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40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1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5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46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5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9.xml" ContentType="application/vnd.openxmlformats-officedocument.presentationml.tags+xml"/>
  <Override PartName="/ppt/notesSlides/notesSlide5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50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51.xml" ContentType="application/vnd.openxmlformats-officedocument.presentationml.tag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1"/>
    <p:sldMasterId id="2147483703" r:id="rId2"/>
    <p:sldMasterId id="2147483720" r:id="rId3"/>
    <p:sldMasterId id="2147483724" r:id="rId4"/>
  </p:sldMasterIdLst>
  <p:notesMasterIdLst>
    <p:notesMasterId r:id="rId80"/>
  </p:notesMasterIdLst>
  <p:handoutMasterIdLst>
    <p:handoutMasterId r:id="rId81"/>
  </p:handoutMasterIdLst>
  <p:sldIdLst>
    <p:sldId id="366" r:id="rId5"/>
    <p:sldId id="367" r:id="rId6"/>
    <p:sldId id="364" r:id="rId7"/>
    <p:sldId id="365" r:id="rId8"/>
    <p:sldId id="355" r:id="rId9"/>
    <p:sldId id="336" r:id="rId10"/>
    <p:sldId id="356" r:id="rId11"/>
    <p:sldId id="268" r:id="rId12"/>
    <p:sldId id="273" r:id="rId13"/>
    <p:sldId id="274" r:id="rId14"/>
    <p:sldId id="275" r:id="rId15"/>
    <p:sldId id="276" r:id="rId16"/>
    <p:sldId id="337" r:id="rId17"/>
    <p:sldId id="319" r:id="rId18"/>
    <p:sldId id="328" r:id="rId19"/>
    <p:sldId id="283" r:id="rId20"/>
    <p:sldId id="329" r:id="rId21"/>
    <p:sldId id="347" r:id="rId22"/>
    <p:sldId id="277" r:id="rId23"/>
    <p:sldId id="278" r:id="rId24"/>
    <p:sldId id="327" r:id="rId25"/>
    <p:sldId id="317" r:id="rId26"/>
    <p:sldId id="316" r:id="rId27"/>
    <p:sldId id="318" r:id="rId28"/>
    <p:sldId id="324" r:id="rId29"/>
    <p:sldId id="326" r:id="rId30"/>
    <p:sldId id="343" r:id="rId31"/>
    <p:sldId id="297" r:id="rId32"/>
    <p:sldId id="344" r:id="rId33"/>
    <p:sldId id="294" r:id="rId34"/>
    <p:sldId id="307" r:id="rId35"/>
    <p:sldId id="309" r:id="rId36"/>
    <p:sldId id="359" r:id="rId37"/>
    <p:sldId id="313" r:id="rId38"/>
    <p:sldId id="295" r:id="rId39"/>
    <p:sldId id="341" r:id="rId40"/>
    <p:sldId id="339" r:id="rId41"/>
    <p:sldId id="358" r:id="rId42"/>
    <p:sldId id="340" r:id="rId43"/>
    <p:sldId id="342" r:id="rId44"/>
    <p:sldId id="312" r:id="rId45"/>
    <p:sldId id="314" r:id="rId46"/>
    <p:sldId id="333" r:id="rId47"/>
    <p:sldId id="334" r:id="rId48"/>
    <p:sldId id="308" r:id="rId49"/>
    <p:sldId id="298" r:id="rId50"/>
    <p:sldId id="321" r:id="rId51"/>
    <p:sldId id="325" r:id="rId52"/>
    <p:sldId id="330" r:id="rId53"/>
    <p:sldId id="288" r:id="rId54"/>
    <p:sldId id="345" r:id="rId55"/>
    <p:sldId id="284" r:id="rId56"/>
    <p:sldId id="285" r:id="rId57"/>
    <p:sldId id="286" r:id="rId58"/>
    <p:sldId id="348" r:id="rId59"/>
    <p:sldId id="287" r:id="rId60"/>
    <p:sldId id="289" r:id="rId61"/>
    <p:sldId id="293" r:id="rId62"/>
    <p:sldId id="320" r:id="rId63"/>
    <p:sldId id="306" r:id="rId64"/>
    <p:sldId id="310" r:id="rId65"/>
    <p:sldId id="264" r:id="rId66"/>
    <p:sldId id="266" r:id="rId67"/>
    <p:sldId id="301" r:id="rId68"/>
    <p:sldId id="302" r:id="rId69"/>
    <p:sldId id="303" r:id="rId70"/>
    <p:sldId id="304" r:id="rId71"/>
    <p:sldId id="305" r:id="rId72"/>
    <p:sldId id="361" r:id="rId73"/>
    <p:sldId id="362" r:id="rId74"/>
    <p:sldId id="338" r:id="rId75"/>
    <p:sldId id="267" r:id="rId76"/>
    <p:sldId id="299" r:id="rId77"/>
    <p:sldId id="269" r:id="rId78"/>
    <p:sldId id="368" r:id="rId79"/>
  </p:sldIdLst>
  <p:sldSz cx="12192000" cy="6858000"/>
  <p:notesSz cx="6858000" cy="9144000"/>
  <p:embeddedFontLst>
    <p:embeddedFont>
      <p:font typeface="Arial Black" panose="020B0A04020102020204" pitchFamily="34" charset="0"/>
      <p:bold r:id="rId82"/>
    </p:embeddedFont>
    <p:embeddedFont>
      <p:font typeface="思源黑体 CN Bold" panose="020B0800000000000000" pitchFamily="34" charset="-122"/>
      <p:bold r:id="rId83"/>
    </p:embeddedFont>
    <p:embeddedFont>
      <p:font typeface="思源黑体 CN Normal" panose="020B0400000000000000" pitchFamily="34" charset="-122"/>
      <p:regular r:id="rId8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D4F94D1-96C7-4A79-A2CC-2BD8B61FB5E8}">
          <p14:sldIdLst>
            <p14:sldId id="366"/>
            <p14:sldId id="367"/>
            <p14:sldId id="364"/>
            <p14:sldId id="365"/>
          </p14:sldIdLst>
        </p14:section>
        <p14:section name="功能页" id="{D6B79C10-9942-4153-B98E-698AE5D220FF}">
          <p14:sldIdLst>
            <p14:sldId id="355"/>
            <p14:sldId id="336"/>
            <p14:sldId id="356"/>
            <p14:sldId id="268"/>
            <p14:sldId id="273"/>
            <p14:sldId id="274"/>
            <p14:sldId id="275"/>
            <p14:sldId id="276"/>
            <p14:sldId id="337"/>
          </p14:sldIdLst>
        </p14:section>
        <p14:section name="图文页" id="{86DDB31E-036A-4DEC-AB31-D4229EAC304C}">
          <p14:sldIdLst>
            <p14:sldId id="319"/>
            <p14:sldId id="328"/>
            <p14:sldId id="283"/>
            <p14:sldId id="329"/>
            <p14:sldId id="347"/>
            <p14:sldId id="277"/>
            <p14:sldId id="278"/>
            <p14:sldId id="327"/>
            <p14:sldId id="317"/>
            <p14:sldId id="316"/>
            <p14:sldId id="318"/>
            <p14:sldId id="324"/>
            <p14:sldId id="326"/>
            <p14:sldId id="343"/>
            <p14:sldId id="297"/>
            <p14:sldId id="344"/>
            <p14:sldId id="294"/>
            <p14:sldId id="307"/>
            <p14:sldId id="309"/>
            <p14:sldId id="359"/>
            <p14:sldId id="313"/>
          </p14:sldIdLst>
        </p14:section>
        <p14:section name="逻辑页面" id="{1F55E90F-68C0-4A8D-B7EF-A9E70A8C30CA}">
          <p14:sldIdLst>
            <p14:sldId id="295"/>
            <p14:sldId id="341"/>
            <p14:sldId id="339"/>
            <p14:sldId id="358"/>
            <p14:sldId id="340"/>
            <p14:sldId id="342"/>
            <p14:sldId id="312"/>
            <p14:sldId id="314"/>
            <p14:sldId id="333"/>
            <p14:sldId id="334"/>
            <p14:sldId id="308"/>
            <p14:sldId id="298"/>
            <p14:sldId id="321"/>
            <p14:sldId id="325"/>
            <p14:sldId id="330"/>
          </p14:sldIdLst>
        </p14:section>
        <p14:section name="图表页" id="{DCFDDD91-E7F9-48EA-99B1-F21F0D8F3867}">
          <p14:sldIdLst>
            <p14:sldId id="288"/>
            <p14:sldId id="345"/>
            <p14:sldId id="284"/>
            <p14:sldId id="285"/>
            <p14:sldId id="286"/>
            <p14:sldId id="348"/>
            <p14:sldId id="287"/>
            <p14:sldId id="289"/>
          </p14:sldIdLst>
        </p14:section>
        <p14:section name="使用说明" id="{0F8F35CF-8073-472B-A4D9-10E18AC4376E}">
          <p14:sldIdLst>
            <p14:sldId id="293"/>
            <p14:sldId id="320"/>
            <p14:sldId id="306"/>
            <p14:sldId id="310"/>
            <p14:sldId id="264"/>
            <p14:sldId id="266"/>
            <p14:sldId id="301"/>
            <p14:sldId id="302"/>
            <p14:sldId id="303"/>
            <p14:sldId id="304"/>
            <p14:sldId id="305"/>
            <p14:sldId id="361"/>
            <p14:sldId id="362"/>
            <p14:sldId id="338"/>
            <p14:sldId id="267"/>
            <p14:sldId id="299"/>
            <p14:sldId id="269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B6A"/>
    <a:srgbClr val="F9F3EC"/>
    <a:srgbClr val="FFFFFF"/>
    <a:srgbClr val="B5B5B6"/>
    <a:srgbClr val="BE9C59"/>
    <a:srgbClr val="888888"/>
    <a:srgbClr val="C7C8C9"/>
    <a:srgbClr val="D60B17"/>
    <a:srgbClr val="0081CC"/>
    <a:srgbClr val="004E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9" autoAdjust="0"/>
    <p:restoredTop sz="95103" autoAdjust="0"/>
  </p:normalViewPr>
  <p:slideViewPr>
    <p:cSldViewPr snapToGrid="0" showGuides="1">
      <p:cViewPr varScale="1">
        <p:scale>
          <a:sx n="76" d="100"/>
          <a:sy n="76" d="100"/>
        </p:scale>
        <p:origin x="667" y="58"/>
      </p:cViewPr>
      <p:guideLst/>
    </p:cSldViewPr>
  </p:slideViewPr>
  <p:outlineViewPr>
    <p:cViewPr>
      <p:scale>
        <a:sx n="33" d="100"/>
        <a:sy n="33" d="100"/>
      </p:scale>
      <p:origin x="0" y="-738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3" d="100"/>
        <a:sy n="133" d="100"/>
      </p:scale>
      <p:origin x="0" y="-1742"/>
    </p:cViewPr>
  </p:sorterViewPr>
  <p:notesViewPr>
    <p:cSldViewPr snapToGrid="0" showGuides="1">
      <p:cViewPr varScale="1">
        <p:scale>
          <a:sx n="61" d="100"/>
          <a:sy n="61" d="100"/>
        </p:scale>
        <p:origin x="2981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1/relationships/chartColorStyle" Target="colors2.xml"/><Relationship Id="rId1" Type="http://schemas.microsoft.com/office/2011/relationships/chartStyle" Target="style2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1/relationships/chartColorStyle" Target="colors3.xml"/><Relationship Id="rId1" Type="http://schemas.microsoft.com/office/2011/relationships/chartStyle" Target="style3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1912201014428793E-2"/>
          <c:w val="1"/>
          <c:h val="0.8614768336152206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A9-4096-A834-EAA97C20A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A9-4096-A834-EAA97C20A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4A9-4096-A834-EAA97C20A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2805935"/>
        <c:axId val="106232911"/>
      </c:lineChart>
      <c:catAx>
        <c:axId val="1292805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232911"/>
        <c:crosses val="autoZero"/>
        <c:auto val="1"/>
        <c:lblAlgn val="ctr"/>
        <c:lblOffset val="100"/>
        <c:noMultiLvlLbl val="0"/>
      </c:catAx>
      <c:valAx>
        <c:axId val="1062329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2805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C-4BEF-BE9B-B36F5EC1A5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0C-4BEF-BE9B-B36F5EC1A5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0C-4BEF-BE9B-B36F5EC1A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281533359"/>
        <c:axId val="106225839"/>
      </c:barChart>
      <c:catAx>
        <c:axId val="1281533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225839"/>
        <c:crosses val="autoZero"/>
        <c:auto val="1"/>
        <c:lblAlgn val="ctr"/>
        <c:lblOffset val="100"/>
        <c:noMultiLvlLbl val="0"/>
      </c:catAx>
      <c:valAx>
        <c:axId val="1062258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5333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41-4344-B81E-303BBE3567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41-4344-B81E-303BBE3567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41-4344-B81E-303BBE3567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10101423"/>
        <c:axId val="1524263055"/>
      </c:barChart>
      <c:catAx>
        <c:axId val="110101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24263055"/>
        <c:crosses val="autoZero"/>
        <c:auto val="1"/>
        <c:lblAlgn val="ctr"/>
        <c:lblOffset val="100"/>
        <c:noMultiLvlLbl val="0"/>
      </c:catAx>
      <c:valAx>
        <c:axId val="15242630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0101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0-458D-AB55-F1BD5BF716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40000"/>
                    <a:lumOff val="60000"/>
                    <a:alpha val="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90-458D-AB55-F1BD5BF716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系列3</c:v>
                </c:pt>
              </c:strCache>
            </c:strRef>
          </c:tx>
          <c:spPr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2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18</c:v>
                </c:pt>
                <c:pt idx="2">
                  <c:v>29</c:v>
                </c:pt>
                <c:pt idx="3">
                  <c:v>16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90-458D-AB55-F1BD5BF716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7756288"/>
        <c:axId val="1498086976"/>
      </c:areaChart>
      <c:dateAx>
        <c:axId val="201775628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98086976"/>
        <c:crosses val="autoZero"/>
        <c:auto val="1"/>
        <c:lblOffset val="100"/>
        <c:baseTimeUnit val="days"/>
      </c:dateAx>
      <c:valAx>
        <c:axId val="1498086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1775628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n w="50800">
                <a:gradFill>
                  <a:gsLst>
                    <a:gs pos="0">
                      <a:schemeClr val="accent2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639-4676-855A-93DA2A4734B3}"/>
              </c:ext>
            </c:extLst>
          </c:dPt>
          <c:dPt>
            <c:idx val="1"/>
            <c:bubble3D val="0"/>
            <c:spPr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39-4676-855A-93DA2A4734B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39-4676-855A-93DA2A473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n w="50800">
                <a:gradFill>
                  <a:gsLst>
                    <a:gs pos="0">
                      <a:schemeClr val="accent2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639-4676-855A-93DA2A4734B3}"/>
              </c:ext>
            </c:extLst>
          </c:dPt>
          <c:dPt>
            <c:idx val="1"/>
            <c:bubble3D val="0"/>
            <c:spPr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39-4676-855A-93DA2A4734B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39-4676-855A-93DA2A473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ln w="50800">
                <a:gradFill>
                  <a:gsLst>
                    <a:gs pos="0">
                      <a:schemeClr val="accent2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639-4676-855A-93DA2A4734B3}"/>
              </c:ext>
            </c:extLst>
          </c:dPt>
          <c:dPt>
            <c:idx val="1"/>
            <c:bubble3D val="0"/>
            <c:spPr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39-4676-855A-93DA2A4734B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4.5</c:v>
                </c:pt>
                <c:pt idx="1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39-4676-855A-93DA2A473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993DA-5580-4B6A-944C-3B3888FDD7AE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416C7817-C350-4F9F-9479-C6AF5A8FDD56}">
      <dgm:prSet phldrT="[文本]" custT="1"/>
      <dgm:spPr/>
      <dgm:t>
        <a:bodyPr/>
        <a:lstStyle/>
        <a:p>
          <a:r>
            <a:rPr lang="zh-CN" altLang="en-US" sz="1600" dirty="0">
              <a:latin typeface="+mj-ea"/>
              <a:ea typeface="+mj-ea"/>
            </a:rPr>
            <a:t>标题</a:t>
          </a:r>
          <a:r>
            <a:rPr lang="en-US" altLang="zh-CN" sz="1600" dirty="0">
              <a:latin typeface="+mj-ea"/>
              <a:ea typeface="+mj-ea"/>
            </a:rPr>
            <a:t>1</a:t>
          </a:r>
          <a:endParaRPr lang="zh-CN" altLang="en-US" sz="1600" dirty="0">
            <a:latin typeface="+mj-ea"/>
            <a:ea typeface="+mj-ea"/>
          </a:endParaRPr>
        </a:p>
      </dgm:t>
    </dgm:pt>
    <dgm:pt modelId="{4E9CF340-3948-4278-9726-C6925E6D4F4D}" type="parTrans" cxnId="{7B3E0FC9-92D6-4E4E-A2DE-D5AE27DAE30E}">
      <dgm:prSet/>
      <dgm:spPr/>
      <dgm:t>
        <a:bodyPr/>
        <a:lstStyle/>
        <a:p>
          <a:endParaRPr lang="zh-CN" altLang="en-US" sz="1600">
            <a:latin typeface="+mj-ea"/>
            <a:ea typeface="+mj-ea"/>
          </a:endParaRPr>
        </a:p>
      </dgm:t>
    </dgm:pt>
    <dgm:pt modelId="{8C6E85B3-2B41-40D1-8204-56FBCF6CE83C}" type="sibTrans" cxnId="{7B3E0FC9-92D6-4E4E-A2DE-D5AE27DAE30E}">
      <dgm:prSet/>
      <dgm:spPr>
        <a:blipFill>
          <a:blip xmlns:r="http://schemas.openxmlformats.org/officeDocument/2006/relationships"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sz="1600">
            <a:latin typeface="+mj-ea"/>
            <a:ea typeface="+mj-ea"/>
          </a:endParaRPr>
        </a:p>
      </dgm:t>
    </dgm:pt>
    <dgm:pt modelId="{77A6793C-F5D9-4AF5-AFE3-29EA94205530}">
      <dgm:prSet phldrT="[文本]" custT="1"/>
      <dgm:spPr/>
      <dgm:t>
        <a:bodyPr/>
        <a:lstStyle/>
        <a:p>
          <a:r>
            <a:rPr lang="zh-CN" altLang="en-US" sz="1600" dirty="0">
              <a:latin typeface="+mj-ea"/>
              <a:ea typeface="+mj-ea"/>
            </a:rPr>
            <a:t>标题</a:t>
          </a:r>
          <a:r>
            <a:rPr lang="en-US" altLang="zh-CN" sz="1600" dirty="0">
              <a:latin typeface="+mj-ea"/>
              <a:ea typeface="+mj-ea"/>
            </a:rPr>
            <a:t>3</a:t>
          </a:r>
          <a:endParaRPr lang="zh-CN" altLang="en-US" sz="1600" dirty="0">
            <a:latin typeface="+mj-ea"/>
            <a:ea typeface="+mj-ea"/>
          </a:endParaRPr>
        </a:p>
      </dgm:t>
    </dgm:pt>
    <dgm:pt modelId="{7FFEF697-C108-4D3A-BD2F-C4B51848753F}" type="parTrans" cxnId="{293824D1-E69F-44DE-8F8C-B802BAA41D23}">
      <dgm:prSet/>
      <dgm:spPr/>
      <dgm:t>
        <a:bodyPr/>
        <a:lstStyle/>
        <a:p>
          <a:endParaRPr lang="zh-CN" altLang="en-US" sz="1600">
            <a:latin typeface="+mj-ea"/>
            <a:ea typeface="+mj-ea"/>
          </a:endParaRPr>
        </a:p>
      </dgm:t>
    </dgm:pt>
    <dgm:pt modelId="{6B144D86-544B-4DEA-AE7A-FB8C3578C307}" type="sibTrans" cxnId="{293824D1-E69F-44DE-8F8C-B802BAA41D23}">
      <dgm:prSet/>
      <dgm:spPr>
        <a:blipFill>
          <a:blip xmlns:r="http://schemas.openxmlformats.org/officeDocument/2006/relationships"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sz="1600">
            <a:latin typeface="+mj-ea"/>
            <a:ea typeface="+mj-ea"/>
          </a:endParaRPr>
        </a:p>
      </dgm:t>
    </dgm:pt>
    <dgm:pt modelId="{DE167861-5EF4-4253-B5F4-7799F27520A5}">
      <dgm:prSet phldrT="[文本]" custT="1"/>
      <dgm:spPr/>
      <dgm:t>
        <a:bodyPr/>
        <a:lstStyle/>
        <a:p>
          <a:r>
            <a:rPr lang="zh-CN" altLang="en-US" sz="1600" dirty="0">
              <a:latin typeface="+mj-ea"/>
              <a:ea typeface="+mj-ea"/>
            </a:rPr>
            <a:t>标题</a:t>
          </a:r>
          <a:r>
            <a:rPr lang="en-US" altLang="zh-CN" sz="1600" dirty="0">
              <a:latin typeface="+mj-ea"/>
              <a:ea typeface="+mj-ea"/>
            </a:rPr>
            <a:t>2</a:t>
          </a:r>
          <a:endParaRPr lang="zh-CN" altLang="en-US" sz="1600" dirty="0">
            <a:latin typeface="+mj-ea"/>
            <a:ea typeface="+mj-ea"/>
          </a:endParaRPr>
        </a:p>
      </dgm:t>
    </dgm:pt>
    <dgm:pt modelId="{AF4A66AD-E2C3-4686-832F-2ADE1D115A22}" type="parTrans" cxnId="{138EDEE3-8CC9-4734-95F2-3E54E91F5BD3}">
      <dgm:prSet/>
      <dgm:spPr/>
      <dgm:t>
        <a:bodyPr/>
        <a:lstStyle/>
        <a:p>
          <a:endParaRPr lang="zh-CN" altLang="en-US" sz="1600">
            <a:latin typeface="+mj-ea"/>
            <a:ea typeface="+mj-ea"/>
          </a:endParaRPr>
        </a:p>
      </dgm:t>
    </dgm:pt>
    <dgm:pt modelId="{7AC6CEFE-7EB1-420D-9BD0-16AFCBDBDBD6}" type="sibTrans" cxnId="{138EDEE3-8CC9-4734-95F2-3E54E91F5BD3}">
      <dgm:prSet/>
      <dgm:spPr>
        <a:blipFill>
          <a:blip xmlns:r="http://schemas.openxmlformats.org/officeDocument/2006/relationships"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sz="1600">
            <a:latin typeface="+mj-ea"/>
            <a:ea typeface="+mj-ea"/>
          </a:endParaRPr>
        </a:p>
      </dgm:t>
    </dgm:pt>
    <dgm:pt modelId="{84780E8B-6B95-42A6-A50C-5A0E18F74F2F}" type="pres">
      <dgm:prSet presAssocID="{4BF993DA-5580-4B6A-944C-3B3888FDD7AE}" presName="Name0" presStyleCnt="0">
        <dgm:presLayoutVars>
          <dgm:chMax val="8"/>
          <dgm:chPref val="8"/>
          <dgm:dir/>
        </dgm:presLayoutVars>
      </dgm:prSet>
      <dgm:spPr/>
    </dgm:pt>
    <dgm:pt modelId="{8728F74B-2CE9-4521-B5BD-74A8D2ADCD7F}" type="pres">
      <dgm:prSet presAssocID="{416C7817-C350-4F9F-9479-C6AF5A8FDD56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96A78A6-0D8B-4B3F-89C4-E4B3E0BABF3E}" type="pres">
      <dgm:prSet presAssocID="{416C7817-C350-4F9F-9479-C6AF5A8FDD56}" presName="image_accent_1" presStyleCnt="0"/>
      <dgm:spPr/>
    </dgm:pt>
    <dgm:pt modelId="{5B56A6C9-E0C2-4242-8F03-1C4E15225E98}" type="pres">
      <dgm:prSet presAssocID="{416C7817-C350-4F9F-9479-C6AF5A8FDD56}" presName="imageAccentRepeatNode" presStyleLbl="alignNode1" presStyleIdx="0" presStyleCnt="6"/>
      <dgm:spPr/>
    </dgm:pt>
    <dgm:pt modelId="{6B4997AE-6F1E-4E57-A53F-97C328E36ACE}" type="pres">
      <dgm:prSet presAssocID="{416C7817-C350-4F9F-9479-C6AF5A8FDD56}" presName="accent_1" presStyleLbl="alignNode1" presStyleIdx="1" presStyleCnt="6"/>
      <dgm:spPr/>
    </dgm:pt>
    <dgm:pt modelId="{DA5A5A0D-9C1E-4479-84BB-0EAE07AFC03D}" type="pres">
      <dgm:prSet presAssocID="{8C6E85B3-2B41-40D1-8204-56FBCF6CE83C}" presName="image_1" presStyleCnt="0"/>
      <dgm:spPr/>
    </dgm:pt>
    <dgm:pt modelId="{065116FB-A836-427E-BC9C-FA6FF268AE8A}" type="pres">
      <dgm:prSet presAssocID="{8C6E85B3-2B41-40D1-8204-56FBCF6CE83C}" presName="imageRepeatNode" presStyleLbl="fgImgPlace1" presStyleIdx="0" presStyleCnt="3"/>
      <dgm:spPr/>
    </dgm:pt>
    <dgm:pt modelId="{4070E00C-BB22-4E7D-A212-488C8D94A6CB}" type="pres">
      <dgm:prSet presAssocID="{77A6793C-F5D9-4AF5-AFE3-29EA94205530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DF8E4B0-70BC-474A-B835-02FB6700742D}" type="pres">
      <dgm:prSet presAssocID="{77A6793C-F5D9-4AF5-AFE3-29EA94205530}" presName="image_accent_2" presStyleCnt="0"/>
      <dgm:spPr/>
    </dgm:pt>
    <dgm:pt modelId="{4A1BEE4B-427D-44CF-8C6F-B563D30AF008}" type="pres">
      <dgm:prSet presAssocID="{77A6793C-F5D9-4AF5-AFE3-29EA94205530}" presName="imageAccentRepeatNode" presStyleLbl="alignNode1" presStyleIdx="2" presStyleCnt="6"/>
      <dgm:spPr/>
    </dgm:pt>
    <dgm:pt modelId="{5E31D0FA-611C-44FD-8BA3-316A10342A02}" type="pres">
      <dgm:prSet presAssocID="{6B144D86-544B-4DEA-AE7A-FB8C3578C307}" presName="image_2" presStyleCnt="0"/>
      <dgm:spPr/>
    </dgm:pt>
    <dgm:pt modelId="{FFAA6D84-2BE5-48CA-9BDE-A96576AAF8AE}" type="pres">
      <dgm:prSet presAssocID="{6B144D86-544B-4DEA-AE7A-FB8C3578C307}" presName="imageRepeatNode" presStyleLbl="fgImgPlace1" presStyleIdx="1" presStyleCnt="3"/>
      <dgm:spPr/>
    </dgm:pt>
    <dgm:pt modelId="{E179DC45-DFBB-4E85-99BD-24C0A123FB37}" type="pres">
      <dgm:prSet presAssocID="{DE167861-5EF4-4253-B5F4-7799F27520A5}" presName="image_accent_3" presStyleCnt="0"/>
      <dgm:spPr/>
    </dgm:pt>
    <dgm:pt modelId="{58F06617-EE64-4A9C-BD19-F53AECFA20CC}" type="pres">
      <dgm:prSet presAssocID="{DE167861-5EF4-4253-B5F4-7799F27520A5}" presName="imageAccentRepeatNode" presStyleLbl="alignNode1" presStyleIdx="3" presStyleCnt="6"/>
      <dgm:spPr/>
    </dgm:pt>
    <dgm:pt modelId="{90F56379-42B7-4603-9B35-522E50FCBDA0}" type="pres">
      <dgm:prSet presAssocID="{DE167861-5EF4-4253-B5F4-7799F27520A5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2BE22F7-FD84-444A-9F32-12B5FF340A61}" type="pres">
      <dgm:prSet presAssocID="{DE167861-5EF4-4253-B5F4-7799F27520A5}" presName="accent_2" presStyleLbl="alignNode1" presStyleIdx="4" presStyleCnt="6"/>
      <dgm:spPr/>
    </dgm:pt>
    <dgm:pt modelId="{DE411540-1A68-4B4C-922E-4357825D41A5}" type="pres">
      <dgm:prSet presAssocID="{DE167861-5EF4-4253-B5F4-7799F27520A5}" presName="accent_3" presStyleLbl="alignNode1" presStyleIdx="5" presStyleCnt="6"/>
      <dgm:spPr/>
    </dgm:pt>
    <dgm:pt modelId="{A7E49CCD-BE06-4DF0-9CD0-1080A4B14279}" type="pres">
      <dgm:prSet presAssocID="{7AC6CEFE-7EB1-420D-9BD0-16AFCBDBDBD6}" presName="image_3" presStyleCnt="0"/>
      <dgm:spPr/>
    </dgm:pt>
    <dgm:pt modelId="{3F8DD926-4251-463E-BB48-0CC19D156AD3}" type="pres">
      <dgm:prSet presAssocID="{7AC6CEFE-7EB1-420D-9BD0-16AFCBDBDBD6}" presName="imageRepeatNode" presStyleLbl="fgImgPlace1" presStyleIdx="2" presStyleCnt="3"/>
      <dgm:spPr/>
    </dgm:pt>
  </dgm:ptLst>
  <dgm:cxnLst>
    <dgm:cxn modelId="{94ACC11E-A947-4DB0-A678-9AF8AEA1C388}" type="presOf" srcId="{DE167861-5EF4-4253-B5F4-7799F27520A5}" destId="{90F56379-42B7-4603-9B35-522E50FCBDA0}" srcOrd="0" destOrd="0" presId="urn:microsoft.com/office/officeart/2008/layout/BubblePictureList"/>
    <dgm:cxn modelId="{644BC078-4FA2-4D4F-9C7D-227F9C340A0B}" type="presOf" srcId="{416C7817-C350-4F9F-9479-C6AF5A8FDD56}" destId="{8728F74B-2CE9-4521-B5BD-74A8D2ADCD7F}" srcOrd="0" destOrd="0" presId="urn:microsoft.com/office/officeart/2008/layout/BubblePictureList"/>
    <dgm:cxn modelId="{4A79A4A7-C40E-4FED-B44C-BBED9CEC1712}" type="presOf" srcId="{6B144D86-544B-4DEA-AE7A-FB8C3578C307}" destId="{FFAA6D84-2BE5-48CA-9BDE-A96576AAF8AE}" srcOrd="0" destOrd="0" presId="urn:microsoft.com/office/officeart/2008/layout/BubblePictureList"/>
    <dgm:cxn modelId="{7B3E0FC9-92D6-4E4E-A2DE-D5AE27DAE30E}" srcId="{4BF993DA-5580-4B6A-944C-3B3888FDD7AE}" destId="{416C7817-C350-4F9F-9479-C6AF5A8FDD56}" srcOrd="0" destOrd="0" parTransId="{4E9CF340-3948-4278-9726-C6925E6D4F4D}" sibTransId="{8C6E85B3-2B41-40D1-8204-56FBCF6CE83C}"/>
    <dgm:cxn modelId="{47D402D1-AE3F-4A58-8F62-369FA166A91E}" type="presOf" srcId="{7AC6CEFE-7EB1-420D-9BD0-16AFCBDBDBD6}" destId="{3F8DD926-4251-463E-BB48-0CC19D156AD3}" srcOrd="0" destOrd="0" presId="urn:microsoft.com/office/officeart/2008/layout/BubblePictureList"/>
    <dgm:cxn modelId="{293824D1-E69F-44DE-8F8C-B802BAA41D23}" srcId="{4BF993DA-5580-4B6A-944C-3B3888FDD7AE}" destId="{77A6793C-F5D9-4AF5-AFE3-29EA94205530}" srcOrd="1" destOrd="0" parTransId="{7FFEF697-C108-4D3A-BD2F-C4B51848753F}" sibTransId="{6B144D86-544B-4DEA-AE7A-FB8C3578C307}"/>
    <dgm:cxn modelId="{B00D52D4-76C6-4B2D-9DD3-145DD3F83673}" type="presOf" srcId="{4BF993DA-5580-4B6A-944C-3B3888FDD7AE}" destId="{84780E8B-6B95-42A6-A50C-5A0E18F74F2F}" srcOrd="0" destOrd="0" presId="urn:microsoft.com/office/officeart/2008/layout/BubblePictureList"/>
    <dgm:cxn modelId="{68934AD5-F81D-4994-91D3-CC1A43A29ACB}" type="presOf" srcId="{77A6793C-F5D9-4AF5-AFE3-29EA94205530}" destId="{4070E00C-BB22-4E7D-A212-488C8D94A6CB}" srcOrd="0" destOrd="0" presId="urn:microsoft.com/office/officeart/2008/layout/BubblePictureList"/>
    <dgm:cxn modelId="{138EDEE3-8CC9-4734-95F2-3E54E91F5BD3}" srcId="{4BF993DA-5580-4B6A-944C-3B3888FDD7AE}" destId="{DE167861-5EF4-4253-B5F4-7799F27520A5}" srcOrd="2" destOrd="0" parTransId="{AF4A66AD-E2C3-4686-832F-2ADE1D115A22}" sibTransId="{7AC6CEFE-7EB1-420D-9BD0-16AFCBDBDBD6}"/>
    <dgm:cxn modelId="{966C5CFC-4F79-436B-8D4B-3AD4A04AF8AB}" type="presOf" srcId="{8C6E85B3-2B41-40D1-8204-56FBCF6CE83C}" destId="{065116FB-A836-427E-BC9C-FA6FF268AE8A}" srcOrd="0" destOrd="0" presId="urn:microsoft.com/office/officeart/2008/layout/BubblePictureList"/>
    <dgm:cxn modelId="{E7C0F771-FE69-44E6-8E4F-84610C76CA90}" type="presParOf" srcId="{84780E8B-6B95-42A6-A50C-5A0E18F74F2F}" destId="{8728F74B-2CE9-4521-B5BD-74A8D2ADCD7F}" srcOrd="0" destOrd="0" presId="urn:microsoft.com/office/officeart/2008/layout/BubblePictureList"/>
    <dgm:cxn modelId="{DB5522FA-794B-4BC0-8370-CF3A96FB61C3}" type="presParOf" srcId="{84780E8B-6B95-42A6-A50C-5A0E18F74F2F}" destId="{496A78A6-0D8B-4B3F-89C4-E4B3E0BABF3E}" srcOrd="1" destOrd="0" presId="urn:microsoft.com/office/officeart/2008/layout/BubblePictureList"/>
    <dgm:cxn modelId="{1CE38156-525D-477E-BD0D-B74443280729}" type="presParOf" srcId="{496A78A6-0D8B-4B3F-89C4-E4B3E0BABF3E}" destId="{5B56A6C9-E0C2-4242-8F03-1C4E15225E98}" srcOrd="0" destOrd="0" presId="urn:microsoft.com/office/officeart/2008/layout/BubblePictureList"/>
    <dgm:cxn modelId="{0FC2DE5E-2E2C-42AB-A87C-42590DF381A5}" type="presParOf" srcId="{84780E8B-6B95-42A6-A50C-5A0E18F74F2F}" destId="{6B4997AE-6F1E-4E57-A53F-97C328E36ACE}" srcOrd="2" destOrd="0" presId="urn:microsoft.com/office/officeart/2008/layout/BubblePictureList"/>
    <dgm:cxn modelId="{1720EB80-7578-4C7A-9E0D-FC6C22436C29}" type="presParOf" srcId="{84780E8B-6B95-42A6-A50C-5A0E18F74F2F}" destId="{DA5A5A0D-9C1E-4479-84BB-0EAE07AFC03D}" srcOrd="3" destOrd="0" presId="urn:microsoft.com/office/officeart/2008/layout/BubblePictureList"/>
    <dgm:cxn modelId="{28F4E406-92A2-4BE6-873F-78C9B6059504}" type="presParOf" srcId="{DA5A5A0D-9C1E-4479-84BB-0EAE07AFC03D}" destId="{065116FB-A836-427E-BC9C-FA6FF268AE8A}" srcOrd="0" destOrd="0" presId="urn:microsoft.com/office/officeart/2008/layout/BubblePictureList"/>
    <dgm:cxn modelId="{DCBC1308-71CF-4C88-AB27-78C015EC4C26}" type="presParOf" srcId="{84780E8B-6B95-42A6-A50C-5A0E18F74F2F}" destId="{4070E00C-BB22-4E7D-A212-488C8D94A6CB}" srcOrd="4" destOrd="0" presId="urn:microsoft.com/office/officeart/2008/layout/BubblePictureList"/>
    <dgm:cxn modelId="{7EA35BCE-CAEA-4E43-8461-0BFA03969656}" type="presParOf" srcId="{84780E8B-6B95-42A6-A50C-5A0E18F74F2F}" destId="{9DF8E4B0-70BC-474A-B835-02FB6700742D}" srcOrd="5" destOrd="0" presId="urn:microsoft.com/office/officeart/2008/layout/BubblePictureList"/>
    <dgm:cxn modelId="{24A36177-3401-4FB3-ABF4-A8B6932226E9}" type="presParOf" srcId="{9DF8E4B0-70BC-474A-B835-02FB6700742D}" destId="{4A1BEE4B-427D-44CF-8C6F-B563D30AF008}" srcOrd="0" destOrd="0" presId="urn:microsoft.com/office/officeart/2008/layout/BubblePictureList"/>
    <dgm:cxn modelId="{966392A4-DA07-48C8-853D-0C389B708236}" type="presParOf" srcId="{84780E8B-6B95-42A6-A50C-5A0E18F74F2F}" destId="{5E31D0FA-611C-44FD-8BA3-316A10342A02}" srcOrd="6" destOrd="0" presId="urn:microsoft.com/office/officeart/2008/layout/BubblePictureList"/>
    <dgm:cxn modelId="{6C10846F-8A99-4318-B371-D53D61620B41}" type="presParOf" srcId="{5E31D0FA-611C-44FD-8BA3-316A10342A02}" destId="{FFAA6D84-2BE5-48CA-9BDE-A96576AAF8AE}" srcOrd="0" destOrd="0" presId="urn:microsoft.com/office/officeart/2008/layout/BubblePictureList"/>
    <dgm:cxn modelId="{5DACEE18-4DB0-483F-8677-F5322FE97D4C}" type="presParOf" srcId="{84780E8B-6B95-42A6-A50C-5A0E18F74F2F}" destId="{E179DC45-DFBB-4E85-99BD-24C0A123FB37}" srcOrd="7" destOrd="0" presId="urn:microsoft.com/office/officeart/2008/layout/BubblePictureList"/>
    <dgm:cxn modelId="{55E2CF03-98C6-40E2-900F-BFB9246E5ADC}" type="presParOf" srcId="{E179DC45-DFBB-4E85-99BD-24C0A123FB37}" destId="{58F06617-EE64-4A9C-BD19-F53AECFA20CC}" srcOrd="0" destOrd="0" presId="urn:microsoft.com/office/officeart/2008/layout/BubblePictureList"/>
    <dgm:cxn modelId="{B6CA27CA-2B05-4495-815D-FC6E9E5A75EB}" type="presParOf" srcId="{84780E8B-6B95-42A6-A50C-5A0E18F74F2F}" destId="{90F56379-42B7-4603-9B35-522E50FCBDA0}" srcOrd="8" destOrd="0" presId="urn:microsoft.com/office/officeart/2008/layout/BubblePictureList"/>
    <dgm:cxn modelId="{4B13295A-6839-455F-A5B3-9736BFAAEEAC}" type="presParOf" srcId="{84780E8B-6B95-42A6-A50C-5A0E18F74F2F}" destId="{C2BE22F7-FD84-444A-9F32-12B5FF340A61}" srcOrd="9" destOrd="0" presId="urn:microsoft.com/office/officeart/2008/layout/BubblePictureList"/>
    <dgm:cxn modelId="{7BAB302F-15FF-4D4A-B589-FFAF089F4C69}" type="presParOf" srcId="{84780E8B-6B95-42A6-A50C-5A0E18F74F2F}" destId="{DE411540-1A68-4B4C-922E-4357825D41A5}" srcOrd="10" destOrd="0" presId="urn:microsoft.com/office/officeart/2008/layout/BubblePictureList"/>
    <dgm:cxn modelId="{6F6D9ED5-4531-419E-A440-2E1C8CFA97E0}" type="presParOf" srcId="{84780E8B-6B95-42A6-A50C-5A0E18F74F2F}" destId="{A7E49CCD-BE06-4DF0-9CD0-1080A4B14279}" srcOrd="11" destOrd="0" presId="urn:microsoft.com/office/officeart/2008/layout/BubblePictureList"/>
    <dgm:cxn modelId="{701BAC6E-1965-461D-9572-1F3BB9B92A24}" type="presParOf" srcId="{A7E49CCD-BE06-4DF0-9CD0-1080A4B14279}" destId="{3F8DD926-4251-463E-BB48-0CC19D156AD3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D7CA3-1E62-4E81-83B1-D2966985EB1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199071-E0F5-4594-8E26-84D6E8D2626C}">
      <dgm:prSet phldrT="[文本]" custT="1"/>
      <dgm:spPr/>
      <dgm:t>
        <a:bodyPr/>
        <a:lstStyle/>
        <a:p>
          <a:pPr algn="ctr"/>
          <a:r>
            <a:rPr lang="zh-CN" altLang="en-US" sz="2000" dirty="0">
              <a:latin typeface="+mj-ea"/>
              <a:ea typeface="+mj-ea"/>
            </a:rPr>
            <a:t>标题</a:t>
          </a:r>
          <a:endParaRPr lang="zh-CN" altLang="en-US" sz="1700" dirty="0">
            <a:latin typeface="+mj-ea"/>
            <a:ea typeface="+mj-ea"/>
          </a:endParaRPr>
        </a:p>
      </dgm:t>
    </dgm:pt>
    <dgm:pt modelId="{BECE26ED-3065-4921-811C-F61D293244D6}" type="parTrans" cxnId="{65DC6455-5E7D-42BE-B79E-D41D5E987F7A}">
      <dgm:prSet/>
      <dgm:spPr/>
      <dgm:t>
        <a:bodyPr/>
        <a:lstStyle/>
        <a:p>
          <a:pPr algn="ctr"/>
          <a:endParaRPr lang="zh-CN" altLang="en-US"/>
        </a:p>
      </dgm:t>
    </dgm:pt>
    <dgm:pt modelId="{E806066C-2121-4685-AABE-F61F44766B39}" type="sibTrans" cxnId="{65DC6455-5E7D-42BE-B79E-D41D5E987F7A}">
      <dgm:prSet/>
      <dgm:spPr/>
      <dgm:t>
        <a:bodyPr/>
        <a:lstStyle/>
        <a:p>
          <a:pPr algn="ctr"/>
          <a:endParaRPr lang="zh-CN" altLang="en-US"/>
        </a:p>
      </dgm:t>
    </dgm:pt>
    <dgm:pt modelId="{F4840056-02B1-4851-9D3E-C59353448422}">
      <dgm:prSet phldrT="[文本]" custT="1"/>
      <dgm:spPr/>
      <dgm:t>
        <a:bodyPr/>
        <a:lstStyle/>
        <a:p>
          <a:pPr algn="ctr"/>
          <a:r>
            <a:rPr lang="zh-CN" altLang="en-US" sz="1600" dirty="0"/>
            <a:t>小标题</a:t>
          </a:r>
        </a:p>
      </dgm:t>
    </dgm:pt>
    <dgm:pt modelId="{4D1A8EC1-E349-458D-95DF-1A0F5067A861}" type="parTrans" cxnId="{F6ACFFEB-BD46-442A-8BC2-5318A6C32588}">
      <dgm:prSet/>
      <dgm:spPr/>
      <dgm:t>
        <a:bodyPr/>
        <a:lstStyle/>
        <a:p>
          <a:pPr algn="ctr"/>
          <a:endParaRPr lang="zh-CN" altLang="en-US"/>
        </a:p>
      </dgm:t>
    </dgm:pt>
    <dgm:pt modelId="{8B08DE39-3412-41F7-A368-252CC9312A1E}" type="sibTrans" cxnId="{F6ACFFEB-BD46-442A-8BC2-5318A6C32588}">
      <dgm:prSet/>
      <dgm:spPr/>
      <dgm:t>
        <a:bodyPr/>
        <a:lstStyle/>
        <a:p>
          <a:pPr algn="ctr"/>
          <a:endParaRPr lang="zh-CN" altLang="en-US"/>
        </a:p>
      </dgm:t>
    </dgm:pt>
    <dgm:pt modelId="{F7FA808B-F562-4C6C-BCB6-0CE641585976}">
      <dgm:prSet phldrT="[文本]" custT="1"/>
      <dgm:spPr/>
      <dgm:t>
        <a:bodyPr/>
        <a:lstStyle/>
        <a:p>
          <a:pPr algn="ctr"/>
          <a:r>
            <a:rPr lang="zh-CN" altLang="en-US" sz="1600" dirty="0"/>
            <a:t>小标题</a:t>
          </a:r>
        </a:p>
      </dgm:t>
    </dgm:pt>
    <dgm:pt modelId="{D01AE82F-3250-48BD-8426-920E67FC4155}" type="parTrans" cxnId="{7B5723DB-01CF-4B14-9ADF-E4605A55EF02}">
      <dgm:prSet/>
      <dgm:spPr/>
      <dgm:t>
        <a:bodyPr/>
        <a:lstStyle/>
        <a:p>
          <a:pPr algn="ctr"/>
          <a:endParaRPr lang="zh-CN" altLang="en-US"/>
        </a:p>
      </dgm:t>
    </dgm:pt>
    <dgm:pt modelId="{1B6E33EA-786C-4758-AEF8-B9236234201A}" type="sibTrans" cxnId="{7B5723DB-01CF-4B14-9ADF-E4605A55EF02}">
      <dgm:prSet/>
      <dgm:spPr/>
      <dgm:t>
        <a:bodyPr/>
        <a:lstStyle/>
        <a:p>
          <a:pPr algn="ctr"/>
          <a:endParaRPr lang="zh-CN" altLang="en-US"/>
        </a:p>
      </dgm:t>
    </dgm:pt>
    <dgm:pt modelId="{323262A8-D65F-448F-AACA-DB53DB4334A9}">
      <dgm:prSet phldrT="[文本]" custT="1"/>
      <dgm:spPr/>
      <dgm:t>
        <a:bodyPr/>
        <a:lstStyle/>
        <a:p>
          <a:pPr algn="ctr"/>
          <a:r>
            <a:rPr lang="zh-CN" altLang="en-US" sz="2000" dirty="0">
              <a:latin typeface="+mj-ea"/>
              <a:ea typeface="+mj-ea"/>
            </a:rPr>
            <a:t>标题</a:t>
          </a:r>
        </a:p>
      </dgm:t>
    </dgm:pt>
    <dgm:pt modelId="{D332EA2F-FC4D-4320-BE7D-6AA011F2EB72}" type="parTrans" cxnId="{C130C69E-08CC-47DB-9F5F-A814EBC680A5}">
      <dgm:prSet/>
      <dgm:spPr/>
      <dgm:t>
        <a:bodyPr/>
        <a:lstStyle/>
        <a:p>
          <a:pPr algn="ctr"/>
          <a:endParaRPr lang="zh-CN" altLang="en-US"/>
        </a:p>
      </dgm:t>
    </dgm:pt>
    <dgm:pt modelId="{E3486888-922F-4158-9CC0-C52517B634E2}" type="sibTrans" cxnId="{C130C69E-08CC-47DB-9F5F-A814EBC680A5}">
      <dgm:prSet/>
      <dgm:spPr/>
      <dgm:t>
        <a:bodyPr/>
        <a:lstStyle/>
        <a:p>
          <a:pPr algn="ctr"/>
          <a:endParaRPr lang="zh-CN" altLang="en-US"/>
        </a:p>
      </dgm:t>
    </dgm:pt>
    <dgm:pt modelId="{DA32EC3C-3906-4296-822F-DBD626A8FE50}">
      <dgm:prSet phldrT="[文本]" custT="1"/>
      <dgm:spPr/>
      <dgm:t>
        <a:bodyPr/>
        <a:lstStyle/>
        <a:p>
          <a:pPr algn="ctr"/>
          <a:r>
            <a:rPr lang="zh-CN" altLang="en-US" sz="1600" dirty="0"/>
            <a:t>小标题</a:t>
          </a:r>
        </a:p>
      </dgm:t>
    </dgm:pt>
    <dgm:pt modelId="{78DD61AD-656B-408E-8A8A-0E2D56C2AEF8}" type="parTrans" cxnId="{C823AB2D-AE2D-4C2F-8D1D-5C748AC41287}">
      <dgm:prSet/>
      <dgm:spPr/>
      <dgm:t>
        <a:bodyPr/>
        <a:lstStyle/>
        <a:p>
          <a:pPr algn="ctr"/>
          <a:endParaRPr lang="zh-CN" altLang="en-US"/>
        </a:p>
      </dgm:t>
    </dgm:pt>
    <dgm:pt modelId="{5E59BA35-4CEA-41BE-BE60-1DF6C404FB6E}" type="sibTrans" cxnId="{C823AB2D-AE2D-4C2F-8D1D-5C748AC41287}">
      <dgm:prSet/>
      <dgm:spPr/>
      <dgm:t>
        <a:bodyPr/>
        <a:lstStyle/>
        <a:p>
          <a:pPr algn="ctr"/>
          <a:endParaRPr lang="zh-CN" altLang="en-US"/>
        </a:p>
      </dgm:t>
    </dgm:pt>
    <dgm:pt modelId="{C152036A-A891-4B59-976F-92C68588222E}">
      <dgm:prSet phldrT="[文本]" custT="1"/>
      <dgm:spPr/>
      <dgm:t>
        <a:bodyPr/>
        <a:lstStyle/>
        <a:p>
          <a:pPr algn="ctr"/>
          <a:r>
            <a:rPr lang="zh-CN" altLang="en-US" sz="1600" dirty="0"/>
            <a:t>小标题</a:t>
          </a:r>
        </a:p>
      </dgm:t>
    </dgm:pt>
    <dgm:pt modelId="{26F484EA-7577-40A3-B6EF-B8F01BBD4E2B}" type="parTrans" cxnId="{9F8702EB-DC88-490B-B41C-5294FCB0BAD5}">
      <dgm:prSet/>
      <dgm:spPr/>
      <dgm:t>
        <a:bodyPr/>
        <a:lstStyle/>
        <a:p>
          <a:pPr algn="ctr"/>
          <a:endParaRPr lang="zh-CN" altLang="en-US"/>
        </a:p>
      </dgm:t>
    </dgm:pt>
    <dgm:pt modelId="{4A054EC2-EE3F-4677-9576-BA85D680B193}" type="sibTrans" cxnId="{9F8702EB-DC88-490B-B41C-5294FCB0BAD5}">
      <dgm:prSet/>
      <dgm:spPr/>
      <dgm:t>
        <a:bodyPr/>
        <a:lstStyle/>
        <a:p>
          <a:pPr algn="ctr"/>
          <a:endParaRPr lang="zh-CN" altLang="en-US"/>
        </a:p>
      </dgm:t>
    </dgm:pt>
    <dgm:pt modelId="{E0091812-AF33-42F9-BE71-2FB03A8A97A6}">
      <dgm:prSet phldrT="[文本]" custT="1"/>
      <dgm:spPr/>
      <dgm:t>
        <a:bodyPr/>
        <a:lstStyle/>
        <a:p>
          <a:pPr algn="ctr"/>
          <a:r>
            <a:rPr lang="zh-CN" altLang="en-US" sz="2000" dirty="0">
              <a:latin typeface="+mj-ea"/>
              <a:ea typeface="+mj-ea"/>
            </a:rPr>
            <a:t>标题</a:t>
          </a:r>
          <a:endParaRPr lang="zh-CN" altLang="en-US" sz="1700" dirty="0">
            <a:latin typeface="+mj-ea"/>
            <a:ea typeface="+mj-ea"/>
          </a:endParaRPr>
        </a:p>
      </dgm:t>
    </dgm:pt>
    <dgm:pt modelId="{30E2EE36-EE52-4466-8288-ACA444F23AC6}" type="parTrans" cxnId="{9D54E155-28D4-4981-B445-1E5DB0E8C968}">
      <dgm:prSet/>
      <dgm:spPr/>
      <dgm:t>
        <a:bodyPr/>
        <a:lstStyle/>
        <a:p>
          <a:pPr algn="ctr"/>
          <a:endParaRPr lang="zh-CN" altLang="en-US"/>
        </a:p>
      </dgm:t>
    </dgm:pt>
    <dgm:pt modelId="{8542F5E7-6911-45AF-A0F0-1546F7B86377}" type="sibTrans" cxnId="{9D54E155-28D4-4981-B445-1E5DB0E8C968}">
      <dgm:prSet/>
      <dgm:spPr/>
      <dgm:t>
        <a:bodyPr/>
        <a:lstStyle/>
        <a:p>
          <a:pPr algn="ctr"/>
          <a:endParaRPr lang="zh-CN" altLang="en-US"/>
        </a:p>
      </dgm:t>
    </dgm:pt>
    <dgm:pt modelId="{9BA84355-5798-44AB-B27A-086E09C241CF}">
      <dgm:prSet phldrT="[文本]" custT="1"/>
      <dgm:spPr/>
      <dgm:t>
        <a:bodyPr/>
        <a:lstStyle/>
        <a:p>
          <a:pPr algn="ctr"/>
          <a:r>
            <a:rPr lang="zh-CN" altLang="en-US" sz="1600" dirty="0"/>
            <a:t>小标题</a:t>
          </a:r>
        </a:p>
      </dgm:t>
    </dgm:pt>
    <dgm:pt modelId="{214AD8E6-7F3C-427A-9644-5F7430391644}" type="parTrans" cxnId="{C9CE4201-4216-4E3A-9069-9E3CB873536E}">
      <dgm:prSet/>
      <dgm:spPr/>
      <dgm:t>
        <a:bodyPr/>
        <a:lstStyle/>
        <a:p>
          <a:pPr algn="ctr"/>
          <a:endParaRPr lang="zh-CN" altLang="en-US"/>
        </a:p>
      </dgm:t>
    </dgm:pt>
    <dgm:pt modelId="{9BE96C70-B569-4842-A6BB-05FA8AD7D6A1}" type="sibTrans" cxnId="{C9CE4201-4216-4E3A-9069-9E3CB873536E}">
      <dgm:prSet/>
      <dgm:spPr/>
      <dgm:t>
        <a:bodyPr/>
        <a:lstStyle/>
        <a:p>
          <a:pPr algn="ctr"/>
          <a:endParaRPr lang="zh-CN" altLang="en-US"/>
        </a:p>
      </dgm:t>
    </dgm:pt>
    <dgm:pt modelId="{75F55789-09DE-49DE-B9C0-594F283FA46C}">
      <dgm:prSet phldrT="[文本]" custT="1"/>
      <dgm:spPr/>
      <dgm:t>
        <a:bodyPr/>
        <a:lstStyle/>
        <a:p>
          <a:pPr algn="ctr"/>
          <a:r>
            <a:rPr lang="zh-CN" altLang="en-US" sz="1600" dirty="0"/>
            <a:t>小标题</a:t>
          </a:r>
        </a:p>
      </dgm:t>
    </dgm:pt>
    <dgm:pt modelId="{C9B99FC8-5A3E-4045-A5C6-EF97215BB231}" type="parTrans" cxnId="{E9A76D59-605D-4FED-8DE8-E8F466608201}">
      <dgm:prSet/>
      <dgm:spPr/>
      <dgm:t>
        <a:bodyPr/>
        <a:lstStyle/>
        <a:p>
          <a:pPr algn="ctr"/>
          <a:endParaRPr lang="zh-CN" altLang="en-US"/>
        </a:p>
      </dgm:t>
    </dgm:pt>
    <dgm:pt modelId="{92677F59-6C60-41C4-BEB6-4CE9EA18841E}" type="sibTrans" cxnId="{E9A76D59-605D-4FED-8DE8-E8F466608201}">
      <dgm:prSet/>
      <dgm:spPr/>
      <dgm:t>
        <a:bodyPr/>
        <a:lstStyle/>
        <a:p>
          <a:pPr algn="ctr"/>
          <a:endParaRPr lang="zh-CN" altLang="en-US"/>
        </a:p>
      </dgm:t>
    </dgm:pt>
    <dgm:pt modelId="{85FFD9E4-3B8A-4B6E-83CB-2901A79577A5}">
      <dgm:prSet phldrT="[文本]" custT="1"/>
      <dgm:spPr/>
      <dgm:t>
        <a:bodyPr/>
        <a:lstStyle/>
        <a:p>
          <a:pPr algn="ctr"/>
          <a:r>
            <a:rPr lang="zh-CN" altLang="en-US" sz="2000" dirty="0">
              <a:latin typeface="+mj-ea"/>
              <a:ea typeface="+mj-ea"/>
            </a:rPr>
            <a:t>标题</a:t>
          </a:r>
        </a:p>
      </dgm:t>
    </dgm:pt>
    <dgm:pt modelId="{32F1D945-4FDC-4E8C-93B6-6AD3C086C452}" type="parTrans" cxnId="{D3D9A641-3D51-4A73-9EF9-3CB38A2B9136}">
      <dgm:prSet/>
      <dgm:spPr/>
      <dgm:t>
        <a:bodyPr/>
        <a:lstStyle/>
        <a:p>
          <a:pPr algn="ctr"/>
          <a:endParaRPr lang="zh-CN" altLang="en-US"/>
        </a:p>
      </dgm:t>
    </dgm:pt>
    <dgm:pt modelId="{72DBB358-A29B-428D-A09E-9DA6FCEB057F}" type="sibTrans" cxnId="{D3D9A641-3D51-4A73-9EF9-3CB38A2B9136}">
      <dgm:prSet/>
      <dgm:spPr/>
      <dgm:t>
        <a:bodyPr/>
        <a:lstStyle/>
        <a:p>
          <a:pPr algn="ctr"/>
          <a:endParaRPr lang="zh-CN" altLang="en-US"/>
        </a:p>
      </dgm:t>
    </dgm:pt>
    <dgm:pt modelId="{95A19FF6-EA10-4DD3-A2CB-3491091C3EE2}">
      <dgm:prSet phldrT="[文本]" custT="1"/>
      <dgm:spPr/>
      <dgm:t>
        <a:bodyPr/>
        <a:lstStyle/>
        <a:p>
          <a:pPr algn="ctr"/>
          <a:r>
            <a:rPr lang="zh-CN" altLang="en-US" sz="1600" dirty="0"/>
            <a:t>小标题</a:t>
          </a:r>
        </a:p>
      </dgm:t>
    </dgm:pt>
    <dgm:pt modelId="{70BF859C-20DD-4290-9096-DA03A0B13AD4}" type="parTrans" cxnId="{68FF27BE-2058-435D-9A5C-8BC74D4C301C}">
      <dgm:prSet/>
      <dgm:spPr/>
      <dgm:t>
        <a:bodyPr/>
        <a:lstStyle/>
        <a:p>
          <a:pPr algn="ctr"/>
          <a:endParaRPr lang="zh-CN" altLang="en-US"/>
        </a:p>
      </dgm:t>
    </dgm:pt>
    <dgm:pt modelId="{860FCF7F-04D9-4C6A-A02B-D6E08CB0A9A3}" type="sibTrans" cxnId="{68FF27BE-2058-435D-9A5C-8BC74D4C301C}">
      <dgm:prSet/>
      <dgm:spPr/>
      <dgm:t>
        <a:bodyPr/>
        <a:lstStyle/>
        <a:p>
          <a:pPr algn="ctr"/>
          <a:endParaRPr lang="zh-CN" altLang="en-US"/>
        </a:p>
      </dgm:t>
    </dgm:pt>
    <dgm:pt modelId="{58D5A258-443E-4F18-B3FE-B810A41DAFD0}">
      <dgm:prSet phldrT="[文本]" custT="1"/>
      <dgm:spPr/>
      <dgm:t>
        <a:bodyPr/>
        <a:lstStyle/>
        <a:p>
          <a:pPr algn="ctr"/>
          <a:r>
            <a:rPr lang="zh-CN" altLang="en-US" sz="1600" dirty="0"/>
            <a:t>小标题</a:t>
          </a:r>
        </a:p>
      </dgm:t>
    </dgm:pt>
    <dgm:pt modelId="{AA41FD38-7325-442C-9F50-AAEB922B5564}" type="parTrans" cxnId="{5632ED1A-752C-49BD-B71E-E9A1B58434E4}">
      <dgm:prSet/>
      <dgm:spPr/>
      <dgm:t>
        <a:bodyPr/>
        <a:lstStyle/>
        <a:p>
          <a:pPr algn="ctr"/>
          <a:endParaRPr lang="zh-CN" altLang="en-US"/>
        </a:p>
      </dgm:t>
    </dgm:pt>
    <dgm:pt modelId="{95EF74FA-6427-4133-851A-E02A6C7A3E4D}" type="sibTrans" cxnId="{5632ED1A-752C-49BD-B71E-E9A1B58434E4}">
      <dgm:prSet/>
      <dgm:spPr/>
      <dgm:t>
        <a:bodyPr/>
        <a:lstStyle/>
        <a:p>
          <a:pPr algn="ctr"/>
          <a:endParaRPr lang="zh-CN" altLang="en-US"/>
        </a:p>
      </dgm:t>
    </dgm:pt>
    <dgm:pt modelId="{283EB64E-E5EC-4417-8A21-824BBB278F72}" type="pres">
      <dgm:prSet presAssocID="{302D7CA3-1E62-4E81-83B1-D2966985EB18}" presName="linearFlow" presStyleCnt="0">
        <dgm:presLayoutVars>
          <dgm:dir/>
          <dgm:animLvl val="lvl"/>
          <dgm:resizeHandles val="exact"/>
        </dgm:presLayoutVars>
      </dgm:prSet>
      <dgm:spPr/>
    </dgm:pt>
    <dgm:pt modelId="{300F93E8-56E6-4423-ABB9-69088BBD2D4A}" type="pres">
      <dgm:prSet presAssocID="{323262A8-D65F-448F-AACA-DB53DB4334A9}" presName="composite" presStyleCnt="0"/>
      <dgm:spPr/>
    </dgm:pt>
    <dgm:pt modelId="{49A70658-CB95-4FC5-8BB2-72C3B21BEFC5}" type="pres">
      <dgm:prSet presAssocID="{323262A8-D65F-448F-AACA-DB53DB4334A9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0DB7951-9D3A-429A-9D51-A257114E466E}" type="pres">
      <dgm:prSet presAssocID="{323262A8-D65F-448F-AACA-DB53DB4334A9}" presName="parSh" presStyleLbl="node1" presStyleIdx="0" presStyleCnt="4"/>
      <dgm:spPr/>
    </dgm:pt>
    <dgm:pt modelId="{54C61B00-BEA9-40FA-AD3C-5112DB1DE909}" type="pres">
      <dgm:prSet presAssocID="{323262A8-D65F-448F-AACA-DB53DB4334A9}" presName="desTx" presStyleLbl="fgAcc1" presStyleIdx="0" presStyleCnt="4">
        <dgm:presLayoutVars>
          <dgm:bulletEnabled val="1"/>
        </dgm:presLayoutVars>
      </dgm:prSet>
      <dgm:spPr/>
    </dgm:pt>
    <dgm:pt modelId="{FD7E6953-1618-4899-8B28-4C910BBEBC3B}" type="pres">
      <dgm:prSet presAssocID="{E3486888-922F-4158-9CC0-C52517B634E2}" presName="sibTrans" presStyleLbl="sibTrans2D1" presStyleIdx="0" presStyleCnt="3"/>
      <dgm:spPr/>
    </dgm:pt>
    <dgm:pt modelId="{07ED9AC0-72A7-4F84-AC38-B463948F762A}" type="pres">
      <dgm:prSet presAssocID="{E3486888-922F-4158-9CC0-C52517B634E2}" presName="connTx" presStyleLbl="sibTrans2D1" presStyleIdx="0" presStyleCnt="3"/>
      <dgm:spPr/>
    </dgm:pt>
    <dgm:pt modelId="{029D345C-AB20-4080-AC27-F497FED11570}" type="pres">
      <dgm:prSet presAssocID="{E0091812-AF33-42F9-BE71-2FB03A8A97A6}" presName="composite" presStyleCnt="0"/>
      <dgm:spPr/>
    </dgm:pt>
    <dgm:pt modelId="{230B9D8D-9A2C-470E-BBEE-EA8DA3CA9C0E}" type="pres">
      <dgm:prSet presAssocID="{E0091812-AF33-42F9-BE71-2FB03A8A97A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D21DC3F-E017-42C6-96E2-892AD7653537}" type="pres">
      <dgm:prSet presAssocID="{E0091812-AF33-42F9-BE71-2FB03A8A97A6}" presName="parSh" presStyleLbl="node1" presStyleIdx="1" presStyleCnt="4"/>
      <dgm:spPr/>
    </dgm:pt>
    <dgm:pt modelId="{ADB3AAF7-EDB7-442E-9514-278530E9A82D}" type="pres">
      <dgm:prSet presAssocID="{E0091812-AF33-42F9-BE71-2FB03A8A97A6}" presName="desTx" presStyleLbl="fgAcc1" presStyleIdx="1" presStyleCnt="4">
        <dgm:presLayoutVars>
          <dgm:bulletEnabled val="1"/>
        </dgm:presLayoutVars>
      </dgm:prSet>
      <dgm:spPr/>
    </dgm:pt>
    <dgm:pt modelId="{9E625921-3142-44CF-ACF7-7DA205022A7F}" type="pres">
      <dgm:prSet presAssocID="{8542F5E7-6911-45AF-A0F0-1546F7B86377}" presName="sibTrans" presStyleLbl="sibTrans2D1" presStyleIdx="1" presStyleCnt="3"/>
      <dgm:spPr/>
    </dgm:pt>
    <dgm:pt modelId="{AD477172-1BE2-4CEC-A940-8360C3BC425C}" type="pres">
      <dgm:prSet presAssocID="{8542F5E7-6911-45AF-A0F0-1546F7B86377}" presName="connTx" presStyleLbl="sibTrans2D1" presStyleIdx="1" presStyleCnt="3"/>
      <dgm:spPr/>
    </dgm:pt>
    <dgm:pt modelId="{658966AD-3FAF-4699-BBF3-D7A009BD30BB}" type="pres">
      <dgm:prSet presAssocID="{85FFD9E4-3B8A-4B6E-83CB-2901A79577A5}" presName="composite" presStyleCnt="0"/>
      <dgm:spPr/>
    </dgm:pt>
    <dgm:pt modelId="{D219849C-C9CD-4788-AE1B-1ED5D0321C91}" type="pres">
      <dgm:prSet presAssocID="{85FFD9E4-3B8A-4B6E-83CB-2901A79577A5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B77DBCB-D19B-47CC-B00A-E83908562F5D}" type="pres">
      <dgm:prSet presAssocID="{85FFD9E4-3B8A-4B6E-83CB-2901A79577A5}" presName="parSh" presStyleLbl="node1" presStyleIdx="2" presStyleCnt="4"/>
      <dgm:spPr/>
    </dgm:pt>
    <dgm:pt modelId="{48CD6020-BCCA-4645-9CDC-C0718E06F528}" type="pres">
      <dgm:prSet presAssocID="{85FFD9E4-3B8A-4B6E-83CB-2901A79577A5}" presName="desTx" presStyleLbl="fgAcc1" presStyleIdx="2" presStyleCnt="4">
        <dgm:presLayoutVars>
          <dgm:bulletEnabled val="1"/>
        </dgm:presLayoutVars>
      </dgm:prSet>
      <dgm:spPr/>
    </dgm:pt>
    <dgm:pt modelId="{9AE17E86-75B5-4B2E-B72A-560DA958C617}" type="pres">
      <dgm:prSet presAssocID="{72DBB358-A29B-428D-A09E-9DA6FCEB057F}" presName="sibTrans" presStyleLbl="sibTrans2D1" presStyleIdx="2" presStyleCnt="3"/>
      <dgm:spPr/>
    </dgm:pt>
    <dgm:pt modelId="{C5F92C8D-437D-4FF8-AD2D-36B8CBEDA4DF}" type="pres">
      <dgm:prSet presAssocID="{72DBB358-A29B-428D-A09E-9DA6FCEB057F}" presName="connTx" presStyleLbl="sibTrans2D1" presStyleIdx="2" presStyleCnt="3"/>
      <dgm:spPr/>
    </dgm:pt>
    <dgm:pt modelId="{B855B54C-F517-49D5-BE82-FF776CD849CC}" type="pres">
      <dgm:prSet presAssocID="{4F199071-E0F5-4594-8E26-84D6E8D2626C}" presName="composite" presStyleCnt="0"/>
      <dgm:spPr/>
    </dgm:pt>
    <dgm:pt modelId="{A3715A78-7F92-4DBD-8A7B-A598BE48F0AE}" type="pres">
      <dgm:prSet presAssocID="{4F199071-E0F5-4594-8E26-84D6E8D2626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E2B712E-58B2-4CF7-9085-57F97C415153}" type="pres">
      <dgm:prSet presAssocID="{4F199071-E0F5-4594-8E26-84D6E8D2626C}" presName="parSh" presStyleLbl="node1" presStyleIdx="3" presStyleCnt="4"/>
      <dgm:spPr/>
    </dgm:pt>
    <dgm:pt modelId="{110CCD8B-3928-4C17-8CB7-C30C01A1F71C}" type="pres">
      <dgm:prSet presAssocID="{4F199071-E0F5-4594-8E26-84D6E8D2626C}" presName="desTx" presStyleLbl="fgAcc1" presStyleIdx="3" presStyleCnt="4">
        <dgm:presLayoutVars>
          <dgm:bulletEnabled val="1"/>
        </dgm:presLayoutVars>
      </dgm:prSet>
      <dgm:spPr/>
    </dgm:pt>
  </dgm:ptLst>
  <dgm:cxnLst>
    <dgm:cxn modelId="{C9CE4201-4216-4E3A-9069-9E3CB873536E}" srcId="{E0091812-AF33-42F9-BE71-2FB03A8A97A6}" destId="{9BA84355-5798-44AB-B27A-086E09C241CF}" srcOrd="0" destOrd="0" parTransId="{214AD8E6-7F3C-427A-9644-5F7430391644}" sibTransId="{9BE96C70-B569-4842-A6BB-05FA8AD7D6A1}"/>
    <dgm:cxn modelId="{983E9108-981B-4F0E-9BFB-4CBE7F0DBB35}" type="presOf" srcId="{72DBB358-A29B-428D-A09E-9DA6FCEB057F}" destId="{C5F92C8D-437D-4FF8-AD2D-36B8CBEDA4DF}" srcOrd="1" destOrd="0" presId="urn:microsoft.com/office/officeart/2005/8/layout/process3"/>
    <dgm:cxn modelId="{DAEE6A0A-0CBF-4560-87B9-E0BC3380DFED}" type="presOf" srcId="{DA32EC3C-3906-4296-822F-DBD626A8FE50}" destId="{54C61B00-BEA9-40FA-AD3C-5112DB1DE909}" srcOrd="0" destOrd="0" presId="urn:microsoft.com/office/officeart/2005/8/layout/process3"/>
    <dgm:cxn modelId="{AD99C911-6913-4358-9B1B-55FC9B0ADB87}" type="presOf" srcId="{9BA84355-5798-44AB-B27A-086E09C241CF}" destId="{ADB3AAF7-EDB7-442E-9514-278530E9A82D}" srcOrd="0" destOrd="0" presId="urn:microsoft.com/office/officeart/2005/8/layout/process3"/>
    <dgm:cxn modelId="{5632ED1A-752C-49BD-B71E-E9A1B58434E4}" srcId="{85FFD9E4-3B8A-4B6E-83CB-2901A79577A5}" destId="{58D5A258-443E-4F18-B3FE-B810A41DAFD0}" srcOrd="1" destOrd="0" parTransId="{AA41FD38-7325-442C-9F50-AAEB922B5564}" sibTransId="{95EF74FA-6427-4133-851A-E02A6C7A3E4D}"/>
    <dgm:cxn modelId="{0C99FB24-F381-4AA3-9703-253D54CD80F0}" type="presOf" srcId="{E3486888-922F-4158-9CC0-C52517B634E2}" destId="{FD7E6953-1618-4899-8B28-4C910BBEBC3B}" srcOrd="0" destOrd="0" presId="urn:microsoft.com/office/officeart/2005/8/layout/process3"/>
    <dgm:cxn modelId="{82B69D26-A699-41EC-A0B0-A7BCFB381848}" type="presOf" srcId="{E3486888-922F-4158-9CC0-C52517B634E2}" destId="{07ED9AC0-72A7-4F84-AC38-B463948F762A}" srcOrd="1" destOrd="0" presId="urn:microsoft.com/office/officeart/2005/8/layout/process3"/>
    <dgm:cxn modelId="{9963632C-4465-432E-9183-D64C0987EE6B}" type="presOf" srcId="{72DBB358-A29B-428D-A09E-9DA6FCEB057F}" destId="{9AE17E86-75B5-4B2E-B72A-560DA958C617}" srcOrd="0" destOrd="0" presId="urn:microsoft.com/office/officeart/2005/8/layout/process3"/>
    <dgm:cxn modelId="{C823AB2D-AE2D-4C2F-8D1D-5C748AC41287}" srcId="{323262A8-D65F-448F-AACA-DB53DB4334A9}" destId="{DA32EC3C-3906-4296-822F-DBD626A8FE50}" srcOrd="0" destOrd="0" parTransId="{78DD61AD-656B-408E-8A8A-0E2D56C2AEF8}" sibTransId="{5E59BA35-4CEA-41BE-BE60-1DF6C404FB6E}"/>
    <dgm:cxn modelId="{03BB9835-FF0C-423C-B9D4-594CCAF7CE0E}" type="presOf" srcId="{75F55789-09DE-49DE-B9C0-594F283FA46C}" destId="{ADB3AAF7-EDB7-442E-9514-278530E9A82D}" srcOrd="0" destOrd="1" presId="urn:microsoft.com/office/officeart/2005/8/layout/process3"/>
    <dgm:cxn modelId="{159AEB3A-CF21-453E-A3D9-A87070241D01}" type="presOf" srcId="{F7FA808B-F562-4C6C-BCB6-0CE641585976}" destId="{110CCD8B-3928-4C17-8CB7-C30C01A1F71C}" srcOrd="0" destOrd="1" presId="urn:microsoft.com/office/officeart/2005/8/layout/process3"/>
    <dgm:cxn modelId="{E4C04941-A67E-4B4A-A743-39EE5AF021BD}" type="presOf" srcId="{95A19FF6-EA10-4DD3-A2CB-3491091C3EE2}" destId="{48CD6020-BCCA-4645-9CDC-C0718E06F528}" srcOrd="0" destOrd="0" presId="urn:microsoft.com/office/officeart/2005/8/layout/process3"/>
    <dgm:cxn modelId="{D3D9A641-3D51-4A73-9EF9-3CB38A2B9136}" srcId="{302D7CA3-1E62-4E81-83B1-D2966985EB18}" destId="{85FFD9E4-3B8A-4B6E-83CB-2901A79577A5}" srcOrd="2" destOrd="0" parTransId="{32F1D945-4FDC-4E8C-93B6-6AD3C086C452}" sibTransId="{72DBB358-A29B-428D-A09E-9DA6FCEB057F}"/>
    <dgm:cxn modelId="{4B03D350-78AB-42E2-9726-313BBC6C7EED}" type="presOf" srcId="{302D7CA3-1E62-4E81-83B1-D2966985EB18}" destId="{283EB64E-E5EC-4417-8A21-824BBB278F72}" srcOrd="0" destOrd="0" presId="urn:microsoft.com/office/officeart/2005/8/layout/process3"/>
    <dgm:cxn modelId="{65DC6455-5E7D-42BE-B79E-D41D5E987F7A}" srcId="{302D7CA3-1E62-4E81-83B1-D2966985EB18}" destId="{4F199071-E0F5-4594-8E26-84D6E8D2626C}" srcOrd="3" destOrd="0" parTransId="{BECE26ED-3065-4921-811C-F61D293244D6}" sibTransId="{E806066C-2121-4685-AABE-F61F44766B39}"/>
    <dgm:cxn modelId="{9D54E155-28D4-4981-B445-1E5DB0E8C968}" srcId="{302D7CA3-1E62-4E81-83B1-D2966985EB18}" destId="{E0091812-AF33-42F9-BE71-2FB03A8A97A6}" srcOrd="1" destOrd="0" parTransId="{30E2EE36-EE52-4466-8288-ACA444F23AC6}" sibTransId="{8542F5E7-6911-45AF-A0F0-1546F7B86377}"/>
    <dgm:cxn modelId="{E9A76D59-605D-4FED-8DE8-E8F466608201}" srcId="{E0091812-AF33-42F9-BE71-2FB03A8A97A6}" destId="{75F55789-09DE-49DE-B9C0-594F283FA46C}" srcOrd="1" destOrd="0" parTransId="{C9B99FC8-5A3E-4045-A5C6-EF97215BB231}" sibTransId="{92677F59-6C60-41C4-BEB6-4CE9EA18841E}"/>
    <dgm:cxn modelId="{46450781-3004-415A-8B61-1FC305C1DC48}" type="presOf" srcId="{323262A8-D65F-448F-AACA-DB53DB4334A9}" destId="{90DB7951-9D3A-429A-9D51-A257114E466E}" srcOrd="1" destOrd="0" presId="urn:microsoft.com/office/officeart/2005/8/layout/process3"/>
    <dgm:cxn modelId="{C130C69E-08CC-47DB-9F5F-A814EBC680A5}" srcId="{302D7CA3-1E62-4E81-83B1-D2966985EB18}" destId="{323262A8-D65F-448F-AACA-DB53DB4334A9}" srcOrd="0" destOrd="0" parTransId="{D332EA2F-FC4D-4320-BE7D-6AA011F2EB72}" sibTransId="{E3486888-922F-4158-9CC0-C52517B634E2}"/>
    <dgm:cxn modelId="{A634EFA0-BF3F-4910-867C-82FF7A892E73}" type="presOf" srcId="{F4840056-02B1-4851-9D3E-C59353448422}" destId="{110CCD8B-3928-4C17-8CB7-C30C01A1F71C}" srcOrd="0" destOrd="0" presId="urn:microsoft.com/office/officeart/2005/8/layout/process3"/>
    <dgm:cxn modelId="{52B124AA-6DD7-4ECE-AE60-67F57AB2A1FB}" type="presOf" srcId="{C152036A-A891-4B59-976F-92C68588222E}" destId="{54C61B00-BEA9-40FA-AD3C-5112DB1DE909}" srcOrd="0" destOrd="1" presId="urn:microsoft.com/office/officeart/2005/8/layout/process3"/>
    <dgm:cxn modelId="{F34A62AD-0D36-440B-ADD6-23D26F1B9C84}" type="presOf" srcId="{4F199071-E0F5-4594-8E26-84D6E8D2626C}" destId="{EE2B712E-58B2-4CF7-9085-57F97C415153}" srcOrd="1" destOrd="0" presId="urn:microsoft.com/office/officeart/2005/8/layout/process3"/>
    <dgm:cxn modelId="{E2AF84BB-D813-441F-9902-3D423A851992}" type="presOf" srcId="{E0091812-AF33-42F9-BE71-2FB03A8A97A6}" destId="{230B9D8D-9A2C-470E-BBEE-EA8DA3CA9C0E}" srcOrd="0" destOrd="0" presId="urn:microsoft.com/office/officeart/2005/8/layout/process3"/>
    <dgm:cxn modelId="{68FF27BE-2058-435D-9A5C-8BC74D4C301C}" srcId="{85FFD9E4-3B8A-4B6E-83CB-2901A79577A5}" destId="{95A19FF6-EA10-4DD3-A2CB-3491091C3EE2}" srcOrd="0" destOrd="0" parTransId="{70BF859C-20DD-4290-9096-DA03A0B13AD4}" sibTransId="{860FCF7F-04D9-4C6A-A02B-D6E08CB0A9A3}"/>
    <dgm:cxn modelId="{09CC2DBE-353A-4384-82E7-26146CE79AC9}" type="presOf" srcId="{85FFD9E4-3B8A-4B6E-83CB-2901A79577A5}" destId="{D219849C-C9CD-4788-AE1B-1ED5D0321C91}" srcOrd="0" destOrd="0" presId="urn:microsoft.com/office/officeart/2005/8/layout/process3"/>
    <dgm:cxn modelId="{14B6B6C3-5C85-47F2-BE22-CB917D2F44F4}" type="presOf" srcId="{8542F5E7-6911-45AF-A0F0-1546F7B86377}" destId="{AD477172-1BE2-4CEC-A940-8360C3BC425C}" srcOrd="1" destOrd="0" presId="urn:microsoft.com/office/officeart/2005/8/layout/process3"/>
    <dgm:cxn modelId="{5178CBCF-6761-4844-8F21-9A27AB3868F8}" type="presOf" srcId="{85FFD9E4-3B8A-4B6E-83CB-2901A79577A5}" destId="{5B77DBCB-D19B-47CC-B00A-E83908562F5D}" srcOrd="1" destOrd="0" presId="urn:microsoft.com/office/officeart/2005/8/layout/process3"/>
    <dgm:cxn modelId="{7B5723DB-01CF-4B14-9ADF-E4605A55EF02}" srcId="{4F199071-E0F5-4594-8E26-84D6E8D2626C}" destId="{F7FA808B-F562-4C6C-BCB6-0CE641585976}" srcOrd="1" destOrd="0" parTransId="{D01AE82F-3250-48BD-8426-920E67FC4155}" sibTransId="{1B6E33EA-786C-4758-AEF8-B9236234201A}"/>
    <dgm:cxn modelId="{59A05CDF-E24D-47C5-848D-B88512F81416}" type="presOf" srcId="{323262A8-D65F-448F-AACA-DB53DB4334A9}" destId="{49A70658-CB95-4FC5-8BB2-72C3B21BEFC5}" srcOrd="0" destOrd="0" presId="urn:microsoft.com/office/officeart/2005/8/layout/process3"/>
    <dgm:cxn modelId="{E81B13E6-3547-49D1-BD1A-67A1CB079535}" type="presOf" srcId="{4F199071-E0F5-4594-8E26-84D6E8D2626C}" destId="{A3715A78-7F92-4DBD-8A7B-A598BE48F0AE}" srcOrd="0" destOrd="0" presId="urn:microsoft.com/office/officeart/2005/8/layout/process3"/>
    <dgm:cxn modelId="{9F8702EB-DC88-490B-B41C-5294FCB0BAD5}" srcId="{323262A8-D65F-448F-AACA-DB53DB4334A9}" destId="{C152036A-A891-4B59-976F-92C68588222E}" srcOrd="1" destOrd="0" parTransId="{26F484EA-7577-40A3-B6EF-B8F01BBD4E2B}" sibTransId="{4A054EC2-EE3F-4677-9576-BA85D680B193}"/>
    <dgm:cxn modelId="{F6ACFFEB-BD46-442A-8BC2-5318A6C32588}" srcId="{4F199071-E0F5-4594-8E26-84D6E8D2626C}" destId="{F4840056-02B1-4851-9D3E-C59353448422}" srcOrd="0" destOrd="0" parTransId="{4D1A8EC1-E349-458D-95DF-1A0F5067A861}" sibTransId="{8B08DE39-3412-41F7-A368-252CC9312A1E}"/>
    <dgm:cxn modelId="{562B72F6-015C-4E27-BD4F-A868970EC45F}" type="presOf" srcId="{8542F5E7-6911-45AF-A0F0-1546F7B86377}" destId="{9E625921-3142-44CF-ACF7-7DA205022A7F}" srcOrd="0" destOrd="0" presId="urn:microsoft.com/office/officeart/2005/8/layout/process3"/>
    <dgm:cxn modelId="{CAEECDF8-EA02-4A6D-8B4B-8FA399F7C2AA}" type="presOf" srcId="{E0091812-AF33-42F9-BE71-2FB03A8A97A6}" destId="{DD21DC3F-E017-42C6-96E2-892AD7653537}" srcOrd="1" destOrd="0" presId="urn:microsoft.com/office/officeart/2005/8/layout/process3"/>
    <dgm:cxn modelId="{B10703FD-C62B-4EF4-9033-383E61DF6183}" type="presOf" srcId="{58D5A258-443E-4F18-B3FE-B810A41DAFD0}" destId="{48CD6020-BCCA-4645-9CDC-C0718E06F528}" srcOrd="0" destOrd="1" presId="urn:microsoft.com/office/officeart/2005/8/layout/process3"/>
    <dgm:cxn modelId="{1739A0F3-50B0-4F9C-9796-17DA4E41C3D3}" type="presParOf" srcId="{283EB64E-E5EC-4417-8A21-824BBB278F72}" destId="{300F93E8-56E6-4423-ABB9-69088BBD2D4A}" srcOrd="0" destOrd="0" presId="urn:microsoft.com/office/officeart/2005/8/layout/process3"/>
    <dgm:cxn modelId="{F2C94F2C-B9E7-43E2-8DFB-5B91A18C55AB}" type="presParOf" srcId="{300F93E8-56E6-4423-ABB9-69088BBD2D4A}" destId="{49A70658-CB95-4FC5-8BB2-72C3B21BEFC5}" srcOrd="0" destOrd="0" presId="urn:microsoft.com/office/officeart/2005/8/layout/process3"/>
    <dgm:cxn modelId="{4FF19CD7-9B7F-46B9-9699-82ADB5845FAC}" type="presParOf" srcId="{300F93E8-56E6-4423-ABB9-69088BBD2D4A}" destId="{90DB7951-9D3A-429A-9D51-A257114E466E}" srcOrd="1" destOrd="0" presId="urn:microsoft.com/office/officeart/2005/8/layout/process3"/>
    <dgm:cxn modelId="{90236A89-782B-457D-91AF-55BF2D47AD45}" type="presParOf" srcId="{300F93E8-56E6-4423-ABB9-69088BBD2D4A}" destId="{54C61B00-BEA9-40FA-AD3C-5112DB1DE909}" srcOrd="2" destOrd="0" presId="urn:microsoft.com/office/officeart/2005/8/layout/process3"/>
    <dgm:cxn modelId="{A8F53613-DE1C-4851-B832-7604E28918CE}" type="presParOf" srcId="{283EB64E-E5EC-4417-8A21-824BBB278F72}" destId="{FD7E6953-1618-4899-8B28-4C910BBEBC3B}" srcOrd="1" destOrd="0" presId="urn:microsoft.com/office/officeart/2005/8/layout/process3"/>
    <dgm:cxn modelId="{CA6D7BAB-7F70-4270-8E20-85D8B9AB77CD}" type="presParOf" srcId="{FD7E6953-1618-4899-8B28-4C910BBEBC3B}" destId="{07ED9AC0-72A7-4F84-AC38-B463948F762A}" srcOrd="0" destOrd="0" presId="urn:microsoft.com/office/officeart/2005/8/layout/process3"/>
    <dgm:cxn modelId="{5901FC2A-DB21-4D49-9680-4C64D3B0FEF1}" type="presParOf" srcId="{283EB64E-E5EC-4417-8A21-824BBB278F72}" destId="{029D345C-AB20-4080-AC27-F497FED11570}" srcOrd="2" destOrd="0" presId="urn:microsoft.com/office/officeart/2005/8/layout/process3"/>
    <dgm:cxn modelId="{3ED074E0-B869-4190-B79D-CD58BEC3927B}" type="presParOf" srcId="{029D345C-AB20-4080-AC27-F497FED11570}" destId="{230B9D8D-9A2C-470E-BBEE-EA8DA3CA9C0E}" srcOrd="0" destOrd="0" presId="urn:microsoft.com/office/officeart/2005/8/layout/process3"/>
    <dgm:cxn modelId="{59496AC5-0CB5-4D6C-A7CC-88FDA1D528F2}" type="presParOf" srcId="{029D345C-AB20-4080-AC27-F497FED11570}" destId="{DD21DC3F-E017-42C6-96E2-892AD7653537}" srcOrd="1" destOrd="0" presId="urn:microsoft.com/office/officeart/2005/8/layout/process3"/>
    <dgm:cxn modelId="{DBB13F40-0751-40C6-9A63-6E7412DD1301}" type="presParOf" srcId="{029D345C-AB20-4080-AC27-F497FED11570}" destId="{ADB3AAF7-EDB7-442E-9514-278530E9A82D}" srcOrd="2" destOrd="0" presId="urn:microsoft.com/office/officeart/2005/8/layout/process3"/>
    <dgm:cxn modelId="{30C2731D-1931-493E-9C2C-87E5A7713379}" type="presParOf" srcId="{283EB64E-E5EC-4417-8A21-824BBB278F72}" destId="{9E625921-3142-44CF-ACF7-7DA205022A7F}" srcOrd="3" destOrd="0" presId="urn:microsoft.com/office/officeart/2005/8/layout/process3"/>
    <dgm:cxn modelId="{BDD70E9C-7549-4FAF-AA57-5F68A8AAA3FE}" type="presParOf" srcId="{9E625921-3142-44CF-ACF7-7DA205022A7F}" destId="{AD477172-1BE2-4CEC-A940-8360C3BC425C}" srcOrd="0" destOrd="0" presId="urn:microsoft.com/office/officeart/2005/8/layout/process3"/>
    <dgm:cxn modelId="{26595812-BE02-4CBE-ABA3-09ED9639655A}" type="presParOf" srcId="{283EB64E-E5EC-4417-8A21-824BBB278F72}" destId="{658966AD-3FAF-4699-BBF3-D7A009BD30BB}" srcOrd="4" destOrd="0" presId="urn:microsoft.com/office/officeart/2005/8/layout/process3"/>
    <dgm:cxn modelId="{0029DCD1-6E3E-4B3E-BF95-2AF3500CD069}" type="presParOf" srcId="{658966AD-3FAF-4699-BBF3-D7A009BD30BB}" destId="{D219849C-C9CD-4788-AE1B-1ED5D0321C91}" srcOrd="0" destOrd="0" presId="urn:microsoft.com/office/officeart/2005/8/layout/process3"/>
    <dgm:cxn modelId="{A5D45F14-F6A1-4128-B91E-AB985B4F14F4}" type="presParOf" srcId="{658966AD-3FAF-4699-BBF3-D7A009BD30BB}" destId="{5B77DBCB-D19B-47CC-B00A-E83908562F5D}" srcOrd="1" destOrd="0" presId="urn:microsoft.com/office/officeart/2005/8/layout/process3"/>
    <dgm:cxn modelId="{07E95A90-002F-49B3-85E1-0134974E497F}" type="presParOf" srcId="{658966AD-3FAF-4699-BBF3-D7A009BD30BB}" destId="{48CD6020-BCCA-4645-9CDC-C0718E06F528}" srcOrd="2" destOrd="0" presId="urn:microsoft.com/office/officeart/2005/8/layout/process3"/>
    <dgm:cxn modelId="{4D27D049-2AF5-404C-B7DA-EDF62AA9C519}" type="presParOf" srcId="{283EB64E-E5EC-4417-8A21-824BBB278F72}" destId="{9AE17E86-75B5-4B2E-B72A-560DA958C617}" srcOrd="5" destOrd="0" presId="urn:microsoft.com/office/officeart/2005/8/layout/process3"/>
    <dgm:cxn modelId="{CE910403-1AD7-45AE-ACC1-34C35DD2D1D0}" type="presParOf" srcId="{9AE17E86-75B5-4B2E-B72A-560DA958C617}" destId="{C5F92C8D-437D-4FF8-AD2D-36B8CBEDA4DF}" srcOrd="0" destOrd="0" presId="urn:microsoft.com/office/officeart/2005/8/layout/process3"/>
    <dgm:cxn modelId="{5D4DF388-2B55-4C61-A58F-4F2CB7E42FB2}" type="presParOf" srcId="{283EB64E-E5EC-4417-8A21-824BBB278F72}" destId="{B855B54C-F517-49D5-BE82-FF776CD849CC}" srcOrd="6" destOrd="0" presId="urn:microsoft.com/office/officeart/2005/8/layout/process3"/>
    <dgm:cxn modelId="{995E807A-CF16-4DB8-8466-48C38C84EB4A}" type="presParOf" srcId="{B855B54C-F517-49D5-BE82-FF776CD849CC}" destId="{A3715A78-7F92-4DBD-8A7B-A598BE48F0AE}" srcOrd="0" destOrd="0" presId="urn:microsoft.com/office/officeart/2005/8/layout/process3"/>
    <dgm:cxn modelId="{621537BC-7FEC-4D40-AEAA-B5FC29ECB725}" type="presParOf" srcId="{B855B54C-F517-49D5-BE82-FF776CD849CC}" destId="{EE2B712E-58B2-4CF7-9085-57F97C415153}" srcOrd="1" destOrd="0" presId="urn:microsoft.com/office/officeart/2005/8/layout/process3"/>
    <dgm:cxn modelId="{A11DAED7-755C-467D-84C1-F2B624F628C6}" type="presParOf" srcId="{B855B54C-F517-49D5-BE82-FF776CD849CC}" destId="{110CCD8B-3928-4C17-8CB7-C30C01A1F71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F4F79C-35D0-4C37-8CC1-195899683573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BCD556B-D75F-45A9-9576-0CD7D9ACD582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A3C899AB-BBEA-4FF0-87C3-3951BC8A39C2}" type="parTrans" cxnId="{530F1CEE-B561-4214-AE5A-D397CE8636F5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A8F0B3EA-1B6B-460F-B2FE-E2AA01162B47}" type="sibTrans" cxnId="{530F1CEE-B561-4214-AE5A-D397CE8636F5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82BF563-F299-4F86-9578-086AD6B29EB4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CDA623F7-B4C5-43B9-80C1-F46C8842CF89}" type="parTrans" cxnId="{8B7C04F1-C010-4014-9C0D-BF4D9727AC7D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C3641C4-F630-4701-99C0-B047068D5537}" type="sibTrans" cxnId="{8B7C04F1-C010-4014-9C0D-BF4D9727AC7D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BB6711E2-9D76-4B07-8012-A11BF7769E9E}">
      <dgm:prSet phldrT="[文本]"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2E378DE4-2AC0-4A14-98A4-B6E25040FCFB}" type="parTrans" cxnId="{C65CA7CC-85F5-48C2-83DA-97F70CC9E0D3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B1D7FB2B-2985-4138-8548-148CF3FA068E}" type="sibTrans" cxnId="{C65CA7CC-85F5-48C2-83DA-97F70CC9E0D3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0E6D0D5-6B5B-4AB2-9A09-267998C94F27}">
      <dgm:prSet phldrT="[文本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>
              <a:latin typeface="+mj-ea"/>
              <a:ea typeface="+mj-ea"/>
            </a:rPr>
            <a:t> </a:t>
          </a:r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0D4480DF-ADCA-41DB-A69F-B58D57B46E81}" type="parTrans" cxnId="{984BC524-83B1-474C-B3BA-5DFAEC8490ED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F9DB4B9E-5BAA-4D7E-8D72-2774772B4013}" type="sibTrans" cxnId="{984BC524-83B1-474C-B3BA-5DFAEC8490ED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C60B74DE-F2C6-4F7E-9040-3EE56871E1FB}">
      <dgm:prSet phldrT="[文本]"/>
      <dgm:spPr/>
      <dgm:t>
        <a:bodyPr/>
        <a:lstStyle/>
        <a:p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86D49610-6782-4245-AF3C-FEFE28FE9B4F}" type="parTrans" cxnId="{D6D97D7F-6D1E-4341-BD68-21390E4BBE4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C12CE967-EA27-4737-9045-1436CE30AB20}" type="sibTrans" cxnId="{D6D97D7F-6D1E-4341-BD68-21390E4BBE4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F0C8B4AB-3699-46D8-8444-0C97BB0D4474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3BC4AE6B-ABAA-4BDC-84EA-05F01CF8E92B}" type="parTrans" cxnId="{F43C32AD-07BB-4B9F-BA27-EF35B6E42939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45D41A07-1295-488A-A7D7-486AE5D0169B}" type="sibTrans" cxnId="{F43C32AD-07BB-4B9F-BA27-EF35B6E4293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4244776D-4E84-41B8-A3D6-4DBE85D4E06F}" type="pres">
      <dgm:prSet presAssocID="{9FF4F79C-35D0-4C37-8CC1-195899683573}" presName="Name0" presStyleCnt="0">
        <dgm:presLayoutVars>
          <dgm:chMax/>
          <dgm:chPref/>
          <dgm:dir/>
          <dgm:animLvl val="lvl"/>
        </dgm:presLayoutVars>
      </dgm:prSet>
      <dgm:spPr/>
    </dgm:pt>
    <dgm:pt modelId="{C6037495-DF12-414E-90B7-24518B062C07}" type="pres">
      <dgm:prSet presAssocID="{DBCD556B-D75F-45A9-9576-0CD7D9ACD582}" presName="composite" presStyleCnt="0"/>
      <dgm:spPr/>
    </dgm:pt>
    <dgm:pt modelId="{1801FBDD-0BB7-4C11-903C-30878FE9C55E}" type="pres">
      <dgm:prSet presAssocID="{DBCD556B-D75F-45A9-9576-0CD7D9ACD582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2B231EF7-40ED-489F-B088-06A0AFC09ED5}" type="pres">
      <dgm:prSet presAssocID="{DBCD556B-D75F-45A9-9576-0CD7D9ACD582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6490A53-4077-440C-A1CB-CFCDF48488F6}" type="pres">
      <dgm:prSet presAssocID="{DBCD556B-D75F-45A9-9576-0CD7D9ACD582}" presName="BalanceSpacing" presStyleCnt="0"/>
      <dgm:spPr/>
    </dgm:pt>
    <dgm:pt modelId="{FE67870F-C64A-4DCE-A1C4-AE7D5A4304E1}" type="pres">
      <dgm:prSet presAssocID="{DBCD556B-D75F-45A9-9576-0CD7D9ACD582}" presName="BalanceSpacing1" presStyleCnt="0"/>
      <dgm:spPr/>
    </dgm:pt>
    <dgm:pt modelId="{459A2470-2C61-4D33-8E4E-AB446D125F6A}" type="pres">
      <dgm:prSet presAssocID="{A8F0B3EA-1B6B-460F-B2FE-E2AA01162B47}" presName="Accent1Text" presStyleLbl="node1" presStyleIdx="1" presStyleCnt="8"/>
      <dgm:spPr/>
    </dgm:pt>
    <dgm:pt modelId="{C7B3A8B9-502D-4453-92B7-0E4848225DCB}" type="pres">
      <dgm:prSet presAssocID="{A8F0B3EA-1B6B-460F-B2FE-E2AA01162B47}" presName="spaceBetweenRectangles" presStyleCnt="0"/>
      <dgm:spPr/>
    </dgm:pt>
    <dgm:pt modelId="{B8E7E806-77D7-429E-B278-E8C7D43834E3}" type="pres">
      <dgm:prSet presAssocID="{082BF563-F299-4F86-9578-086AD6B29EB4}" presName="composite" presStyleCnt="0"/>
      <dgm:spPr/>
    </dgm:pt>
    <dgm:pt modelId="{35E13F14-FD23-4B1C-8ED7-F9E431324E01}" type="pres">
      <dgm:prSet presAssocID="{082BF563-F299-4F86-9578-086AD6B29EB4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01C2544C-94F4-4BF0-BC61-952BBBBBA936}" type="pres">
      <dgm:prSet presAssocID="{082BF563-F299-4F86-9578-086AD6B29EB4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0EE6AB2-FE42-4DE5-931E-B731EF8899A6}" type="pres">
      <dgm:prSet presAssocID="{082BF563-F299-4F86-9578-086AD6B29EB4}" presName="BalanceSpacing" presStyleCnt="0"/>
      <dgm:spPr/>
    </dgm:pt>
    <dgm:pt modelId="{413BD918-8580-46A1-98C8-61441E69E98A}" type="pres">
      <dgm:prSet presAssocID="{082BF563-F299-4F86-9578-086AD6B29EB4}" presName="BalanceSpacing1" presStyleCnt="0"/>
      <dgm:spPr/>
    </dgm:pt>
    <dgm:pt modelId="{55F48C3C-B8A7-4A57-8954-D7655D4466A2}" type="pres">
      <dgm:prSet presAssocID="{0C3641C4-F630-4701-99C0-B047068D5537}" presName="Accent1Text" presStyleLbl="node1" presStyleIdx="3" presStyleCnt="8"/>
      <dgm:spPr/>
    </dgm:pt>
    <dgm:pt modelId="{554DF4E0-8B34-4250-BAF9-5BE7C58BDAFC}" type="pres">
      <dgm:prSet presAssocID="{0C3641C4-F630-4701-99C0-B047068D5537}" presName="spaceBetweenRectangles" presStyleCnt="0"/>
      <dgm:spPr/>
    </dgm:pt>
    <dgm:pt modelId="{AAD7AEE1-DE6B-47B9-A391-41B21EEE7321}" type="pres">
      <dgm:prSet presAssocID="{90E6D0D5-6B5B-4AB2-9A09-267998C94F27}" presName="composite" presStyleCnt="0"/>
      <dgm:spPr/>
    </dgm:pt>
    <dgm:pt modelId="{886BFAD0-231F-442D-8F60-7E3A979C14FC}" type="pres">
      <dgm:prSet presAssocID="{90E6D0D5-6B5B-4AB2-9A09-267998C94F27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793AC411-E7C5-468E-A1E5-23D045DF0288}" type="pres">
      <dgm:prSet presAssocID="{90E6D0D5-6B5B-4AB2-9A09-267998C94F27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D6A8FF4-35C1-4FE8-97AE-F282F24050CB}" type="pres">
      <dgm:prSet presAssocID="{90E6D0D5-6B5B-4AB2-9A09-267998C94F27}" presName="BalanceSpacing" presStyleCnt="0"/>
      <dgm:spPr/>
    </dgm:pt>
    <dgm:pt modelId="{DB030B34-0C4E-4B89-A560-8C7403232AE0}" type="pres">
      <dgm:prSet presAssocID="{90E6D0D5-6B5B-4AB2-9A09-267998C94F27}" presName="BalanceSpacing1" presStyleCnt="0"/>
      <dgm:spPr/>
    </dgm:pt>
    <dgm:pt modelId="{485588C8-2002-4979-9F63-30054AE34153}" type="pres">
      <dgm:prSet presAssocID="{F9DB4B9E-5BAA-4D7E-8D72-2774772B4013}" presName="Accent1Text" presStyleLbl="node1" presStyleIdx="5" presStyleCnt="8"/>
      <dgm:spPr/>
    </dgm:pt>
    <dgm:pt modelId="{702B69FE-68A4-4F7F-92C4-DDF681EB107C}" type="pres">
      <dgm:prSet presAssocID="{F9DB4B9E-5BAA-4D7E-8D72-2774772B4013}" presName="spaceBetweenRectangles" presStyleCnt="0"/>
      <dgm:spPr/>
    </dgm:pt>
    <dgm:pt modelId="{365A5EF4-186D-4F66-840E-F9319B121EA3}" type="pres">
      <dgm:prSet presAssocID="{F0C8B4AB-3699-46D8-8444-0C97BB0D4474}" presName="composite" presStyleCnt="0"/>
      <dgm:spPr/>
    </dgm:pt>
    <dgm:pt modelId="{9711951F-59A2-43CD-955C-4A459445D6A3}" type="pres">
      <dgm:prSet presAssocID="{F0C8B4AB-3699-46D8-8444-0C97BB0D4474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F6645D2D-9A55-4439-8532-E4A52D7FD650}" type="pres">
      <dgm:prSet presAssocID="{F0C8B4AB-3699-46D8-8444-0C97BB0D4474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D8E3AD70-5FFD-4FC4-9EE3-E07C3059022E}" type="pres">
      <dgm:prSet presAssocID="{F0C8B4AB-3699-46D8-8444-0C97BB0D4474}" presName="BalanceSpacing" presStyleCnt="0"/>
      <dgm:spPr/>
    </dgm:pt>
    <dgm:pt modelId="{55EEDDEA-8CAC-43B8-800C-FE896551C354}" type="pres">
      <dgm:prSet presAssocID="{F0C8B4AB-3699-46D8-8444-0C97BB0D4474}" presName="BalanceSpacing1" presStyleCnt="0"/>
      <dgm:spPr/>
    </dgm:pt>
    <dgm:pt modelId="{F2AF6334-85BA-4F0B-8F3E-1CE11420A0CA}" type="pres">
      <dgm:prSet presAssocID="{45D41A07-1295-488A-A7D7-486AE5D0169B}" presName="Accent1Text" presStyleLbl="node1" presStyleIdx="7" presStyleCnt="8"/>
      <dgm:spPr/>
    </dgm:pt>
  </dgm:ptLst>
  <dgm:cxnLst>
    <dgm:cxn modelId="{D7A1DD13-45E7-4110-965C-0883B8E396E7}" type="presOf" srcId="{45D41A07-1295-488A-A7D7-486AE5D0169B}" destId="{F2AF6334-85BA-4F0B-8F3E-1CE11420A0CA}" srcOrd="0" destOrd="0" presId="urn:microsoft.com/office/officeart/2008/layout/AlternatingHexagons"/>
    <dgm:cxn modelId="{984BC524-83B1-474C-B3BA-5DFAEC8490ED}" srcId="{9FF4F79C-35D0-4C37-8CC1-195899683573}" destId="{90E6D0D5-6B5B-4AB2-9A09-267998C94F27}" srcOrd="2" destOrd="0" parTransId="{0D4480DF-ADCA-41DB-A69F-B58D57B46E81}" sibTransId="{F9DB4B9E-5BAA-4D7E-8D72-2774772B4013}"/>
    <dgm:cxn modelId="{BBE0162D-AE85-4B2C-8D35-88824B3E62E0}" type="presOf" srcId="{0C3641C4-F630-4701-99C0-B047068D5537}" destId="{55F48C3C-B8A7-4A57-8954-D7655D4466A2}" srcOrd="0" destOrd="0" presId="urn:microsoft.com/office/officeart/2008/layout/AlternatingHexagons"/>
    <dgm:cxn modelId="{2587F968-04DC-47A8-ACDE-86A5C9ABE61F}" type="presOf" srcId="{C60B74DE-F2C6-4F7E-9040-3EE56871E1FB}" destId="{793AC411-E7C5-468E-A1E5-23D045DF0288}" srcOrd="0" destOrd="0" presId="urn:microsoft.com/office/officeart/2008/layout/AlternatingHexagons"/>
    <dgm:cxn modelId="{23F4EC50-FDB7-41E1-BE7C-7FB25060DE0E}" type="presOf" srcId="{A8F0B3EA-1B6B-460F-B2FE-E2AA01162B47}" destId="{459A2470-2C61-4D33-8E4E-AB446D125F6A}" srcOrd="0" destOrd="0" presId="urn:microsoft.com/office/officeart/2008/layout/AlternatingHexagons"/>
    <dgm:cxn modelId="{9884D459-0C6E-4A35-BD9D-B020D023EC99}" type="presOf" srcId="{082BF563-F299-4F86-9578-086AD6B29EB4}" destId="{35E13F14-FD23-4B1C-8ED7-F9E431324E01}" srcOrd="0" destOrd="0" presId="urn:microsoft.com/office/officeart/2008/layout/AlternatingHexagons"/>
    <dgm:cxn modelId="{D6D97D7F-6D1E-4341-BD68-21390E4BBE41}" srcId="{90E6D0D5-6B5B-4AB2-9A09-267998C94F27}" destId="{C60B74DE-F2C6-4F7E-9040-3EE56871E1FB}" srcOrd="0" destOrd="0" parTransId="{86D49610-6782-4245-AF3C-FEFE28FE9B4F}" sibTransId="{C12CE967-EA27-4737-9045-1436CE30AB20}"/>
    <dgm:cxn modelId="{319B8B89-217C-4C39-A569-1FC3DFFEE68D}" type="presOf" srcId="{DBCD556B-D75F-45A9-9576-0CD7D9ACD582}" destId="{1801FBDD-0BB7-4C11-903C-30878FE9C55E}" srcOrd="0" destOrd="0" presId="urn:microsoft.com/office/officeart/2008/layout/AlternatingHexagons"/>
    <dgm:cxn modelId="{33A6DDA6-FF09-4654-9DC5-9C66ABD1E2F7}" type="presOf" srcId="{F0C8B4AB-3699-46D8-8444-0C97BB0D4474}" destId="{9711951F-59A2-43CD-955C-4A459445D6A3}" srcOrd="0" destOrd="0" presId="urn:microsoft.com/office/officeart/2008/layout/AlternatingHexagons"/>
    <dgm:cxn modelId="{F43C32AD-07BB-4B9F-BA27-EF35B6E42939}" srcId="{9FF4F79C-35D0-4C37-8CC1-195899683573}" destId="{F0C8B4AB-3699-46D8-8444-0C97BB0D4474}" srcOrd="3" destOrd="0" parTransId="{3BC4AE6B-ABAA-4BDC-84EA-05F01CF8E92B}" sibTransId="{45D41A07-1295-488A-A7D7-486AE5D0169B}"/>
    <dgm:cxn modelId="{46702FAE-937F-4215-A2CF-551F00FC14E0}" type="presOf" srcId="{BB6711E2-9D76-4B07-8012-A11BF7769E9E}" destId="{01C2544C-94F4-4BF0-BC61-952BBBBBA936}" srcOrd="0" destOrd="0" presId="urn:microsoft.com/office/officeart/2008/layout/AlternatingHexagons"/>
    <dgm:cxn modelId="{C65CA7CC-85F5-48C2-83DA-97F70CC9E0D3}" srcId="{082BF563-F299-4F86-9578-086AD6B29EB4}" destId="{BB6711E2-9D76-4B07-8012-A11BF7769E9E}" srcOrd="0" destOrd="0" parTransId="{2E378DE4-2AC0-4A14-98A4-B6E25040FCFB}" sibTransId="{B1D7FB2B-2985-4138-8548-148CF3FA068E}"/>
    <dgm:cxn modelId="{D85911E1-E8E8-4178-94C6-0E49A9549F89}" type="presOf" srcId="{90E6D0D5-6B5B-4AB2-9A09-267998C94F27}" destId="{886BFAD0-231F-442D-8F60-7E3A979C14FC}" srcOrd="0" destOrd="0" presId="urn:microsoft.com/office/officeart/2008/layout/AlternatingHexagons"/>
    <dgm:cxn modelId="{48EF4EE3-F29A-4683-95C1-52F000E06D1F}" type="presOf" srcId="{F9DB4B9E-5BAA-4D7E-8D72-2774772B4013}" destId="{485588C8-2002-4979-9F63-30054AE34153}" srcOrd="0" destOrd="0" presId="urn:microsoft.com/office/officeart/2008/layout/AlternatingHexagons"/>
    <dgm:cxn modelId="{530F1CEE-B561-4214-AE5A-D397CE8636F5}" srcId="{9FF4F79C-35D0-4C37-8CC1-195899683573}" destId="{DBCD556B-D75F-45A9-9576-0CD7D9ACD582}" srcOrd="0" destOrd="0" parTransId="{A3C899AB-BBEA-4FF0-87C3-3951BC8A39C2}" sibTransId="{A8F0B3EA-1B6B-460F-B2FE-E2AA01162B47}"/>
    <dgm:cxn modelId="{8B7C04F1-C010-4014-9C0D-BF4D9727AC7D}" srcId="{9FF4F79C-35D0-4C37-8CC1-195899683573}" destId="{082BF563-F299-4F86-9578-086AD6B29EB4}" srcOrd="1" destOrd="0" parTransId="{CDA623F7-B4C5-43B9-80C1-F46C8842CF89}" sibTransId="{0C3641C4-F630-4701-99C0-B047068D5537}"/>
    <dgm:cxn modelId="{5A4150F9-31EB-4EE5-956D-BD1D29530782}" type="presOf" srcId="{9FF4F79C-35D0-4C37-8CC1-195899683573}" destId="{4244776D-4E84-41B8-A3D6-4DBE85D4E06F}" srcOrd="0" destOrd="0" presId="urn:microsoft.com/office/officeart/2008/layout/AlternatingHexagons"/>
    <dgm:cxn modelId="{FA7B696E-771B-4F69-9F20-F2EC937F133F}" type="presParOf" srcId="{4244776D-4E84-41B8-A3D6-4DBE85D4E06F}" destId="{C6037495-DF12-414E-90B7-24518B062C07}" srcOrd="0" destOrd="0" presId="urn:microsoft.com/office/officeart/2008/layout/AlternatingHexagons"/>
    <dgm:cxn modelId="{4E113371-106B-4E05-98E2-9D475E17FAFB}" type="presParOf" srcId="{C6037495-DF12-414E-90B7-24518B062C07}" destId="{1801FBDD-0BB7-4C11-903C-30878FE9C55E}" srcOrd="0" destOrd="0" presId="urn:microsoft.com/office/officeart/2008/layout/AlternatingHexagons"/>
    <dgm:cxn modelId="{F5329A09-7F9D-4073-8760-1EDE7FB36220}" type="presParOf" srcId="{C6037495-DF12-414E-90B7-24518B062C07}" destId="{2B231EF7-40ED-489F-B088-06A0AFC09ED5}" srcOrd="1" destOrd="0" presId="urn:microsoft.com/office/officeart/2008/layout/AlternatingHexagons"/>
    <dgm:cxn modelId="{E0B6E3B6-04FE-496C-B90F-7A964EAF208A}" type="presParOf" srcId="{C6037495-DF12-414E-90B7-24518B062C07}" destId="{46490A53-4077-440C-A1CB-CFCDF48488F6}" srcOrd="2" destOrd="0" presId="urn:microsoft.com/office/officeart/2008/layout/AlternatingHexagons"/>
    <dgm:cxn modelId="{CD190250-7F59-4F80-A720-2A947CDF64A0}" type="presParOf" srcId="{C6037495-DF12-414E-90B7-24518B062C07}" destId="{FE67870F-C64A-4DCE-A1C4-AE7D5A4304E1}" srcOrd="3" destOrd="0" presId="urn:microsoft.com/office/officeart/2008/layout/AlternatingHexagons"/>
    <dgm:cxn modelId="{62481EA3-7456-4CD0-9422-F547E5BA0FC6}" type="presParOf" srcId="{C6037495-DF12-414E-90B7-24518B062C07}" destId="{459A2470-2C61-4D33-8E4E-AB446D125F6A}" srcOrd="4" destOrd="0" presId="urn:microsoft.com/office/officeart/2008/layout/AlternatingHexagons"/>
    <dgm:cxn modelId="{2CC03AE4-3D39-457A-BD95-6B5F3F214664}" type="presParOf" srcId="{4244776D-4E84-41B8-A3D6-4DBE85D4E06F}" destId="{C7B3A8B9-502D-4453-92B7-0E4848225DCB}" srcOrd="1" destOrd="0" presId="urn:microsoft.com/office/officeart/2008/layout/AlternatingHexagons"/>
    <dgm:cxn modelId="{394049C3-F849-49C4-AC8E-2248B09AAB53}" type="presParOf" srcId="{4244776D-4E84-41B8-A3D6-4DBE85D4E06F}" destId="{B8E7E806-77D7-429E-B278-E8C7D43834E3}" srcOrd="2" destOrd="0" presId="urn:microsoft.com/office/officeart/2008/layout/AlternatingHexagons"/>
    <dgm:cxn modelId="{FB8523DB-426F-43F2-980E-AEA833B13A8E}" type="presParOf" srcId="{B8E7E806-77D7-429E-B278-E8C7D43834E3}" destId="{35E13F14-FD23-4B1C-8ED7-F9E431324E01}" srcOrd="0" destOrd="0" presId="urn:microsoft.com/office/officeart/2008/layout/AlternatingHexagons"/>
    <dgm:cxn modelId="{54C0BBD1-D344-4BCA-976A-9FF08687DD49}" type="presParOf" srcId="{B8E7E806-77D7-429E-B278-E8C7D43834E3}" destId="{01C2544C-94F4-4BF0-BC61-952BBBBBA936}" srcOrd="1" destOrd="0" presId="urn:microsoft.com/office/officeart/2008/layout/AlternatingHexagons"/>
    <dgm:cxn modelId="{ED45503C-E71A-4CAA-B28B-99BC26336182}" type="presParOf" srcId="{B8E7E806-77D7-429E-B278-E8C7D43834E3}" destId="{60EE6AB2-FE42-4DE5-931E-B731EF8899A6}" srcOrd="2" destOrd="0" presId="urn:microsoft.com/office/officeart/2008/layout/AlternatingHexagons"/>
    <dgm:cxn modelId="{D182F735-B6F9-4763-A090-34E4571FF408}" type="presParOf" srcId="{B8E7E806-77D7-429E-B278-E8C7D43834E3}" destId="{413BD918-8580-46A1-98C8-61441E69E98A}" srcOrd="3" destOrd="0" presId="urn:microsoft.com/office/officeart/2008/layout/AlternatingHexagons"/>
    <dgm:cxn modelId="{33B78BEA-BCF1-4C48-BE91-9707E119EC07}" type="presParOf" srcId="{B8E7E806-77D7-429E-B278-E8C7D43834E3}" destId="{55F48C3C-B8A7-4A57-8954-D7655D4466A2}" srcOrd="4" destOrd="0" presId="urn:microsoft.com/office/officeart/2008/layout/AlternatingHexagons"/>
    <dgm:cxn modelId="{CE90E430-06D8-4033-B2E7-53FB5F33D3F3}" type="presParOf" srcId="{4244776D-4E84-41B8-A3D6-4DBE85D4E06F}" destId="{554DF4E0-8B34-4250-BAF9-5BE7C58BDAFC}" srcOrd="3" destOrd="0" presId="urn:microsoft.com/office/officeart/2008/layout/AlternatingHexagons"/>
    <dgm:cxn modelId="{1F168ED5-CE4E-42DD-8AF3-1F4A54624E8B}" type="presParOf" srcId="{4244776D-4E84-41B8-A3D6-4DBE85D4E06F}" destId="{AAD7AEE1-DE6B-47B9-A391-41B21EEE7321}" srcOrd="4" destOrd="0" presId="urn:microsoft.com/office/officeart/2008/layout/AlternatingHexagons"/>
    <dgm:cxn modelId="{46BF93A6-1192-43BD-BC1D-A23B04C7C304}" type="presParOf" srcId="{AAD7AEE1-DE6B-47B9-A391-41B21EEE7321}" destId="{886BFAD0-231F-442D-8F60-7E3A979C14FC}" srcOrd="0" destOrd="0" presId="urn:microsoft.com/office/officeart/2008/layout/AlternatingHexagons"/>
    <dgm:cxn modelId="{9C197CEE-FA17-4AD7-A9CB-F9F7C61D5557}" type="presParOf" srcId="{AAD7AEE1-DE6B-47B9-A391-41B21EEE7321}" destId="{793AC411-E7C5-468E-A1E5-23D045DF0288}" srcOrd="1" destOrd="0" presId="urn:microsoft.com/office/officeart/2008/layout/AlternatingHexagons"/>
    <dgm:cxn modelId="{1AA04C36-D008-4DD7-944B-0F9EDFC27480}" type="presParOf" srcId="{AAD7AEE1-DE6B-47B9-A391-41B21EEE7321}" destId="{ED6A8FF4-35C1-4FE8-97AE-F282F24050CB}" srcOrd="2" destOrd="0" presId="urn:microsoft.com/office/officeart/2008/layout/AlternatingHexagons"/>
    <dgm:cxn modelId="{DFFC99A7-293C-4207-B6A2-17BA89FFD7A5}" type="presParOf" srcId="{AAD7AEE1-DE6B-47B9-A391-41B21EEE7321}" destId="{DB030B34-0C4E-4B89-A560-8C7403232AE0}" srcOrd="3" destOrd="0" presId="urn:microsoft.com/office/officeart/2008/layout/AlternatingHexagons"/>
    <dgm:cxn modelId="{E8201C70-4FA8-4CD3-BB3C-77C143EBB365}" type="presParOf" srcId="{AAD7AEE1-DE6B-47B9-A391-41B21EEE7321}" destId="{485588C8-2002-4979-9F63-30054AE34153}" srcOrd="4" destOrd="0" presId="urn:microsoft.com/office/officeart/2008/layout/AlternatingHexagons"/>
    <dgm:cxn modelId="{25FF3050-6871-4CA8-A674-3C4E4E162219}" type="presParOf" srcId="{4244776D-4E84-41B8-A3D6-4DBE85D4E06F}" destId="{702B69FE-68A4-4F7F-92C4-DDF681EB107C}" srcOrd="5" destOrd="0" presId="urn:microsoft.com/office/officeart/2008/layout/AlternatingHexagons"/>
    <dgm:cxn modelId="{CDAE4EA0-08BA-40FB-9FF5-542AB1393C58}" type="presParOf" srcId="{4244776D-4E84-41B8-A3D6-4DBE85D4E06F}" destId="{365A5EF4-186D-4F66-840E-F9319B121EA3}" srcOrd="6" destOrd="0" presId="urn:microsoft.com/office/officeart/2008/layout/AlternatingHexagons"/>
    <dgm:cxn modelId="{7BA9541C-FB07-4EC6-AA12-EE2AE5A96606}" type="presParOf" srcId="{365A5EF4-186D-4F66-840E-F9319B121EA3}" destId="{9711951F-59A2-43CD-955C-4A459445D6A3}" srcOrd="0" destOrd="0" presId="urn:microsoft.com/office/officeart/2008/layout/AlternatingHexagons"/>
    <dgm:cxn modelId="{8A8336D7-4F14-4399-B9C6-A53C45CFB8D4}" type="presParOf" srcId="{365A5EF4-186D-4F66-840E-F9319B121EA3}" destId="{F6645D2D-9A55-4439-8532-E4A52D7FD650}" srcOrd="1" destOrd="0" presId="urn:microsoft.com/office/officeart/2008/layout/AlternatingHexagons"/>
    <dgm:cxn modelId="{D123BFCD-3C7A-4ED4-B123-D4D894CD118E}" type="presParOf" srcId="{365A5EF4-186D-4F66-840E-F9319B121EA3}" destId="{D8E3AD70-5FFD-4FC4-9EE3-E07C3059022E}" srcOrd="2" destOrd="0" presId="urn:microsoft.com/office/officeart/2008/layout/AlternatingHexagons"/>
    <dgm:cxn modelId="{ED1976F2-8583-4FA3-9DE5-9D9D0F685EA5}" type="presParOf" srcId="{365A5EF4-186D-4F66-840E-F9319B121EA3}" destId="{55EEDDEA-8CAC-43B8-800C-FE896551C354}" srcOrd="3" destOrd="0" presId="urn:microsoft.com/office/officeart/2008/layout/AlternatingHexagons"/>
    <dgm:cxn modelId="{1F4BB703-AA8C-401C-8A92-11DA6BAF25EF}" type="presParOf" srcId="{365A5EF4-186D-4F66-840E-F9319B121EA3}" destId="{F2AF6334-85BA-4F0B-8F3E-1CE11420A0CA}" srcOrd="4" destOrd="0" presId="urn:microsoft.com/office/officeart/2008/layout/AlternatingHexagons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23541D-CFE4-4F19-A26C-033D466D975E}" type="doc">
      <dgm:prSet loTypeId="urn:microsoft.com/office/officeart/2005/8/layout/cycle2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B9362917-6327-4515-976E-0FB26D2FF68D}">
      <dgm:prSet phldrT="[文本]"/>
      <dgm:spPr>
        <a:ln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</a:ln>
      </dgm:spPr>
      <dgm:t>
        <a:bodyPr/>
        <a:lstStyle/>
        <a:p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B248D0D3-7DAC-42B5-9177-06408B774B45}" type="parTrans" cxnId="{57B8F7A9-B4C8-4DFB-871E-FAF85E35909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0A24B97-877C-4973-9173-BF43E32905E0}" type="sibTrans" cxnId="{57B8F7A9-B4C8-4DFB-871E-FAF85E35909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97DD195-37F0-4975-A430-75D160099289}">
      <dgm:prSet phldrT="[文本]"/>
      <dgm:spPr>
        <a:ln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</a:ln>
      </dgm:spPr>
      <dgm:t>
        <a:bodyPr/>
        <a:lstStyle/>
        <a:p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C210E926-B389-48D9-B255-91AEE6E60A8D}" type="parTrans" cxnId="{A24CE820-7A08-4D27-ABE4-585649E60F4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A92176BC-EB88-4AA8-B6E2-FAFB92401156}" type="sibTrans" cxnId="{A24CE820-7A08-4D27-ABE4-585649E60F4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47B6A96-D19E-4CEE-891C-476A1F86A0BD}">
      <dgm:prSet phldrT="[文本]"/>
      <dgm:spPr>
        <a:ln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</a:ln>
      </dgm:spPr>
      <dgm:t>
        <a:bodyPr/>
        <a:lstStyle/>
        <a:p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F3A8F683-9DD8-4DA8-8805-95B6B2C0C0F6}" type="parTrans" cxnId="{46F6ED1D-874B-4EC7-B66C-AC8FB81143CE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A67B8D9-26C6-42A9-9C65-8B4AB344DE12}" type="sibTrans" cxnId="{46F6ED1D-874B-4EC7-B66C-AC8FB81143CE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F4B52CE2-9199-4F6B-9729-1677CC280918}">
      <dgm:prSet phldrT="[文本]"/>
      <dgm:spPr>
        <a:solidFill>
          <a:schemeClr val="accent1"/>
        </a:solidFill>
        <a:ln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+mj-ea"/>
              <a:ea typeface="+mj-ea"/>
            </a:rPr>
            <a:t>标题</a:t>
          </a:r>
        </a:p>
      </dgm:t>
    </dgm:pt>
    <dgm:pt modelId="{BBC46F28-E7E3-4EAA-81AB-F3C0EB8F3650}" type="parTrans" cxnId="{344B4A15-FD7D-4762-ABFE-16A06D4FA17C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E9552967-F8F0-4347-9BAC-31C1E25769F4}" type="sibTrans" cxnId="{344B4A15-FD7D-4762-ABFE-16A06D4FA17C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30F5BB5A-B02F-4E86-BB3B-B72BB3A98BE7}">
      <dgm:prSet/>
      <dgm:spPr>
        <a:solidFill>
          <a:schemeClr val="accent1"/>
        </a:solidFill>
        <a:ln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+mj-ea"/>
              <a:ea typeface="+mj-ea"/>
            </a:rPr>
            <a:t>标题</a:t>
          </a:r>
        </a:p>
      </dgm:t>
    </dgm:pt>
    <dgm:pt modelId="{B1ADE230-B0F8-4B4F-84D1-FF20BD57167C}" type="parTrans" cxnId="{0A427120-8EC2-4CF0-A291-C9C1C2F305F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9E5DCC2-59EE-420D-978F-9B4DDFDBB6E9}" type="sibTrans" cxnId="{0A427120-8EC2-4CF0-A291-C9C1C2F305F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C6E4B324-2AD4-42AB-8984-028FB299B7F4}">
      <dgm:prSet phldrT="[文本]"/>
      <dgm:spPr>
        <a:ln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</a:ln>
      </dgm:spPr>
      <dgm:t>
        <a:bodyPr/>
        <a:lstStyle/>
        <a:p>
          <a:r>
            <a:rPr lang="zh-CN" altLang="en-US" dirty="0">
              <a:latin typeface="+mj-ea"/>
              <a:ea typeface="+mj-ea"/>
            </a:rPr>
            <a:t>标题</a:t>
          </a:r>
        </a:p>
      </dgm:t>
    </dgm:pt>
    <dgm:pt modelId="{F839C4CE-7216-41A7-A717-0A15CA07CA73}" type="parTrans" cxnId="{871D36BF-32F3-4C34-AB99-C53BA7AA36B4}">
      <dgm:prSet/>
      <dgm:spPr/>
      <dgm:t>
        <a:bodyPr/>
        <a:lstStyle/>
        <a:p>
          <a:endParaRPr lang="zh-CN" altLang="en-US"/>
        </a:p>
      </dgm:t>
    </dgm:pt>
    <dgm:pt modelId="{ED1DC5C9-6D4C-4B18-BDE1-6FF7FC3AC33D}" type="sibTrans" cxnId="{871D36BF-32F3-4C34-AB99-C53BA7AA36B4}">
      <dgm:prSet/>
      <dgm:spPr/>
      <dgm:t>
        <a:bodyPr/>
        <a:lstStyle/>
        <a:p>
          <a:endParaRPr lang="zh-CN" altLang="en-US"/>
        </a:p>
      </dgm:t>
    </dgm:pt>
    <dgm:pt modelId="{E48AF200-46A1-465B-AD29-2F0B26692155}" type="pres">
      <dgm:prSet presAssocID="{3223541D-CFE4-4F19-A26C-033D466D975E}" presName="cycle" presStyleCnt="0">
        <dgm:presLayoutVars>
          <dgm:dir/>
          <dgm:resizeHandles val="exact"/>
        </dgm:presLayoutVars>
      </dgm:prSet>
      <dgm:spPr/>
    </dgm:pt>
    <dgm:pt modelId="{C52F897C-72A0-4C6A-B4A2-6800A59EC9F9}" type="pres">
      <dgm:prSet presAssocID="{B9362917-6327-4515-976E-0FB26D2FF68D}" presName="node" presStyleLbl="node1" presStyleIdx="0" presStyleCnt="6">
        <dgm:presLayoutVars>
          <dgm:bulletEnabled val="1"/>
        </dgm:presLayoutVars>
      </dgm:prSet>
      <dgm:spPr/>
    </dgm:pt>
    <dgm:pt modelId="{E9CE97A0-2C99-4AE3-B107-ABF4E16B5F2D}" type="pres">
      <dgm:prSet presAssocID="{70A24B97-877C-4973-9173-BF43E32905E0}" presName="sibTrans" presStyleLbl="sibTrans2D1" presStyleIdx="0" presStyleCnt="6"/>
      <dgm:spPr/>
    </dgm:pt>
    <dgm:pt modelId="{48F8BFB9-2CC7-4C7A-A9F5-B2B6873BAFD9}" type="pres">
      <dgm:prSet presAssocID="{70A24B97-877C-4973-9173-BF43E32905E0}" presName="connectorText" presStyleLbl="sibTrans2D1" presStyleIdx="0" presStyleCnt="6"/>
      <dgm:spPr/>
    </dgm:pt>
    <dgm:pt modelId="{3928DB93-ECCD-415E-8104-768561F12A2C}" type="pres">
      <dgm:prSet presAssocID="{30F5BB5A-B02F-4E86-BB3B-B72BB3A98BE7}" presName="node" presStyleLbl="node1" presStyleIdx="1" presStyleCnt="6">
        <dgm:presLayoutVars>
          <dgm:bulletEnabled val="1"/>
        </dgm:presLayoutVars>
      </dgm:prSet>
      <dgm:spPr/>
    </dgm:pt>
    <dgm:pt modelId="{C5E48C3A-18A9-4882-BD06-327A88D141DE}" type="pres">
      <dgm:prSet presAssocID="{89E5DCC2-59EE-420D-978F-9B4DDFDBB6E9}" presName="sibTrans" presStyleLbl="sibTrans2D1" presStyleIdx="1" presStyleCnt="6"/>
      <dgm:spPr/>
    </dgm:pt>
    <dgm:pt modelId="{A166A807-4C26-414A-B2B3-55F9BC108A0B}" type="pres">
      <dgm:prSet presAssocID="{89E5DCC2-59EE-420D-978F-9B4DDFDBB6E9}" presName="connectorText" presStyleLbl="sibTrans2D1" presStyleIdx="1" presStyleCnt="6"/>
      <dgm:spPr/>
    </dgm:pt>
    <dgm:pt modelId="{A62A729F-884E-46F3-8EB1-D46761DD1115}" type="pres">
      <dgm:prSet presAssocID="{097DD195-37F0-4975-A430-75D160099289}" presName="node" presStyleLbl="node1" presStyleIdx="2" presStyleCnt="6">
        <dgm:presLayoutVars>
          <dgm:bulletEnabled val="1"/>
        </dgm:presLayoutVars>
      </dgm:prSet>
      <dgm:spPr/>
    </dgm:pt>
    <dgm:pt modelId="{7E1522AD-6DE4-4219-8057-0653C496476B}" type="pres">
      <dgm:prSet presAssocID="{A92176BC-EB88-4AA8-B6E2-FAFB92401156}" presName="sibTrans" presStyleLbl="sibTrans2D1" presStyleIdx="2" presStyleCnt="6"/>
      <dgm:spPr/>
    </dgm:pt>
    <dgm:pt modelId="{31282F7F-DAFC-4DDB-9AAE-74A887082CE5}" type="pres">
      <dgm:prSet presAssocID="{A92176BC-EB88-4AA8-B6E2-FAFB92401156}" presName="connectorText" presStyleLbl="sibTrans2D1" presStyleIdx="2" presStyleCnt="6"/>
      <dgm:spPr/>
    </dgm:pt>
    <dgm:pt modelId="{B8138093-73C4-4D77-98C6-DAD042CE60FF}" type="pres">
      <dgm:prSet presAssocID="{847B6A96-D19E-4CEE-891C-476A1F86A0BD}" presName="node" presStyleLbl="node1" presStyleIdx="3" presStyleCnt="6">
        <dgm:presLayoutVars>
          <dgm:bulletEnabled val="1"/>
        </dgm:presLayoutVars>
      </dgm:prSet>
      <dgm:spPr/>
    </dgm:pt>
    <dgm:pt modelId="{6251A8CB-B837-4763-A948-4FC1CD8FB3F7}" type="pres">
      <dgm:prSet presAssocID="{8A67B8D9-26C6-42A9-9C65-8B4AB344DE12}" presName="sibTrans" presStyleLbl="sibTrans2D1" presStyleIdx="3" presStyleCnt="6"/>
      <dgm:spPr/>
    </dgm:pt>
    <dgm:pt modelId="{218BEEEA-4C22-468C-A374-AE0533E0F48B}" type="pres">
      <dgm:prSet presAssocID="{8A67B8D9-26C6-42A9-9C65-8B4AB344DE12}" presName="connectorText" presStyleLbl="sibTrans2D1" presStyleIdx="3" presStyleCnt="6"/>
      <dgm:spPr/>
    </dgm:pt>
    <dgm:pt modelId="{DAD87383-7181-4B25-B42B-9197ADEB1704}" type="pres">
      <dgm:prSet presAssocID="{F4B52CE2-9199-4F6B-9729-1677CC280918}" presName="node" presStyleLbl="node1" presStyleIdx="4" presStyleCnt="6">
        <dgm:presLayoutVars>
          <dgm:bulletEnabled val="1"/>
        </dgm:presLayoutVars>
      </dgm:prSet>
      <dgm:spPr/>
    </dgm:pt>
    <dgm:pt modelId="{6233ADA4-D3E1-4B9B-9E8A-F955096AB080}" type="pres">
      <dgm:prSet presAssocID="{E9552967-F8F0-4347-9BAC-31C1E25769F4}" presName="sibTrans" presStyleLbl="sibTrans2D1" presStyleIdx="4" presStyleCnt="6"/>
      <dgm:spPr/>
    </dgm:pt>
    <dgm:pt modelId="{6B5B62AF-36CF-4371-AE38-46757F2E061B}" type="pres">
      <dgm:prSet presAssocID="{E9552967-F8F0-4347-9BAC-31C1E25769F4}" presName="connectorText" presStyleLbl="sibTrans2D1" presStyleIdx="4" presStyleCnt="6"/>
      <dgm:spPr/>
    </dgm:pt>
    <dgm:pt modelId="{28807CCC-6E66-4C64-9392-83AF690ABCBF}" type="pres">
      <dgm:prSet presAssocID="{C6E4B324-2AD4-42AB-8984-028FB299B7F4}" presName="node" presStyleLbl="node1" presStyleIdx="5" presStyleCnt="6">
        <dgm:presLayoutVars>
          <dgm:bulletEnabled val="1"/>
        </dgm:presLayoutVars>
      </dgm:prSet>
      <dgm:spPr/>
    </dgm:pt>
    <dgm:pt modelId="{5EED6C91-EEFC-479E-BC85-644060F8C12C}" type="pres">
      <dgm:prSet presAssocID="{ED1DC5C9-6D4C-4B18-BDE1-6FF7FC3AC33D}" presName="sibTrans" presStyleLbl="sibTrans2D1" presStyleIdx="5" presStyleCnt="6"/>
      <dgm:spPr/>
    </dgm:pt>
    <dgm:pt modelId="{BE318D6D-30E8-4800-BE0E-FACD4C23B812}" type="pres">
      <dgm:prSet presAssocID="{ED1DC5C9-6D4C-4B18-BDE1-6FF7FC3AC33D}" presName="connectorText" presStyleLbl="sibTrans2D1" presStyleIdx="5" presStyleCnt="6"/>
      <dgm:spPr/>
    </dgm:pt>
  </dgm:ptLst>
  <dgm:cxnLst>
    <dgm:cxn modelId="{344B4A15-FD7D-4762-ABFE-16A06D4FA17C}" srcId="{3223541D-CFE4-4F19-A26C-033D466D975E}" destId="{F4B52CE2-9199-4F6B-9729-1677CC280918}" srcOrd="4" destOrd="0" parTransId="{BBC46F28-E7E3-4EAA-81AB-F3C0EB8F3650}" sibTransId="{E9552967-F8F0-4347-9BAC-31C1E25769F4}"/>
    <dgm:cxn modelId="{46F6ED1D-874B-4EC7-B66C-AC8FB81143CE}" srcId="{3223541D-CFE4-4F19-A26C-033D466D975E}" destId="{847B6A96-D19E-4CEE-891C-476A1F86A0BD}" srcOrd="3" destOrd="0" parTransId="{F3A8F683-9DD8-4DA8-8805-95B6B2C0C0F6}" sibTransId="{8A67B8D9-26C6-42A9-9C65-8B4AB344DE12}"/>
    <dgm:cxn modelId="{0A427120-8EC2-4CF0-A291-C9C1C2F305F2}" srcId="{3223541D-CFE4-4F19-A26C-033D466D975E}" destId="{30F5BB5A-B02F-4E86-BB3B-B72BB3A98BE7}" srcOrd="1" destOrd="0" parTransId="{B1ADE230-B0F8-4B4F-84D1-FF20BD57167C}" sibTransId="{89E5DCC2-59EE-420D-978F-9B4DDFDBB6E9}"/>
    <dgm:cxn modelId="{A24CE820-7A08-4D27-ABE4-585649E60F42}" srcId="{3223541D-CFE4-4F19-A26C-033D466D975E}" destId="{097DD195-37F0-4975-A430-75D160099289}" srcOrd="2" destOrd="0" parTransId="{C210E926-B389-48D9-B255-91AEE6E60A8D}" sibTransId="{A92176BC-EB88-4AA8-B6E2-FAFB92401156}"/>
    <dgm:cxn modelId="{AF332F26-D3BC-4087-96D4-5F60714E89A5}" type="presOf" srcId="{70A24B97-877C-4973-9173-BF43E32905E0}" destId="{E9CE97A0-2C99-4AE3-B107-ABF4E16B5F2D}" srcOrd="0" destOrd="0" presId="urn:microsoft.com/office/officeart/2005/8/layout/cycle2"/>
    <dgm:cxn modelId="{C0E59833-31D5-4FD1-8F94-F915DE14DA9D}" type="presOf" srcId="{E9552967-F8F0-4347-9BAC-31C1E25769F4}" destId="{6B5B62AF-36CF-4371-AE38-46757F2E061B}" srcOrd="1" destOrd="0" presId="urn:microsoft.com/office/officeart/2005/8/layout/cycle2"/>
    <dgm:cxn modelId="{7C5AC24E-C908-4003-96B0-26CC79756FDB}" type="presOf" srcId="{89E5DCC2-59EE-420D-978F-9B4DDFDBB6E9}" destId="{A166A807-4C26-414A-B2B3-55F9BC108A0B}" srcOrd="1" destOrd="0" presId="urn:microsoft.com/office/officeart/2005/8/layout/cycle2"/>
    <dgm:cxn modelId="{0938684F-5C66-4439-BBA0-771E4D693D72}" type="presOf" srcId="{097DD195-37F0-4975-A430-75D160099289}" destId="{A62A729F-884E-46F3-8EB1-D46761DD1115}" srcOrd="0" destOrd="0" presId="urn:microsoft.com/office/officeart/2005/8/layout/cycle2"/>
    <dgm:cxn modelId="{CEAD0E55-4D8F-4386-A231-2EE951409768}" type="presOf" srcId="{89E5DCC2-59EE-420D-978F-9B4DDFDBB6E9}" destId="{C5E48C3A-18A9-4882-BD06-327A88D141DE}" srcOrd="0" destOrd="0" presId="urn:microsoft.com/office/officeart/2005/8/layout/cycle2"/>
    <dgm:cxn modelId="{224FD399-5073-4CC1-85FC-91D75900FF36}" type="presOf" srcId="{B9362917-6327-4515-976E-0FB26D2FF68D}" destId="{C52F897C-72A0-4C6A-B4A2-6800A59EC9F9}" srcOrd="0" destOrd="0" presId="urn:microsoft.com/office/officeart/2005/8/layout/cycle2"/>
    <dgm:cxn modelId="{7739DE9B-F61D-40FC-AF5F-61101D28D0D1}" type="presOf" srcId="{70A24B97-877C-4973-9173-BF43E32905E0}" destId="{48F8BFB9-2CC7-4C7A-A9F5-B2B6873BAFD9}" srcOrd="1" destOrd="0" presId="urn:microsoft.com/office/officeart/2005/8/layout/cycle2"/>
    <dgm:cxn modelId="{FE63559D-3EEE-4F99-BBB3-5DEDB2BA3734}" type="presOf" srcId="{A92176BC-EB88-4AA8-B6E2-FAFB92401156}" destId="{31282F7F-DAFC-4DDB-9AAE-74A887082CE5}" srcOrd="1" destOrd="0" presId="urn:microsoft.com/office/officeart/2005/8/layout/cycle2"/>
    <dgm:cxn modelId="{31F02D9E-B039-466A-8DC6-83FC5EBA537B}" type="presOf" srcId="{ED1DC5C9-6D4C-4B18-BDE1-6FF7FC3AC33D}" destId="{BE318D6D-30E8-4800-BE0E-FACD4C23B812}" srcOrd="1" destOrd="0" presId="urn:microsoft.com/office/officeart/2005/8/layout/cycle2"/>
    <dgm:cxn modelId="{323B4D9F-774B-4699-88D5-1FB1C9F30B9A}" type="presOf" srcId="{C6E4B324-2AD4-42AB-8984-028FB299B7F4}" destId="{28807CCC-6E66-4C64-9392-83AF690ABCBF}" srcOrd="0" destOrd="0" presId="urn:microsoft.com/office/officeart/2005/8/layout/cycle2"/>
    <dgm:cxn modelId="{57B8F7A9-B4C8-4DFB-871E-FAF85E359092}" srcId="{3223541D-CFE4-4F19-A26C-033D466D975E}" destId="{B9362917-6327-4515-976E-0FB26D2FF68D}" srcOrd="0" destOrd="0" parTransId="{B248D0D3-7DAC-42B5-9177-06408B774B45}" sibTransId="{70A24B97-877C-4973-9173-BF43E32905E0}"/>
    <dgm:cxn modelId="{71255BB2-A6D7-4AEC-8EF4-2911A6BD7A80}" type="presOf" srcId="{3223541D-CFE4-4F19-A26C-033D466D975E}" destId="{E48AF200-46A1-465B-AD29-2F0B26692155}" srcOrd="0" destOrd="0" presId="urn:microsoft.com/office/officeart/2005/8/layout/cycle2"/>
    <dgm:cxn modelId="{871D36BF-32F3-4C34-AB99-C53BA7AA36B4}" srcId="{3223541D-CFE4-4F19-A26C-033D466D975E}" destId="{C6E4B324-2AD4-42AB-8984-028FB299B7F4}" srcOrd="5" destOrd="0" parTransId="{F839C4CE-7216-41A7-A717-0A15CA07CA73}" sibTransId="{ED1DC5C9-6D4C-4B18-BDE1-6FF7FC3AC33D}"/>
    <dgm:cxn modelId="{63C51EC4-1401-495D-A233-A03528082A0E}" type="presOf" srcId="{A92176BC-EB88-4AA8-B6E2-FAFB92401156}" destId="{7E1522AD-6DE4-4219-8057-0653C496476B}" srcOrd="0" destOrd="0" presId="urn:microsoft.com/office/officeart/2005/8/layout/cycle2"/>
    <dgm:cxn modelId="{0E6C68CB-8CDF-4BB8-911D-A9DECD55784A}" type="presOf" srcId="{847B6A96-D19E-4CEE-891C-476A1F86A0BD}" destId="{B8138093-73C4-4D77-98C6-DAD042CE60FF}" srcOrd="0" destOrd="0" presId="urn:microsoft.com/office/officeart/2005/8/layout/cycle2"/>
    <dgm:cxn modelId="{8E421BCD-FA02-4543-93D3-03EA65AFD35C}" type="presOf" srcId="{8A67B8D9-26C6-42A9-9C65-8B4AB344DE12}" destId="{218BEEEA-4C22-468C-A374-AE0533E0F48B}" srcOrd="1" destOrd="0" presId="urn:microsoft.com/office/officeart/2005/8/layout/cycle2"/>
    <dgm:cxn modelId="{ABBF08D1-BF4A-4228-BCF1-A6E98F163955}" type="presOf" srcId="{E9552967-F8F0-4347-9BAC-31C1E25769F4}" destId="{6233ADA4-D3E1-4B9B-9E8A-F955096AB080}" srcOrd="0" destOrd="0" presId="urn:microsoft.com/office/officeart/2005/8/layout/cycle2"/>
    <dgm:cxn modelId="{BF550DD9-F4B4-4A30-800F-2C0E070862E2}" type="presOf" srcId="{ED1DC5C9-6D4C-4B18-BDE1-6FF7FC3AC33D}" destId="{5EED6C91-EEFC-479E-BC85-644060F8C12C}" srcOrd="0" destOrd="0" presId="urn:microsoft.com/office/officeart/2005/8/layout/cycle2"/>
    <dgm:cxn modelId="{CEE35EE8-718C-4BB4-BE2C-25E7C8CAFD38}" type="presOf" srcId="{8A67B8D9-26C6-42A9-9C65-8B4AB344DE12}" destId="{6251A8CB-B837-4763-A948-4FC1CD8FB3F7}" srcOrd="0" destOrd="0" presId="urn:microsoft.com/office/officeart/2005/8/layout/cycle2"/>
    <dgm:cxn modelId="{C8761CF5-E70F-4FFF-97F1-3EA6109ADC91}" type="presOf" srcId="{30F5BB5A-B02F-4E86-BB3B-B72BB3A98BE7}" destId="{3928DB93-ECCD-415E-8104-768561F12A2C}" srcOrd="0" destOrd="0" presId="urn:microsoft.com/office/officeart/2005/8/layout/cycle2"/>
    <dgm:cxn modelId="{613B66FA-047F-4908-9795-2D05CF2E7699}" type="presOf" srcId="{F4B52CE2-9199-4F6B-9729-1677CC280918}" destId="{DAD87383-7181-4B25-B42B-9197ADEB1704}" srcOrd="0" destOrd="0" presId="urn:microsoft.com/office/officeart/2005/8/layout/cycle2"/>
    <dgm:cxn modelId="{D36BE68B-529C-4E3F-99BA-00CA89D17746}" type="presParOf" srcId="{E48AF200-46A1-465B-AD29-2F0B26692155}" destId="{C52F897C-72A0-4C6A-B4A2-6800A59EC9F9}" srcOrd="0" destOrd="0" presId="urn:microsoft.com/office/officeart/2005/8/layout/cycle2"/>
    <dgm:cxn modelId="{BAE92FF0-B7B3-4C90-93C3-CF4A6C784B64}" type="presParOf" srcId="{E48AF200-46A1-465B-AD29-2F0B26692155}" destId="{E9CE97A0-2C99-4AE3-B107-ABF4E16B5F2D}" srcOrd="1" destOrd="0" presId="urn:microsoft.com/office/officeart/2005/8/layout/cycle2"/>
    <dgm:cxn modelId="{776A94B1-4225-4CEF-826F-1BD7DBD8A4D7}" type="presParOf" srcId="{E9CE97A0-2C99-4AE3-B107-ABF4E16B5F2D}" destId="{48F8BFB9-2CC7-4C7A-A9F5-B2B6873BAFD9}" srcOrd="0" destOrd="0" presId="urn:microsoft.com/office/officeart/2005/8/layout/cycle2"/>
    <dgm:cxn modelId="{53C1579F-847B-43E6-AB8D-1E68B4E3043F}" type="presParOf" srcId="{E48AF200-46A1-465B-AD29-2F0B26692155}" destId="{3928DB93-ECCD-415E-8104-768561F12A2C}" srcOrd="2" destOrd="0" presId="urn:microsoft.com/office/officeart/2005/8/layout/cycle2"/>
    <dgm:cxn modelId="{41679CC7-4EE2-4CCA-A0E0-864D32D70246}" type="presParOf" srcId="{E48AF200-46A1-465B-AD29-2F0B26692155}" destId="{C5E48C3A-18A9-4882-BD06-327A88D141DE}" srcOrd="3" destOrd="0" presId="urn:microsoft.com/office/officeart/2005/8/layout/cycle2"/>
    <dgm:cxn modelId="{A5A27165-36D8-4BBA-A9D9-E5A56885F0FB}" type="presParOf" srcId="{C5E48C3A-18A9-4882-BD06-327A88D141DE}" destId="{A166A807-4C26-414A-B2B3-55F9BC108A0B}" srcOrd="0" destOrd="0" presId="urn:microsoft.com/office/officeart/2005/8/layout/cycle2"/>
    <dgm:cxn modelId="{0D67FF81-3B23-48EB-848E-A715F144A73C}" type="presParOf" srcId="{E48AF200-46A1-465B-AD29-2F0B26692155}" destId="{A62A729F-884E-46F3-8EB1-D46761DD1115}" srcOrd="4" destOrd="0" presId="urn:microsoft.com/office/officeart/2005/8/layout/cycle2"/>
    <dgm:cxn modelId="{E9E84753-6BB5-45DC-B508-4B28734AAD1B}" type="presParOf" srcId="{E48AF200-46A1-465B-AD29-2F0B26692155}" destId="{7E1522AD-6DE4-4219-8057-0653C496476B}" srcOrd="5" destOrd="0" presId="urn:microsoft.com/office/officeart/2005/8/layout/cycle2"/>
    <dgm:cxn modelId="{7A4310B2-C402-40C0-8B0F-F32BAFA8257C}" type="presParOf" srcId="{7E1522AD-6DE4-4219-8057-0653C496476B}" destId="{31282F7F-DAFC-4DDB-9AAE-74A887082CE5}" srcOrd="0" destOrd="0" presId="urn:microsoft.com/office/officeart/2005/8/layout/cycle2"/>
    <dgm:cxn modelId="{65D97F54-9D39-4797-A66B-DFA2F27FFE8C}" type="presParOf" srcId="{E48AF200-46A1-465B-AD29-2F0B26692155}" destId="{B8138093-73C4-4D77-98C6-DAD042CE60FF}" srcOrd="6" destOrd="0" presId="urn:microsoft.com/office/officeart/2005/8/layout/cycle2"/>
    <dgm:cxn modelId="{E0D42BE8-331F-4BDA-BC3D-A9B43D60FBE3}" type="presParOf" srcId="{E48AF200-46A1-465B-AD29-2F0B26692155}" destId="{6251A8CB-B837-4763-A948-4FC1CD8FB3F7}" srcOrd="7" destOrd="0" presId="urn:microsoft.com/office/officeart/2005/8/layout/cycle2"/>
    <dgm:cxn modelId="{6ACE9E02-2B53-4D66-9E93-3DD7A5113605}" type="presParOf" srcId="{6251A8CB-B837-4763-A948-4FC1CD8FB3F7}" destId="{218BEEEA-4C22-468C-A374-AE0533E0F48B}" srcOrd="0" destOrd="0" presId="urn:microsoft.com/office/officeart/2005/8/layout/cycle2"/>
    <dgm:cxn modelId="{D1F74ED5-D772-494F-B566-5679151528EE}" type="presParOf" srcId="{E48AF200-46A1-465B-AD29-2F0B26692155}" destId="{DAD87383-7181-4B25-B42B-9197ADEB1704}" srcOrd="8" destOrd="0" presId="urn:microsoft.com/office/officeart/2005/8/layout/cycle2"/>
    <dgm:cxn modelId="{D6D0D533-A7DE-4313-A4AF-A4557009004C}" type="presParOf" srcId="{E48AF200-46A1-465B-AD29-2F0B26692155}" destId="{6233ADA4-D3E1-4B9B-9E8A-F955096AB080}" srcOrd="9" destOrd="0" presId="urn:microsoft.com/office/officeart/2005/8/layout/cycle2"/>
    <dgm:cxn modelId="{4D927B97-67AD-4BC8-9DCE-6EA8EBD24EB0}" type="presParOf" srcId="{6233ADA4-D3E1-4B9B-9E8A-F955096AB080}" destId="{6B5B62AF-36CF-4371-AE38-46757F2E061B}" srcOrd="0" destOrd="0" presId="urn:microsoft.com/office/officeart/2005/8/layout/cycle2"/>
    <dgm:cxn modelId="{5D678032-971E-43B2-801A-EF894F8DEC56}" type="presParOf" srcId="{E48AF200-46A1-465B-AD29-2F0B26692155}" destId="{28807CCC-6E66-4C64-9392-83AF690ABCBF}" srcOrd="10" destOrd="0" presId="urn:microsoft.com/office/officeart/2005/8/layout/cycle2"/>
    <dgm:cxn modelId="{77D02E67-5489-40DD-9C0F-17CC7F5BA57C}" type="presParOf" srcId="{E48AF200-46A1-465B-AD29-2F0B26692155}" destId="{5EED6C91-EEFC-479E-BC85-644060F8C12C}" srcOrd="11" destOrd="0" presId="urn:microsoft.com/office/officeart/2005/8/layout/cycle2"/>
    <dgm:cxn modelId="{6C98F3AE-3185-4AFF-A437-EE4D243B122B}" type="presParOf" srcId="{5EED6C91-EEFC-479E-BC85-644060F8C12C}" destId="{BE318D6D-30E8-4800-BE0E-FACD4C23B812}" srcOrd="0" destOrd="0" presId="urn:microsoft.com/office/officeart/2005/8/layout/cycle2"/>
  </dgm:cxnLst>
  <dgm:bg/>
  <dgm:whole>
    <a:ln>
      <a:noFill/>
      <a:prstDash val="sysDot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3B08F8-41D7-48DF-B0D8-FF65BC6E2C2D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2AC4746-8EA4-4F5A-9BD9-E7881D9F7918}">
      <dgm:prSet phldrT="[文本]"/>
      <dgm:spPr>
        <a:solidFill>
          <a:schemeClr val="bg1"/>
        </a:solidFill>
        <a:ln>
          <a:prstDash val="lgDash"/>
        </a:ln>
      </dgm:spPr>
      <dgm:t>
        <a:bodyPr/>
        <a:lstStyle/>
        <a:p>
          <a:r>
            <a:rPr lang="zh-CN" altLang="en-US" dirty="0">
              <a:solidFill>
                <a:schemeClr val="accent1"/>
              </a:solidFill>
            </a:rPr>
            <a:t>标题</a:t>
          </a:r>
        </a:p>
      </dgm:t>
    </dgm:pt>
    <dgm:pt modelId="{5EBF4CF2-BE8A-4D52-9A4D-7D0165197471}" type="parTrans" cxnId="{8C01B9DC-08EA-4D35-A4A7-F6CD02CDAD83}">
      <dgm:prSet/>
      <dgm:spPr/>
      <dgm:t>
        <a:bodyPr/>
        <a:lstStyle/>
        <a:p>
          <a:endParaRPr lang="zh-CN" altLang="en-US"/>
        </a:p>
      </dgm:t>
    </dgm:pt>
    <dgm:pt modelId="{EECBD628-452E-4E03-98C4-EC90CD01C2E7}" type="sibTrans" cxnId="{8C01B9DC-08EA-4D35-A4A7-F6CD02CDAD83}">
      <dgm:prSet/>
      <dgm:spPr/>
      <dgm:t>
        <a:bodyPr/>
        <a:lstStyle/>
        <a:p>
          <a:endParaRPr lang="zh-CN" altLang="en-US"/>
        </a:p>
      </dgm:t>
    </dgm:pt>
    <dgm:pt modelId="{9E24E7C8-E914-4EF7-9D9D-A95F7A229DBF}">
      <dgm:prSet phldrT="[文本]"/>
      <dgm:spPr>
        <a:solidFill>
          <a:schemeClr val="accent2"/>
        </a:solidFill>
        <a:ln>
          <a:prstDash val="lgDash"/>
        </a:ln>
      </dgm:spPr>
      <dgm:t>
        <a:bodyPr/>
        <a:lstStyle/>
        <a:p>
          <a:r>
            <a:rPr lang="zh-CN" altLang="en-US" dirty="0"/>
            <a:t>标题</a:t>
          </a:r>
        </a:p>
      </dgm:t>
    </dgm:pt>
    <dgm:pt modelId="{D2143646-976A-403E-B436-EF8EC22EC9C6}" type="parTrans" cxnId="{E8CD01C3-42E7-44D8-91DC-3561EC13A1DD}">
      <dgm:prSet/>
      <dgm:spPr/>
      <dgm:t>
        <a:bodyPr/>
        <a:lstStyle/>
        <a:p>
          <a:endParaRPr lang="zh-CN" altLang="en-US"/>
        </a:p>
      </dgm:t>
    </dgm:pt>
    <dgm:pt modelId="{36939F92-2E15-458A-8B6B-781181DDC48A}" type="sibTrans" cxnId="{E8CD01C3-42E7-44D8-91DC-3561EC13A1DD}">
      <dgm:prSet/>
      <dgm:spPr/>
      <dgm:t>
        <a:bodyPr/>
        <a:lstStyle/>
        <a:p>
          <a:endParaRPr lang="zh-CN" altLang="en-US"/>
        </a:p>
      </dgm:t>
    </dgm:pt>
    <dgm:pt modelId="{EA47385D-4FE4-4C38-A9DD-49935AAC74BA}">
      <dgm:prSet phldrT="[文本]"/>
      <dgm:spPr/>
      <dgm:t>
        <a:bodyPr/>
        <a:lstStyle/>
        <a:p>
          <a:r>
            <a:rPr lang="zh-CN" altLang="en-US" dirty="0"/>
            <a:t>标题</a:t>
          </a:r>
        </a:p>
      </dgm:t>
    </dgm:pt>
    <dgm:pt modelId="{006A8DC7-3FCF-456E-974E-14501DEF7249}" type="parTrans" cxnId="{A7DA2948-6B23-43B8-8BB9-5397F9E24E8E}">
      <dgm:prSet/>
      <dgm:spPr/>
      <dgm:t>
        <a:bodyPr/>
        <a:lstStyle/>
        <a:p>
          <a:endParaRPr lang="zh-CN" altLang="en-US"/>
        </a:p>
      </dgm:t>
    </dgm:pt>
    <dgm:pt modelId="{6E98FFAF-DE5D-4ACB-A0C5-D9E79CB5FBEF}" type="sibTrans" cxnId="{A7DA2948-6B23-43B8-8BB9-5397F9E24E8E}">
      <dgm:prSet/>
      <dgm:spPr/>
      <dgm:t>
        <a:bodyPr/>
        <a:lstStyle/>
        <a:p>
          <a:endParaRPr lang="zh-CN" altLang="en-US"/>
        </a:p>
      </dgm:t>
    </dgm:pt>
    <dgm:pt modelId="{25CD592B-305A-47AE-AC3C-F86D6B885BC0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筛选结果</a:t>
          </a:r>
        </a:p>
      </dgm:t>
    </dgm:pt>
    <dgm:pt modelId="{22D56B30-359C-4C6C-B2FD-052A64861399}" type="parTrans" cxnId="{11EAEBCD-7A8D-4C8D-AD64-C39DB1BCC9F9}">
      <dgm:prSet/>
      <dgm:spPr/>
      <dgm:t>
        <a:bodyPr/>
        <a:lstStyle/>
        <a:p>
          <a:endParaRPr lang="zh-CN" altLang="en-US"/>
        </a:p>
      </dgm:t>
    </dgm:pt>
    <dgm:pt modelId="{574B60C5-2ED7-4E9C-8BC8-EB1856638AC9}" type="sibTrans" cxnId="{11EAEBCD-7A8D-4C8D-AD64-C39DB1BCC9F9}">
      <dgm:prSet/>
      <dgm:spPr/>
      <dgm:t>
        <a:bodyPr/>
        <a:lstStyle/>
        <a:p>
          <a:endParaRPr lang="zh-CN" altLang="en-US"/>
        </a:p>
      </dgm:t>
    </dgm:pt>
    <dgm:pt modelId="{9CD21886-CA87-484C-A4B9-EA1B1B225F16}" type="pres">
      <dgm:prSet presAssocID="{E53B08F8-41D7-48DF-B0D8-FF65BC6E2C2D}" presName="Name0" presStyleCnt="0">
        <dgm:presLayoutVars>
          <dgm:chMax val="4"/>
          <dgm:resizeHandles val="exact"/>
        </dgm:presLayoutVars>
      </dgm:prSet>
      <dgm:spPr/>
    </dgm:pt>
    <dgm:pt modelId="{BCF724CC-0173-4BBF-AB45-F8C4FB9A1BE7}" type="pres">
      <dgm:prSet presAssocID="{E53B08F8-41D7-48DF-B0D8-FF65BC6E2C2D}" presName="ellipse" presStyleLbl="trBgShp" presStyleIdx="0" presStyleCnt="1"/>
      <dgm:spPr/>
    </dgm:pt>
    <dgm:pt modelId="{39745046-8C50-4A23-A854-F14A4945A127}" type="pres">
      <dgm:prSet presAssocID="{E53B08F8-41D7-48DF-B0D8-FF65BC6E2C2D}" presName="arrow1" presStyleLbl="fgShp" presStyleIdx="0" presStyleCnt="1"/>
      <dgm:spPr/>
    </dgm:pt>
    <dgm:pt modelId="{A4BF00D3-6F9C-4C01-AFD5-3D84F42D848B}" type="pres">
      <dgm:prSet presAssocID="{E53B08F8-41D7-48DF-B0D8-FF65BC6E2C2D}" presName="rectangle" presStyleLbl="revTx" presStyleIdx="0" presStyleCnt="1">
        <dgm:presLayoutVars>
          <dgm:bulletEnabled val="1"/>
        </dgm:presLayoutVars>
      </dgm:prSet>
      <dgm:spPr/>
    </dgm:pt>
    <dgm:pt modelId="{6F99A6D4-64F6-4C0F-95F9-D5E1D9F0620C}" type="pres">
      <dgm:prSet presAssocID="{9E24E7C8-E914-4EF7-9D9D-A95F7A229DBF}" presName="item1" presStyleLbl="node1" presStyleIdx="0" presStyleCnt="3">
        <dgm:presLayoutVars>
          <dgm:bulletEnabled val="1"/>
        </dgm:presLayoutVars>
      </dgm:prSet>
      <dgm:spPr/>
    </dgm:pt>
    <dgm:pt modelId="{4305C8D1-6B54-4E1A-8FB6-4B2A28048D8C}" type="pres">
      <dgm:prSet presAssocID="{EA47385D-4FE4-4C38-A9DD-49935AAC74BA}" presName="item2" presStyleLbl="node1" presStyleIdx="1" presStyleCnt="3">
        <dgm:presLayoutVars>
          <dgm:bulletEnabled val="1"/>
        </dgm:presLayoutVars>
      </dgm:prSet>
      <dgm:spPr/>
    </dgm:pt>
    <dgm:pt modelId="{E02DA88E-6851-4A5C-8037-488349A77562}" type="pres">
      <dgm:prSet presAssocID="{25CD592B-305A-47AE-AC3C-F86D6B885BC0}" presName="item3" presStyleLbl="node1" presStyleIdx="2" presStyleCnt="3">
        <dgm:presLayoutVars>
          <dgm:bulletEnabled val="1"/>
        </dgm:presLayoutVars>
      </dgm:prSet>
      <dgm:spPr/>
    </dgm:pt>
    <dgm:pt modelId="{A4D3A3D7-2830-4463-851C-C452D1A2627A}" type="pres">
      <dgm:prSet presAssocID="{E53B08F8-41D7-48DF-B0D8-FF65BC6E2C2D}" presName="funnel" presStyleLbl="trAlignAcc1" presStyleIdx="0" presStyleCnt="1"/>
      <dgm:spPr/>
    </dgm:pt>
  </dgm:ptLst>
  <dgm:cxnLst>
    <dgm:cxn modelId="{41E5C208-FC84-4D9E-9699-ABA4EBDBDFD1}" type="presOf" srcId="{E53B08F8-41D7-48DF-B0D8-FF65BC6E2C2D}" destId="{9CD21886-CA87-484C-A4B9-EA1B1B225F16}" srcOrd="0" destOrd="0" presId="urn:microsoft.com/office/officeart/2005/8/layout/funnel1"/>
    <dgm:cxn modelId="{4C134F1A-9CC1-4DD4-9715-736089E67C86}" type="presOf" srcId="{9E24E7C8-E914-4EF7-9D9D-A95F7A229DBF}" destId="{4305C8D1-6B54-4E1A-8FB6-4B2A28048D8C}" srcOrd="0" destOrd="0" presId="urn:microsoft.com/office/officeart/2005/8/layout/funnel1"/>
    <dgm:cxn modelId="{5F06C12B-4EE8-4C15-A9A3-640C8B871825}" type="presOf" srcId="{EA47385D-4FE4-4C38-A9DD-49935AAC74BA}" destId="{6F99A6D4-64F6-4C0F-95F9-D5E1D9F0620C}" srcOrd="0" destOrd="0" presId="urn:microsoft.com/office/officeart/2005/8/layout/funnel1"/>
    <dgm:cxn modelId="{2BDE233B-A440-4EBB-AD9E-13F4513751B3}" type="presOf" srcId="{D2AC4746-8EA4-4F5A-9BD9-E7881D9F7918}" destId="{E02DA88E-6851-4A5C-8037-488349A77562}" srcOrd="0" destOrd="0" presId="urn:microsoft.com/office/officeart/2005/8/layout/funnel1"/>
    <dgm:cxn modelId="{A7DA2948-6B23-43B8-8BB9-5397F9E24E8E}" srcId="{E53B08F8-41D7-48DF-B0D8-FF65BC6E2C2D}" destId="{EA47385D-4FE4-4C38-A9DD-49935AAC74BA}" srcOrd="2" destOrd="0" parTransId="{006A8DC7-3FCF-456E-974E-14501DEF7249}" sibTransId="{6E98FFAF-DE5D-4ACB-A0C5-D9E79CB5FBEF}"/>
    <dgm:cxn modelId="{E8CD01C3-42E7-44D8-91DC-3561EC13A1DD}" srcId="{E53B08F8-41D7-48DF-B0D8-FF65BC6E2C2D}" destId="{9E24E7C8-E914-4EF7-9D9D-A95F7A229DBF}" srcOrd="1" destOrd="0" parTransId="{D2143646-976A-403E-B436-EF8EC22EC9C6}" sibTransId="{36939F92-2E15-458A-8B6B-781181DDC48A}"/>
    <dgm:cxn modelId="{11EAEBCD-7A8D-4C8D-AD64-C39DB1BCC9F9}" srcId="{E53B08F8-41D7-48DF-B0D8-FF65BC6E2C2D}" destId="{25CD592B-305A-47AE-AC3C-F86D6B885BC0}" srcOrd="3" destOrd="0" parTransId="{22D56B30-359C-4C6C-B2FD-052A64861399}" sibTransId="{574B60C5-2ED7-4E9C-8BC8-EB1856638AC9}"/>
    <dgm:cxn modelId="{8C01B9DC-08EA-4D35-A4A7-F6CD02CDAD83}" srcId="{E53B08F8-41D7-48DF-B0D8-FF65BC6E2C2D}" destId="{D2AC4746-8EA4-4F5A-9BD9-E7881D9F7918}" srcOrd="0" destOrd="0" parTransId="{5EBF4CF2-BE8A-4D52-9A4D-7D0165197471}" sibTransId="{EECBD628-452E-4E03-98C4-EC90CD01C2E7}"/>
    <dgm:cxn modelId="{451BA1F1-8BC6-4766-BDFE-591ECAD08B1A}" type="presOf" srcId="{25CD592B-305A-47AE-AC3C-F86D6B885BC0}" destId="{A4BF00D3-6F9C-4C01-AFD5-3D84F42D848B}" srcOrd="0" destOrd="0" presId="urn:microsoft.com/office/officeart/2005/8/layout/funnel1"/>
    <dgm:cxn modelId="{04457C8D-9EA1-4E07-8E48-A151193DC5D8}" type="presParOf" srcId="{9CD21886-CA87-484C-A4B9-EA1B1B225F16}" destId="{BCF724CC-0173-4BBF-AB45-F8C4FB9A1BE7}" srcOrd="0" destOrd="0" presId="urn:microsoft.com/office/officeart/2005/8/layout/funnel1"/>
    <dgm:cxn modelId="{600F5311-E0FC-4C6A-9696-748092DB7BA0}" type="presParOf" srcId="{9CD21886-CA87-484C-A4B9-EA1B1B225F16}" destId="{39745046-8C50-4A23-A854-F14A4945A127}" srcOrd="1" destOrd="0" presId="urn:microsoft.com/office/officeart/2005/8/layout/funnel1"/>
    <dgm:cxn modelId="{04E6EE44-C143-49C9-B0DF-F705E9AAC307}" type="presParOf" srcId="{9CD21886-CA87-484C-A4B9-EA1B1B225F16}" destId="{A4BF00D3-6F9C-4C01-AFD5-3D84F42D848B}" srcOrd="2" destOrd="0" presId="urn:microsoft.com/office/officeart/2005/8/layout/funnel1"/>
    <dgm:cxn modelId="{2997BC0C-BEA2-4B53-A971-D7919B2C57DC}" type="presParOf" srcId="{9CD21886-CA87-484C-A4B9-EA1B1B225F16}" destId="{6F99A6D4-64F6-4C0F-95F9-D5E1D9F0620C}" srcOrd="3" destOrd="0" presId="urn:microsoft.com/office/officeart/2005/8/layout/funnel1"/>
    <dgm:cxn modelId="{84D861AE-97CB-4547-8AC7-6AF27D2B4B97}" type="presParOf" srcId="{9CD21886-CA87-484C-A4B9-EA1B1B225F16}" destId="{4305C8D1-6B54-4E1A-8FB6-4B2A28048D8C}" srcOrd="4" destOrd="0" presId="urn:microsoft.com/office/officeart/2005/8/layout/funnel1"/>
    <dgm:cxn modelId="{781AD8CB-DF90-4E26-9C40-8E583A5C97F0}" type="presParOf" srcId="{9CD21886-CA87-484C-A4B9-EA1B1B225F16}" destId="{E02DA88E-6851-4A5C-8037-488349A77562}" srcOrd="5" destOrd="0" presId="urn:microsoft.com/office/officeart/2005/8/layout/funnel1"/>
    <dgm:cxn modelId="{17459298-4BAE-4699-89F5-7CED36847767}" type="presParOf" srcId="{9CD21886-CA87-484C-A4B9-EA1B1B225F16}" destId="{A4D3A3D7-2830-4463-851C-C452D1A2627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A1D194-A7C0-44AF-8533-DFD87C0D3406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E8A1AE-6F97-4988-9BE1-B231721039DE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chemeClr val="accent3"/>
          </a:solidFill>
        </a:ln>
      </dgm:spPr>
      <dgm:t>
        <a:bodyPr/>
        <a:lstStyle/>
        <a:p>
          <a:r>
            <a:rPr lang="zh-CN" altLang="en-US" sz="2800" dirty="0">
              <a:latin typeface="+mj-ea"/>
              <a:ea typeface="+mj-ea"/>
            </a:rPr>
            <a:t>总论点</a:t>
          </a:r>
        </a:p>
      </dgm:t>
    </dgm:pt>
    <dgm:pt modelId="{5738A7C4-F72E-4BE3-AAD4-CB2EEAF55D7E}" type="parTrans" cxnId="{1A328C05-1664-4378-95F6-888855E4557F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1F8C1C30-0953-49B1-B962-453EF0DC8DFD}" type="sibTrans" cxnId="{1A328C05-1664-4378-95F6-888855E4557F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E2C7C966-E3A4-42C9-A090-A04B49D7B225}">
      <dgm:prSet phldrT="[文本]" custT="1"/>
      <dgm:spPr/>
      <dgm:t>
        <a:bodyPr/>
        <a:lstStyle/>
        <a:p>
          <a:r>
            <a:rPr lang="zh-CN" altLang="en-US" sz="2800" dirty="0">
              <a:latin typeface="+mj-ea"/>
              <a:ea typeface="+mj-ea"/>
            </a:rPr>
            <a:t>分论点</a:t>
          </a:r>
        </a:p>
      </dgm:t>
    </dgm:pt>
    <dgm:pt modelId="{E1C9D9C8-EDB7-48D8-A21B-0951E9C3A750}" type="parTrans" cxnId="{59CDA68E-4308-4C36-847A-787A7A85A774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34475AF5-0FAC-4340-AB40-39725CD9BFAF}" type="sibTrans" cxnId="{59CDA68E-4308-4C36-847A-787A7A85A774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3D75D74E-5270-4735-AFD5-DF11655B794B}">
      <dgm:prSet phldrT="[文本]" custT="1"/>
      <dgm:spPr/>
      <dgm:t>
        <a:bodyPr/>
        <a:lstStyle/>
        <a:p>
          <a:r>
            <a:rPr lang="zh-CN" altLang="en-US" sz="2800" dirty="0">
              <a:latin typeface="+mj-ea"/>
              <a:ea typeface="+mj-ea"/>
            </a:rPr>
            <a:t>分论点</a:t>
          </a:r>
        </a:p>
      </dgm:t>
    </dgm:pt>
    <dgm:pt modelId="{135FDCF8-F06C-4900-82E9-0E4083411CF2}" type="parTrans" cxnId="{606C1888-4E55-40A9-B025-0472D8B1C967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DD50BD11-3EAE-4C5A-BE74-50F2AB6F581C}" type="sibTrans" cxnId="{606C1888-4E55-40A9-B025-0472D8B1C967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F94E3C78-30FD-4CEC-B186-B633B4F77D56}">
      <dgm:prSet phldrT="[文本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800" dirty="0">
              <a:latin typeface="+mj-ea"/>
              <a:ea typeface="+mj-ea"/>
            </a:rPr>
            <a:t>分论点</a:t>
          </a:r>
        </a:p>
      </dgm:t>
    </dgm:pt>
    <dgm:pt modelId="{7064C105-4CAD-481A-A078-63CC636B3CB7}" type="parTrans" cxnId="{91E1DF97-F5F1-46AE-9D26-A8C01093D0D4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8CE12D72-0D1E-4E11-906A-C91F1560D965}" type="sibTrans" cxnId="{91E1DF97-F5F1-46AE-9D26-A8C01093D0D4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2AEBD2CB-DB51-417B-BE2C-BA4811224399}">
      <dgm:prSet phldrT="[文本]" custT="1"/>
      <dgm:spPr/>
      <dgm:t>
        <a:bodyPr/>
        <a:lstStyle/>
        <a:p>
          <a:r>
            <a:rPr lang="zh-CN" altLang="en-US" sz="2800" dirty="0">
              <a:latin typeface="+mj-ea"/>
              <a:ea typeface="+mj-ea"/>
            </a:rPr>
            <a:t>分论点</a:t>
          </a:r>
        </a:p>
      </dgm:t>
    </dgm:pt>
    <dgm:pt modelId="{41EEA1D0-FC1F-40B5-B8A7-826BE4531AF6}" type="parTrans" cxnId="{87343EAA-8E96-4EC3-9D21-114D2E406976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B74C70E0-D5F8-4B36-94EA-333BAB9557FA}" type="sibTrans" cxnId="{87343EAA-8E96-4EC3-9D21-114D2E406976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921D38B5-2FE9-451F-8864-8448D15127FD}">
      <dgm:prSet phldrT="[文本]" custT="1"/>
      <dgm:spPr/>
      <dgm:t>
        <a:bodyPr/>
        <a:lstStyle/>
        <a:p>
          <a:r>
            <a:rPr lang="zh-CN" altLang="en-US" sz="2800" dirty="0">
              <a:latin typeface="+mj-ea"/>
              <a:ea typeface="+mj-ea"/>
            </a:rPr>
            <a:t>分论点</a:t>
          </a:r>
        </a:p>
      </dgm:t>
    </dgm:pt>
    <dgm:pt modelId="{8706D1DC-2E54-4DEC-A769-1A9F51C597B9}" type="parTrans" cxnId="{DD3817CB-65A8-484A-AEFF-9E044AD07519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5A07D1ED-EF6C-44E9-8E17-84A13DD8D0DA}" type="sibTrans" cxnId="{DD3817CB-65A8-484A-AEFF-9E044AD07519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5DEF979C-B364-451A-A817-C4A90B4EA815}">
      <dgm:prSet phldrT="[文本]" custT="1"/>
      <dgm:spPr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zh-CN" altLang="en-US" sz="2800" dirty="0">
              <a:latin typeface="+mj-ea"/>
              <a:ea typeface="+mj-ea"/>
            </a:rPr>
            <a:t>标题</a:t>
          </a:r>
          <a:r>
            <a:rPr lang="en-US" altLang="zh-CN" sz="2800" dirty="0">
              <a:latin typeface="+mj-ea"/>
              <a:ea typeface="+mj-ea"/>
            </a:rPr>
            <a:t>1</a:t>
          </a:r>
          <a:endParaRPr lang="zh-CN" altLang="en-US" sz="2800" dirty="0">
            <a:latin typeface="+mj-ea"/>
            <a:ea typeface="+mj-ea"/>
          </a:endParaRPr>
        </a:p>
      </dgm:t>
    </dgm:pt>
    <dgm:pt modelId="{14575B9D-83B2-4492-B991-3CDED76335F5}" type="parTrans" cxnId="{795F3E69-E89C-45F5-8163-29E5C88536EF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D828E4C8-7571-48CE-B9C7-2169E700E7E0}" type="sibTrans" cxnId="{795F3E69-E89C-45F5-8163-29E5C88536EF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FA55B095-88CC-4DC3-B5E4-18F3FFE1F5A3}">
      <dgm:prSet phldrT="[文本]" custT="1"/>
      <dgm:spPr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zh-CN" altLang="en-US" sz="2800" dirty="0">
              <a:latin typeface="+mj-ea"/>
              <a:ea typeface="+mj-ea"/>
            </a:rPr>
            <a:t>标题</a:t>
          </a:r>
          <a:r>
            <a:rPr lang="en-US" altLang="zh-CN" sz="2800" dirty="0">
              <a:latin typeface="+mj-ea"/>
              <a:ea typeface="+mj-ea"/>
            </a:rPr>
            <a:t>2</a:t>
          </a:r>
          <a:endParaRPr lang="zh-CN" altLang="en-US" sz="2800" dirty="0">
            <a:latin typeface="+mj-ea"/>
            <a:ea typeface="+mj-ea"/>
          </a:endParaRPr>
        </a:p>
      </dgm:t>
    </dgm:pt>
    <dgm:pt modelId="{510AB662-F0A9-4238-BB37-664BBC3AA1D4}" type="parTrans" cxnId="{452A8E6A-BB08-4D33-9122-E82C83D6FAC3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89EE8542-3F30-4485-B8E0-F76C205A4BA3}" type="sibTrans" cxnId="{452A8E6A-BB08-4D33-9122-E82C83D6FAC3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0592F8E2-4C85-497E-B2A9-C6FEFD2AD37F}">
      <dgm:prSet phldrT="[文本]" custT="1"/>
      <dgm:spPr>
        <a:ln>
          <a:solidFill>
            <a:schemeClr val="accent1"/>
          </a:solidFill>
          <a:prstDash val="lgDash"/>
        </a:ln>
      </dgm:spPr>
      <dgm:t>
        <a:bodyPr/>
        <a:lstStyle/>
        <a:p>
          <a:r>
            <a:rPr lang="zh-CN" altLang="en-US" sz="2800" dirty="0">
              <a:latin typeface="+mj-ea"/>
              <a:ea typeface="+mj-ea"/>
            </a:rPr>
            <a:t>标题</a:t>
          </a:r>
          <a:r>
            <a:rPr lang="en-US" altLang="zh-CN" sz="2800" dirty="0">
              <a:latin typeface="+mj-ea"/>
              <a:ea typeface="+mj-ea"/>
            </a:rPr>
            <a:t>3</a:t>
          </a:r>
          <a:endParaRPr lang="zh-CN" altLang="en-US" sz="2800" dirty="0">
            <a:latin typeface="+mj-ea"/>
            <a:ea typeface="+mj-ea"/>
          </a:endParaRPr>
        </a:p>
      </dgm:t>
    </dgm:pt>
    <dgm:pt modelId="{40EE6D1F-3709-446E-8A78-08436BCD3689}" type="parTrans" cxnId="{001E9650-ABDB-494C-BC00-CF77F4D5C3C4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E5DB1DC9-0CD3-42E8-A7FF-1350C5D59614}" type="sibTrans" cxnId="{001E9650-ABDB-494C-BC00-CF77F4D5C3C4}">
      <dgm:prSet/>
      <dgm:spPr/>
      <dgm:t>
        <a:bodyPr/>
        <a:lstStyle/>
        <a:p>
          <a:endParaRPr lang="zh-CN" altLang="en-US" sz="2800">
            <a:latin typeface="+mj-ea"/>
            <a:ea typeface="+mj-ea"/>
          </a:endParaRPr>
        </a:p>
      </dgm:t>
    </dgm:pt>
    <dgm:pt modelId="{8D97009B-760D-4DE5-A042-4C387AF42430}">
      <dgm:prSet phldrT="[文本]" custT="1"/>
      <dgm:spPr/>
      <dgm:t>
        <a:bodyPr/>
        <a:lstStyle/>
        <a:p>
          <a:r>
            <a:rPr lang="zh-CN" altLang="en-US" sz="2800" dirty="0">
              <a:latin typeface="+mj-ea"/>
              <a:ea typeface="+mj-ea"/>
            </a:rPr>
            <a:t>分论点</a:t>
          </a:r>
        </a:p>
      </dgm:t>
    </dgm:pt>
    <dgm:pt modelId="{C388DA23-4252-4195-9788-413D1C7960C8}" type="parTrans" cxnId="{8A6302E9-3378-4D63-A47A-1FCDF391FC27}">
      <dgm:prSet/>
      <dgm:spPr/>
      <dgm:t>
        <a:bodyPr/>
        <a:lstStyle/>
        <a:p>
          <a:endParaRPr lang="zh-CN" altLang="en-US"/>
        </a:p>
      </dgm:t>
    </dgm:pt>
    <dgm:pt modelId="{89AAF344-13F6-491E-A499-2C62FC9E1239}" type="sibTrans" cxnId="{8A6302E9-3378-4D63-A47A-1FCDF391FC27}">
      <dgm:prSet/>
      <dgm:spPr/>
      <dgm:t>
        <a:bodyPr/>
        <a:lstStyle/>
        <a:p>
          <a:endParaRPr lang="zh-CN" altLang="en-US"/>
        </a:p>
      </dgm:t>
    </dgm:pt>
    <dgm:pt modelId="{4483826F-07D8-466E-A308-DF03F5EE9BF1}">
      <dgm:prSet phldrT="[文本]" custT="1"/>
      <dgm:spPr/>
      <dgm:t>
        <a:bodyPr/>
        <a:lstStyle/>
        <a:p>
          <a:r>
            <a:rPr lang="zh-CN" altLang="en-US" sz="2800" dirty="0">
              <a:latin typeface="+mj-ea"/>
              <a:ea typeface="+mj-ea"/>
            </a:rPr>
            <a:t>分论点</a:t>
          </a:r>
        </a:p>
      </dgm:t>
    </dgm:pt>
    <dgm:pt modelId="{0723F6A3-FC67-4354-8BD3-7B5E805F682E}" type="parTrans" cxnId="{E1000C96-C414-46CE-9E6B-088DA13A7D70}">
      <dgm:prSet/>
      <dgm:spPr/>
      <dgm:t>
        <a:bodyPr/>
        <a:lstStyle/>
        <a:p>
          <a:endParaRPr lang="zh-CN" altLang="en-US"/>
        </a:p>
      </dgm:t>
    </dgm:pt>
    <dgm:pt modelId="{77BADF3E-7B22-4BAD-A135-26B78C945D59}" type="sibTrans" cxnId="{E1000C96-C414-46CE-9E6B-088DA13A7D70}">
      <dgm:prSet/>
      <dgm:spPr/>
      <dgm:t>
        <a:bodyPr/>
        <a:lstStyle/>
        <a:p>
          <a:endParaRPr lang="zh-CN" altLang="en-US"/>
        </a:p>
      </dgm:t>
    </dgm:pt>
    <dgm:pt modelId="{3E3C8DA8-80AC-4635-A5B1-064EFC1C4439}" type="pres">
      <dgm:prSet presAssocID="{C2A1D194-A7C0-44AF-8533-DFD87C0D340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0DAC111-F2F3-44DB-8292-CEAEFB20213E}" type="pres">
      <dgm:prSet presAssocID="{C2A1D194-A7C0-44AF-8533-DFD87C0D3406}" presName="hierFlow" presStyleCnt="0"/>
      <dgm:spPr/>
    </dgm:pt>
    <dgm:pt modelId="{173DE7E4-2E57-474B-A78B-E329FAC020E5}" type="pres">
      <dgm:prSet presAssocID="{C2A1D194-A7C0-44AF-8533-DFD87C0D3406}" presName="firstBuf" presStyleCnt="0"/>
      <dgm:spPr/>
    </dgm:pt>
    <dgm:pt modelId="{FD622809-5E0B-4DA0-85C6-0EB0080A9AD4}" type="pres">
      <dgm:prSet presAssocID="{C2A1D194-A7C0-44AF-8533-DFD87C0D340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3FB3B3B-2F70-42F6-BC48-C5BA74C6B87E}" type="pres">
      <dgm:prSet presAssocID="{01E8A1AE-6F97-4988-9BE1-B231721039DE}" presName="Name14" presStyleCnt="0"/>
      <dgm:spPr/>
    </dgm:pt>
    <dgm:pt modelId="{864EC8C6-A219-48C0-A8CB-4B3CF1383709}" type="pres">
      <dgm:prSet presAssocID="{01E8A1AE-6F97-4988-9BE1-B231721039DE}" presName="level1Shape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291591A7-EBA3-41AB-BEA8-532DA1CE4C70}" type="pres">
      <dgm:prSet presAssocID="{01E8A1AE-6F97-4988-9BE1-B231721039DE}" presName="hierChild2" presStyleCnt="0"/>
      <dgm:spPr/>
    </dgm:pt>
    <dgm:pt modelId="{EA3C02A7-8A4D-467D-9C85-A128CBF5678E}" type="pres">
      <dgm:prSet presAssocID="{E1C9D9C8-EDB7-48D8-A21B-0951E9C3A750}" presName="Name19" presStyleLbl="parChTrans1D2" presStyleIdx="0" presStyleCnt="3"/>
      <dgm:spPr/>
    </dgm:pt>
    <dgm:pt modelId="{AC601A8F-29AD-4415-8080-590BFE035778}" type="pres">
      <dgm:prSet presAssocID="{E2C7C966-E3A4-42C9-A090-A04B49D7B225}" presName="Name21" presStyleCnt="0"/>
      <dgm:spPr/>
    </dgm:pt>
    <dgm:pt modelId="{C280DD8A-59D5-46F5-80CB-14A80B1BA5D8}" type="pres">
      <dgm:prSet presAssocID="{E2C7C966-E3A4-42C9-A090-A04B49D7B225}" presName="level2Shape" presStyleLbl="node2" presStyleIdx="0" presStyleCnt="3"/>
      <dgm:spPr/>
    </dgm:pt>
    <dgm:pt modelId="{D8BAC83E-8C66-4F76-9C7C-19C90D506CDD}" type="pres">
      <dgm:prSet presAssocID="{E2C7C966-E3A4-42C9-A090-A04B49D7B225}" presName="hierChild3" presStyleCnt="0"/>
      <dgm:spPr/>
    </dgm:pt>
    <dgm:pt modelId="{63C8A934-3477-4556-B870-3B94C66E80B5}" type="pres">
      <dgm:prSet presAssocID="{0723F6A3-FC67-4354-8BD3-7B5E805F682E}" presName="Name19" presStyleLbl="parChTrans1D3" presStyleIdx="0" presStyleCnt="4"/>
      <dgm:spPr/>
    </dgm:pt>
    <dgm:pt modelId="{31B87D0D-D016-49BF-9C1E-676B3D6CECF4}" type="pres">
      <dgm:prSet presAssocID="{4483826F-07D8-466E-A308-DF03F5EE9BF1}" presName="Name21" presStyleCnt="0"/>
      <dgm:spPr/>
    </dgm:pt>
    <dgm:pt modelId="{F4426107-686D-46D0-B785-677001748F9B}" type="pres">
      <dgm:prSet presAssocID="{4483826F-07D8-466E-A308-DF03F5EE9BF1}" presName="level2Shape" presStyleLbl="node3" presStyleIdx="0" presStyleCnt="4"/>
      <dgm:spPr/>
    </dgm:pt>
    <dgm:pt modelId="{585A734A-166E-48AB-8CBC-EB3EF9399D75}" type="pres">
      <dgm:prSet presAssocID="{4483826F-07D8-466E-A308-DF03F5EE9BF1}" presName="hierChild3" presStyleCnt="0"/>
      <dgm:spPr/>
    </dgm:pt>
    <dgm:pt modelId="{2A085FBD-2482-44C2-BD4D-8148516D54DC}" type="pres">
      <dgm:prSet presAssocID="{C388DA23-4252-4195-9788-413D1C7960C8}" presName="Name19" presStyleLbl="parChTrans1D2" presStyleIdx="1" presStyleCnt="3"/>
      <dgm:spPr/>
    </dgm:pt>
    <dgm:pt modelId="{39F03419-1900-43FF-B3BD-2BF9C778B8EE}" type="pres">
      <dgm:prSet presAssocID="{8D97009B-760D-4DE5-A042-4C387AF42430}" presName="Name21" presStyleCnt="0"/>
      <dgm:spPr/>
    </dgm:pt>
    <dgm:pt modelId="{44BB00F3-7F19-4251-B0F1-5E7FA9C85CB7}" type="pres">
      <dgm:prSet presAssocID="{8D97009B-760D-4DE5-A042-4C387AF42430}" presName="level2Shape" presStyleLbl="node2" presStyleIdx="1" presStyleCnt="3"/>
      <dgm:spPr/>
    </dgm:pt>
    <dgm:pt modelId="{0DCF567B-E70D-4A32-9282-0B1869670FA3}" type="pres">
      <dgm:prSet presAssocID="{8D97009B-760D-4DE5-A042-4C387AF42430}" presName="hierChild3" presStyleCnt="0"/>
      <dgm:spPr/>
    </dgm:pt>
    <dgm:pt modelId="{CEA1A413-1D47-4B96-A7C6-B8D9A01344D5}" type="pres">
      <dgm:prSet presAssocID="{135FDCF8-F06C-4900-82E9-0E4083411CF2}" presName="Name19" presStyleLbl="parChTrans1D3" presStyleIdx="1" presStyleCnt="4"/>
      <dgm:spPr/>
    </dgm:pt>
    <dgm:pt modelId="{6CDD8D5D-6FCC-42CC-AF69-01CEABC18B82}" type="pres">
      <dgm:prSet presAssocID="{3D75D74E-5270-4735-AFD5-DF11655B794B}" presName="Name21" presStyleCnt="0"/>
      <dgm:spPr/>
    </dgm:pt>
    <dgm:pt modelId="{C5DD3FB3-2385-419C-9A60-A42B65416423}" type="pres">
      <dgm:prSet presAssocID="{3D75D74E-5270-4735-AFD5-DF11655B794B}" presName="level2Shape" presStyleLbl="node3" presStyleIdx="1" presStyleCnt="4"/>
      <dgm:spPr/>
    </dgm:pt>
    <dgm:pt modelId="{7E244242-A5BF-4484-9F27-F14B37241CE7}" type="pres">
      <dgm:prSet presAssocID="{3D75D74E-5270-4735-AFD5-DF11655B794B}" presName="hierChild3" presStyleCnt="0"/>
      <dgm:spPr/>
    </dgm:pt>
    <dgm:pt modelId="{E9486C39-C8B2-4BC8-89F1-8474D91A0EBA}" type="pres">
      <dgm:prSet presAssocID="{7064C105-4CAD-481A-A078-63CC636B3CB7}" presName="Name19" presStyleLbl="parChTrans1D3" presStyleIdx="2" presStyleCnt="4"/>
      <dgm:spPr/>
    </dgm:pt>
    <dgm:pt modelId="{AFE32C36-FC2C-4E85-87B4-32CDA56300E0}" type="pres">
      <dgm:prSet presAssocID="{F94E3C78-30FD-4CEC-B186-B633B4F77D56}" presName="Name21" presStyleCnt="0"/>
      <dgm:spPr/>
    </dgm:pt>
    <dgm:pt modelId="{CBEBD667-353C-46B2-BCB9-A30AA6F7AEC7}" type="pres">
      <dgm:prSet presAssocID="{F94E3C78-30FD-4CEC-B186-B633B4F77D56}" presName="level2Shape" presStyleLbl="node3" presStyleIdx="2" presStyleCnt="4"/>
      <dgm:spPr/>
    </dgm:pt>
    <dgm:pt modelId="{0F9E7484-D65F-47F5-9616-379530E4CD0C}" type="pres">
      <dgm:prSet presAssocID="{F94E3C78-30FD-4CEC-B186-B633B4F77D56}" presName="hierChild3" presStyleCnt="0"/>
      <dgm:spPr/>
    </dgm:pt>
    <dgm:pt modelId="{5100921F-549F-454A-92E2-56B7FD87BB07}" type="pres">
      <dgm:prSet presAssocID="{41EEA1D0-FC1F-40B5-B8A7-826BE4531AF6}" presName="Name19" presStyleLbl="parChTrans1D2" presStyleIdx="2" presStyleCnt="3"/>
      <dgm:spPr/>
    </dgm:pt>
    <dgm:pt modelId="{BCA830C2-DD5F-4DD6-BDA0-345142B1BDE5}" type="pres">
      <dgm:prSet presAssocID="{2AEBD2CB-DB51-417B-BE2C-BA4811224399}" presName="Name21" presStyleCnt="0"/>
      <dgm:spPr/>
    </dgm:pt>
    <dgm:pt modelId="{53E8C95C-0D32-4AE7-8EFB-DF266D919FD2}" type="pres">
      <dgm:prSet presAssocID="{2AEBD2CB-DB51-417B-BE2C-BA4811224399}" presName="level2Shape" presStyleLbl="node2" presStyleIdx="2" presStyleCnt="3"/>
      <dgm:spPr/>
    </dgm:pt>
    <dgm:pt modelId="{5B5D4486-A4CB-4415-A320-CF50117B6642}" type="pres">
      <dgm:prSet presAssocID="{2AEBD2CB-DB51-417B-BE2C-BA4811224399}" presName="hierChild3" presStyleCnt="0"/>
      <dgm:spPr/>
    </dgm:pt>
    <dgm:pt modelId="{089B827D-81A1-4D1F-96E2-593EB5F8D86C}" type="pres">
      <dgm:prSet presAssocID="{8706D1DC-2E54-4DEC-A769-1A9F51C597B9}" presName="Name19" presStyleLbl="parChTrans1D3" presStyleIdx="3" presStyleCnt="4"/>
      <dgm:spPr/>
    </dgm:pt>
    <dgm:pt modelId="{6497001A-2CFB-4E0B-AAAD-5CD26342217D}" type="pres">
      <dgm:prSet presAssocID="{921D38B5-2FE9-451F-8864-8448D15127FD}" presName="Name21" presStyleCnt="0"/>
      <dgm:spPr/>
    </dgm:pt>
    <dgm:pt modelId="{AFCBA7BD-8CA3-4ABA-84D9-E9C4C476CE0C}" type="pres">
      <dgm:prSet presAssocID="{921D38B5-2FE9-451F-8864-8448D15127FD}" presName="level2Shape" presStyleLbl="node3" presStyleIdx="3" presStyleCnt="4"/>
      <dgm:spPr/>
    </dgm:pt>
    <dgm:pt modelId="{BBDFB76C-40E6-4182-842E-92EFF5ED9229}" type="pres">
      <dgm:prSet presAssocID="{921D38B5-2FE9-451F-8864-8448D15127FD}" presName="hierChild3" presStyleCnt="0"/>
      <dgm:spPr/>
    </dgm:pt>
    <dgm:pt modelId="{428E2AE2-F17C-41B8-86D5-A0FA31BF3810}" type="pres">
      <dgm:prSet presAssocID="{C2A1D194-A7C0-44AF-8533-DFD87C0D3406}" presName="bgShapesFlow" presStyleCnt="0"/>
      <dgm:spPr/>
    </dgm:pt>
    <dgm:pt modelId="{338E86EF-03DB-4BF1-994F-207169C91C69}" type="pres">
      <dgm:prSet presAssocID="{5DEF979C-B364-451A-A817-C4A90B4EA815}" presName="rectComp" presStyleCnt="0"/>
      <dgm:spPr/>
    </dgm:pt>
    <dgm:pt modelId="{9B4FA31D-B6DB-49C5-8823-2BA537A2AE1F}" type="pres">
      <dgm:prSet presAssocID="{5DEF979C-B364-451A-A817-C4A90B4EA815}" presName="bgRect" presStyleLbl="bgShp" presStyleIdx="0" presStyleCnt="3" custLinFactNeighborY="-805"/>
      <dgm:spPr/>
    </dgm:pt>
    <dgm:pt modelId="{898662DB-459C-4E2F-BBA7-AE1E7388564A}" type="pres">
      <dgm:prSet presAssocID="{5DEF979C-B364-451A-A817-C4A90B4EA815}" presName="bgRectTx" presStyleLbl="bgShp" presStyleIdx="0" presStyleCnt="3">
        <dgm:presLayoutVars>
          <dgm:bulletEnabled val="1"/>
        </dgm:presLayoutVars>
      </dgm:prSet>
      <dgm:spPr/>
    </dgm:pt>
    <dgm:pt modelId="{0AEE40F9-6523-45CA-BA3C-B4E2347E5496}" type="pres">
      <dgm:prSet presAssocID="{5DEF979C-B364-451A-A817-C4A90B4EA815}" presName="spComp" presStyleCnt="0"/>
      <dgm:spPr/>
    </dgm:pt>
    <dgm:pt modelId="{626B095A-6A4C-4949-B5F4-338EB658C1C8}" type="pres">
      <dgm:prSet presAssocID="{5DEF979C-B364-451A-A817-C4A90B4EA815}" presName="vSp" presStyleCnt="0"/>
      <dgm:spPr/>
    </dgm:pt>
    <dgm:pt modelId="{6B556718-9502-4946-9E2C-3AA8ADC81DCD}" type="pres">
      <dgm:prSet presAssocID="{FA55B095-88CC-4DC3-B5E4-18F3FFE1F5A3}" presName="rectComp" presStyleCnt="0"/>
      <dgm:spPr/>
    </dgm:pt>
    <dgm:pt modelId="{4682E1B6-7A8E-4EC7-8973-2DDBA05D5B05}" type="pres">
      <dgm:prSet presAssocID="{FA55B095-88CC-4DC3-B5E4-18F3FFE1F5A3}" presName="bgRect" presStyleLbl="bgShp" presStyleIdx="1" presStyleCnt="3"/>
      <dgm:spPr/>
    </dgm:pt>
    <dgm:pt modelId="{7633110A-E562-4411-AE7B-201E0ABF3BCB}" type="pres">
      <dgm:prSet presAssocID="{FA55B095-88CC-4DC3-B5E4-18F3FFE1F5A3}" presName="bgRectTx" presStyleLbl="bgShp" presStyleIdx="1" presStyleCnt="3">
        <dgm:presLayoutVars>
          <dgm:bulletEnabled val="1"/>
        </dgm:presLayoutVars>
      </dgm:prSet>
      <dgm:spPr/>
    </dgm:pt>
    <dgm:pt modelId="{161E960A-1B18-4F14-9F38-C3392FA5CB30}" type="pres">
      <dgm:prSet presAssocID="{FA55B095-88CC-4DC3-B5E4-18F3FFE1F5A3}" presName="spComp" presStyleCnt="0"/>
      <dgm:spPr/>
    </dgm:pt>
    <dgm:pt modelId="{428D9A40-7C0E-408A-9710-06E96EFA0E97}" type="pres">
      <dgm:prSet presAssocID="{FA55B095-88CC-4DC3-B5E4-18F3FFE1F5A3}" presName="vSp" presStyleCnt="0"/>
      <dgm:spPr/>
    </dgm:pt>
    <dgm:pt modelId="{C0945177-2A33-4FE6-9228-997330B70A2E}" type="pres">
      <dgm:prSet presAssocID="{0592F8E2-4C85-497E-B2A9-C6FEFD2AD37F}" presName="rectComp" presStyleCnt="0"/>
      <dgm:spPr/>
    </dgm:pt>
    <dgm:pt modelId="{A81EFF6F-6005-45DB-95E1-8017233D35C5}" type="pres">
      <dgm:prSet presAssocID="{0592F8E2-4C85-497E-B2A9-C6FEFD2AD37F}" presName="bgRect" presStyleLbl="bgShp" presStyleIdx="2" presStyleCnt="3"/>
      <dgm:spPr/>
    </dgm:pt>
    <dgm:pt modelId="{BE4CD8C6-A00A-4E7C-8987-40F8B271900A}" type="pres">
      <dgm:prSet presAssocID="{0592F8E2-4C85-497E-B2A9-C6FEFD2AD37F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A328C05-1664-4378-95F6-888855E4557F}" srcId="{C2A1D194-A7C0-44AF-8533-DFD87C0D3406}" destId="{01E8A1AE-6F97-4988-9BE1-B231721039DE}" srcOrd="0" destOrd="0" parTransId="{5738A7C4-F72E-4BE3-AAD4-CB2EEAF55D7E}" sibTransId="{1F8C1C30-0953-49B1-B962-453EF0DC8DFD}"/>
    <dgm:cxn modelId="{704D4314-802B-41C9-954E-6D6AFEF81743}" type="presOf" srcId="{FA55B095-88CC-4DC3-B5E4-18F3FFE1F5A3}" destId="{7633110A-E562-4411-AE7B-201E0ABF3BCB}" srcOrd="1" destOrd="0" presId="urn:microsoft.com/office/officeart/2005/8/layout/hierarchy6"/>
    <dgm:cxn modelId="{90F8201F-E87C-4AB6-9F56-1707C6CFC745}" type="presOf" srcId="{E1C9D9C8-EDB7-48D8-A21B-0951E9C3A750}" destId="{EA3C02A7-8A4D-467D-9C85-A128CBF5678E}" srcOrd="0" destOrd="0" presId="urn:microsoft.com/office/officeart/2005/8/layout/hierarchy6"/>
    <dgm:cxn modelId="{90413730-BE32-423C-BFB4-49369742AADC}" type="presOf" srcId="{FA55B095-88CC-4DC3-B5E4-18F3FFE1F5A3}" destId="{4682E1B6-7A8E-4EC7-8973-2DDBA05D5B05}" srcOrd="0" destOrd="0" presId="urn:microsoft.com/office/officeart/2005/8/layout/hierarchy6"/>
    <dgm:cxn modelId="{CE546A31-E733-4902-9C84-5BFA2B667DB2}" type="presOf" srcId="{3D75D74E-5270-4735-AFD5-DF11655B794B}" destId="{C5DD3FB3-2385-419C-9A60-A42B65416423}" srcOrd="0" destOrd="0" presId="urn:microsoft.com/office/officeart/2005/8/layout/hierarchy6"/>
    <dgm:cxn modelId="{51777935-05DB-441C-8B48-9731CF6083A0}" type="presOf" srcId="{0723F6A3-FC67-4354-8BD3-7B5E805F682E}" destId="{63C8A934-3477-4556-B870-3B94C66E80B5}" srcOrd="0" destOrd="0" presId="urn:microsoft.com/office/officeart/2005/8/layout/hierarchy6"/>
    <dgm:cxn modelId="{1827DC38-ECD0-4BE8-8CAD-00F2E51D69AE}" type="presOf" srcId="{5DEF979C-B364-451A-A817-C4A90B4EA815}" destId="{898662DB-459C-4E2F-BBA7-AE1E7388564A}" srcOrd="1" destOrd="0" presId="urn:microsoft.com/office/officeart/2005/8/layout/hierarchy6"/>
    <dgm:cxn modelId="{8499B842-9D3A-4DC5-B166-E04B959BCFAF}" type="presOf" srcId="{F94E3C78-30FD-4CEC-B186-B633B4F77D56}" destId="{CBEBD667-353C-46B2-BCB9-A30AA6F7AEC7}" srcOrd="0" destOrd="0" presId="urn:microsoft.com/office/officeart/2005/8/layout/hierarchy6"/>
    <dgm:cxn modelId="{B518F863-27CB-489C-9BD7-9F2C4FF7F6BC}" type="presOf" srcId="{C388DA23-4252-4195-9788-413D1C7960C8}" destId="{2A085FBD-2482-44C2-BD4D-8148516D54DC}" srcOrd="0" destOrd="0" presId="urn:microsoft.com/office/officeart/2005/8/layout/hierarchy6"/>
    <dgm:cxn modelId="{795F3E69-E89C-45F5-8163-29E5C88536EF}" srcId="{C2A1D194-A7C0-44AF-8533-DFD87C0D3406}" destId="{5DEF979C-B364-451A-A817-C4A90B4EA815}" srcOrd="1" destOrd="0" parTransId="{14575B9D-83B2-4492-B991-3CDED76335F5}" sibTransId="{D828E4C8-7571-48CE-B9C7-2169E700E7E0}"/>
    <dgm:cxn modelId="{80F68B49-4928-47D0-8E77-907822F7F7A7}" type="presOf" srcId="{41EEA1D0-FC1F-40B5-B8A7-826BE4531AF6}" destId="{5100921F-549F-454A-92E2-56B7FD87BB07}" srcOrd="0" destOrd="0" presId="urn:microsoft.com/office/officeart/2005/8/layout/hierarchy6"/>
    <dgm:cxn modelId="{923C6B4A-7A2B-4AAB-914A-FFD7AF31EF6F}" type="presOf" srcId="{0592F8E2-4C85-497E-B2A9-C6FEFD2AD37F}" destId="{BE4CD8C6-A00A-4E7C-8987-40F8B271900A}" srcOrd="1" destOrd="0" presId="urn:microsoft.com/office/officeart/2005/8/layout/hierarchy6"/>
    <dgm:cxn modelId="{452A8E6A-BB08-4D33-9122-E82C83D6FAC3}" srcId="{C2A1D194-A7C0-44AF-8533-DFD87C0D3406}" destId="{FA55B095-88CC-4DC3-B5E4-18F3FFE1F5A3}" srcOrd="2" destOrd="0" parTransId="{510AB662-F0A9-4238-BB37-664BBC3AA1D4}" sibTransId="{89EE8542-3F30-4485-B8E0-F76C205A4BA3}"/>
    <dgm:cxn modelId="{27F2BF6F-B45F-4241-B8BB-49F0A8E3EE09}" type="presOf" srcId="{2AEBD2CB-DB51-417B-BE2C-BA4811224399}" destId="{53E8C95C-0D32-4AE7-8EFB-DF266D919FD2}" srcOrd="0" destOrd="0" presId="urn:microsoft.com/office/officeart/2005/8/layout/hierarchy6"/>
    <dgm:cxn modelId="{001E9650-ABDB-494C-BC00-CF77F4D5C3C4}" srcId="{C2A1D194-A7C0-44AF-8533-DFD87C0D3406}" destId="{0592F8E2-4C85-497E-B2A9-C6FEFD2AD37F}" srcOrd="3" destOrd="0" parTransId="{40EE6D1F-3709-446E-8A78-08436BCD3689}" sibTransId="{E5DB1DC9-0CD3-42E8-A7FF-1350C5D59614}"/>
    <dgm:cxn modelId="{5A593654-B117-4580-B70E-F2BD6183A27E}" type="presOf" srcId="{921D38B5-2FE9-451F-8864-8448D15127FD}" destId="{AFCBA7BD-8CA3-4ABA-84D9-E9C4C476CE0C}" srcOrd="0" destOrd="0" presId="urn:microsoft.com/office/officeart/2005/8/layout/hierarchy6"/>
    <dgm:cxn modelId="{606C1888-4E55-40A9-B025-0472D8B1C967}" srcId="{8D97009B-760D-4DE5-A042-4C387AF42430}" destId="{3D75D74E-5270-4735-AFD5-DF11655B794B}" srcOrd="0" destOrd="0" parTransId="{135FDCF8-F06C-4900-82E9-0E4083411CF2}" sibTransId="{DD50BD11-3EAE-4C5A-BE74-50F2AB6F581C}"/>
    <dgm:cxn modelId="{59CDA68E-4308-4C36-847A-787A7A85A774}" srcId="{01E8A1AE-6F97-4988-9BE1-B231721039DE}" destId="{E2C7C966-E3A4-42C9-A090-A04B49D7B225}" srcOrd="0" destOrd="0" parTransId="{E1C9D9C8-EDB7-48D8-A21B-0951E9C3A750}" sibTransId="{34475AF5-0FAC-4340-AB40-39725CD9BFAF}"/>
    <dgm:cxn modelId="{E1000C96-C414-46CE-9E6B-088DA13A7D70}" srcId="{E2C7C966-E3A4-42C9-A090-A04B49D7B225}" destId="{4483826F-07D8-466E-A308-DF03F5EE9BF1}" srcOrd="0" destOrd="0" parTransId="{0723F6A3-FC67-4354-8BD3-7B5E805F682E}" sibTransId="{77BADF3E-7B22-4BAD-A135-26B78C945D59}"/>
    <dgm:cxn modelId="{91E1DF97-F5F1-46AE-9D26-A8C01093D0D4}" srcId="{8D97009B-760D-4DE5-A042-4C387AF42430}" destId="{F94E3C78-30FD-4CEC-B186-B633B4F77D56}" srcOrd="1" destOrd="0" parTransId="{7064C105-4CAD-481A-A078-63CC636B3CB7}" sibTransId="{8CE12D72-0D1E-4E11-906A-C91F1560D965}"/>
    <dgm:cxn modelId="{762A21A1-4416-4DFB-92E4-DA58C0AC2DF8}" type="presOf" srcId="{8706D1DC-2E54-4DEC-A769-1A9F51C597B9}" destId="{089B827D-81A1-4D1F-96E2-593EB5F8D86C}" srcOrd="0" destOrd="0" presId="urn:microsoft.com/office/officeart/2005/8/layout/hierarchy6"/>
    <dgm:cxn modelId="{E6F499A8-1092-491F-A174-65BFD722383A}" type="presOf" srcId="{E2C7C966-E3A4-42C9-A090-A04B49D7B225}" destId="{C280DD8A-59D5-46F5-80CB-14A80B1BA5D8}" srcOrd="0" destOrd="0" presId="urn:microsoft.com/office/officeart/2005/8/layout/hierarchy6"/>
    <dgm:cxn modelId="{87343EAA-8E96-4EC3-9D21-114D2E406976}" srcId="{01E8A1AE-6F97-4988-9BE1-B231721039DE}" destId="{2AEBD2CB-DB51-417B-BE2C-BA4811224399}" srcOrd="2" destOrd="0" parTransId="{41EEA1D0-FC1F-40B5-B8A7-826BE4531AF6}" sibTransId="{B74C70E0-D5F8-4B36-94EA-333BAB9557FA}"/>
    <dgm:cxn modelId="{5B2EF9AE-AF2E-4AB8-9A02-26F80F08FF2F}" type="presOf" srcId="{7064C105-4CAD-481A-A078-63CC636B3CB7}" destId="{E9486C39-C8B2-4BC8-89F1-8474D91A0EBA}" srcOrd="0" destOrd="0" presId="urn:microsoft.com/office/officeart/2005/8/layout/hierarchy6"/>
    <dgm:cxn modelId="{388CCDB0-B469-47E8-B4C7-5F3DFD0341AC}" type="presOf" srcId="{01E8A1AE-6F97-4988-9BE1-B231721039DE}" destId="{864EC8C6-A219-48C0-A8CB-4B3CF1383709}" srcOrd="0" destOrd="0" presId="urn:microsoft.com/office/officeart/2005/8/layout/hierarchy6"/>
    <dgm:cxn modelId="{F98297B2-0489-4548-B386-0796B363A763}" type="presOf" srcId="{5DEF979C-B364-451A-A817-C4A90B4EA815}" destId="{9B4FA31D-B6DB-49C5-8823-2BA537A2AE1F}" srcOrd="0" destOrd="0" presId="urn:microsoft.com/office/officeart/2005/8/layout/hierarchy6"/>
    <dgm:cxn modelId="{3989E4B2-2B72-4412-9995-AF9A02C57041}" type="presOf" srcId="{135FDCF8-F06C-4900-82E9-0E4083411CF2}" destId="{CEA1A413-1D47-4B96-A7C6-B8D9A01344D5}" srcOrd="0" destOrd="0" presId="urn:microsoft.com/office/officeart/2005/8/layout/hierarchy6"/>
    <dgm:cxn modelId="{5F814EB8-6F0A-4DFB-9E09-72C60429E0B8}" type="presOf" srcId="{C2A1D194-A7C0-44AF-8533-DFD87C0D3406}" destId="{3E3C8DA8-80AC-4635-A5B1-064EFC1C4439}" srcOrd="0" destOrd="0" presId="urn:microsoft.com/office/officeart/2005/8/layout/hierarchy6"/>
    <dgm:cxn modelId="{0CA958C8-C625-4481-9DBE-2B0075FE054A}" type="presOf" srcId="{0592F8E2-4C85-497E-B2A9-C6FEFD2AD37F}" destId="{A81EFF6F-6005-45DB-95E1-8017233D35C5}" srcOrd="0" destOrd="0" presId="urn:microsoft.com/office/officeart/2005/8/layout/hierarchy6"/>
    <dgm:cxn modelId="{DD3817CB-65A8-484A-AEFF-9E044AD07519}" srcId="{2AEBD2CB-DB51-417B-BE2C-BA4811224399}" destId="{921D38B5-2FE9-451F-8864-8448D15127FD}" srcOrd="0" destOrd="0" parTransId="{8706D1DC-2E54-4DEC-A769-1A9F51C597B9}" sibTransId="{5A07D1ED-EF6C-44E9-8E17-84A13DD8D0DA}"/>
    <dgm:cxn modelId="{D60FA9E5-1980-4143-98C3-42288E5E3227}" type="presOf" srcId="{8D97009B-760D-4DE5-A042-4C387AF42430}" destId="{44BB00F3-7F19-4251-B0F1-5E7FA9C85CB7}" srcOrd="0" destOrd="0" presId="urn:microsoft.com/office/officeart/2005/8/layout/hierarchy6"/>
    <dgm:cxn modelId="{8A6302E9-3378-4D63-A47A-1FCDF391FC27}" srcId="{01E8A1AE-6F97-4988-9BE1-B231721039DE}" destId="{8D97009B-760D-4DE5-A042-4C387AF42430}" srcOrd="1" destOrd="0" parTransId="{C388DA23-4252-4195-9788-413D1C7960C8}" sibTransId="{89AAF344-13F6-491E-A499-2C62FC9E1239}"/>
    <dgm:cxn modelId="{3B6FF6F2-02FE-4980-B27B-79AFC6B456B7}" type="presOf" srcId="{4483826F-07D8-466E-A308-DF03F5EE9BF1}" destId="{F4426107-686D-46D0-B785-677001748F9B}" srcOrd="0" destOrd="0" presId="urn:microsoft.com/office/officeart/2005/8/layout/hierarchy6"/>
    <dgm:cxn modelId="{5A541C38-5776-4CEB-BDB0-DD4F1CFA6B20}" type="presParOf" srcId="{3E3C8DA8-80AC-4635-A5B1-064EFC1C4439}" destId="{E0DAC111-F2F3-44DB-8292-CEAEFB20213E}" srcOrd="0" destOrd="0" presId="urn:microsoft.com/office/officeart/2005/8/layout/hierarchy6"/>
    <dgm:cxn modelId="{F406059F-0779-4A08-9BB4-820E3038AF8C}" type="presParOf" srcId="{E0DAC111-F2F3-44DB-8292-CEAEFB20213E}" destId="{173DE7E4-2E57-474B-A78B-E329FAC020E5}" srcOrd="0" destOrd="0" presId="urn:microsoft.com/office/officeart/2005/8/layout/hierarchy6"/>
    <dgm:cxn modelId="{D8F80941-6D16-4B2E-A27F-50D1520A4AE3}" type="presParOf" srcId="{E0DAC111-F2F3-44DB-8292-CEAEFB20213E}" destId="{FD622809-5E0B-4DA0-85C6-0EB0080A9AD4}" srcOrd="1" destOrd="0" presId="urn:microsoft.com/office/officeart/2005/8/layout/hierarchy6"/>
    <dgm:cxn modelId="{1346FACF-E7B2-4708-9A40-6F6D682BE03C}" type="presParOf" srcId="{FD622809-5E0B-4DA0-85C6-0EB0080A9AD4}" destId="{23FB3B3B-2F70-42F6-BC48-C5BA74C6B87E}" srcOrd="0" destOrd="0" presId="urn:microsoft.com/office/officeart/2005/8/layout/hierarchy6"/>
    <dgm:cxn modelId="{88625ACD-3904-42B9-98EF-6C4448DFF46F}" type="presParOf" srcId="{23FB3B3B-2F70-42F6-BC48-C5BA74C6B87E}" destId="{864EC8C6-A219-48C0-A8CB-4B3CF1383709}" srcOrd="0" destOrd="0" presId="urn:microsoft.com/office/officeart/2005/8/layout/hierarchy6"/>
    <dgm:cxn modelId="{31518672-C0D3-4BFF-A963-AA922B85A22C}" type="presParOf" srcId="{23FB3B3B-2F70-42F6-BC48-C5BA74C6B87E}" destId="{291591A7-EBA3-41AB-BEA8-532DA1CE4C70}" srcOrd="1" destOrd="0" presId="urn:microsoft.com/office/officeart/2005/8/layout/hierarchy6"/>
    <dgm:cxn modelId="{5460E639-D08D-464D-872A-25B97B173955}" type="presParOf" srcId="{291591A7-EBA3-41AB-BEA8-532DA1CE4C70}" destId="{EA3C02A7-8A4D-467D-9C85-A128CBF5678E}" srcOrd="0" destOrd="0" presId="urn:microsoft.com/office/officeart/2005/8/layout/hierarchy6"/>
    <dgm:cxn modelId="{B2B8A602-E024-4F00-AE2F-A14C70DB8206}" type="presParOf" srcId="{291591A7-EBA3-41AB-BEA8-532DA1CE4C70}" destId="{AC601A8F-29AD-4415-8080-590BFE035778}" srcOrd="1" destOrd="0" presId="urn:microsoft.com/office/officeart/2005/8/layout/hierarchy6"/>
    <dgm:cxn modelId="{CA6C677B-E6AE-494F-9CF5-EF7FF7E73788}" type="presParOf" srcId="{AC601A8F-29AD-4415-8080-590BFE035778}" destId="{C280DD8A-59D5-46F5-80CB-14A80B1BA5D8}" srcOrd="0" destOrd="0" presId="urn:microsoft.com/office/officeart/2005/8/layout/hierarchy6"/>
    <dgm:cxn modelId="{86EECF9C-3F5B-487A-B4B8-C06697C0D625}" type="presParOf" srcId="{AC601A8F-29AD-4415-8080-590BFE035778}" destId="{D8BAC83E-8C66-4F76-9C7C-19C90D506CDD}" srcOrd="1" destOrd="0" presId="urn:microsoft.com/office/officeart/2005/8/layout/hierarchy6"/>
    <dgm:cxn modelId="{18141FC5-D96C-48A0-88B0-553E020AA673}" type="presParOf" srcId="{D8BAC83E-8C66-4F76-9C7C-19C90D506CDD}" destId="{63C8A934-3477-4556-B870-3B94C66E80B5}" srcOrd="0" destOrd="0" presId="urn:microsoft.com/office/officeart/2005/8/layout/hierarchy6"/>
    <dgm:cxn modelId="{CCC4B735-5B75-4DEC-BF52-FE61B4A0C79D}" type="presParOf" srcId="{D8BAC83E-8C66-4F76-9C7C-19C90D506CDD}" destId="{31B87D0D-D016-49BF-9C1E-676B3D6CECF4}" srcOrd="1" destOrd="0" presId="urn:microsoft.com/office/officeart/2005/8/layout/hierarchy6"/>
    <dgm:cxn modelId="{8DE0A4EF-7031-4014-9079-1FD249723950}" type="presParOf" srcId="{31B87D0D-D016-49BF-9C1E-676B3D6CECF4}" destId="{F4426107-686D-46D0-B785-677001748F9B}" srcOrd="0" destOrd="0" presId="urn:microsoft.com/office/officeart/2005/8/layout/hierarchy6"/>
    <dgm:cxn modelId="{CD35F58B-6DEB-48A5-A6AE-49374F65BB50}" type="presParOf" srcId="{31B87D0D-D016-49BF-9C1E-676B3D6CECF4}" destId="{585A734A-166E-48AB-8CBC-EB3EF9399D75}" srcOrd="1" destOrd="0" presId="urn:microsoft.com/office/officeart/2005/8/layout/hierarchy6"/>
    <dgm:cxn modelId="{22E2B2DC-37DC-420E-96BB-38D0935F6143}" type="presParOf" srcId="{291591A7-EBA3-41AB-BEA8-532DA1CE4C70}" destId="{2A085FBD-2482-44C2-BD4D-8148516D54DC}" srcOrd="2" destOrd="0" presId="urn:microsoft.com/office/officeart/2005/8/layout/hierarchy6"/>
    <dgm:cxn modelId="{C8D1BF78-64DC-49C5-BB5E-FFFD9E64E15C}" type="presParOf" srcId="{291591A7-EBA3-41AB-BEA8-532DA1CE4C70}" destId="{39F03419-1900-43FF-B3BD-2BF9C778B8EE}" srcOrd="3" destOrd="0" presId="urn:microsoft.com/office/officeart/2005/8/layout/hierarchy6"/>
    <dgm:cxn modelId="{03264531-9B77-4C89-B606-0C410DAFE642}" type="presParOf" srcId="{39F03419-1900-43FF-B3BD-2BF9C778B8EE}" destId="{44BB00F3-7F19-4251-B0F1-5E7FA9C85CB7}" srcOrd="0" destOrd="0" presId="urn:microsoft.com/office/officeart/2005/8/layout/hierarchy6"/>
    <dgm:cxn modelId="{AF37513A-B6DB-4211-903E-7B4DB8E0FE95}" type="presParOf" srcId="{39F03419-1900-43FF-B3BD-2BF9C778B8EE}" destId="{0DCF567B-E70D-4A32-9282-0B1869670FA3}" srcOrd="1" destOrd="0" presId="urn:microsoft.com/office/officeart/2005/8/layout/hierarchy6"/>
    <dgm:cxn modelId="{8EB56E22-4E9D-4B06-8E11-C22B6B051DC8}" type="presParOf" srcId="{0DCF567B-E70D-4A32-9282-0B1869670FA3}" destId="{CEA1A413-1D47-4B96-A7C6-B8D9A01344D5}" srcOrd="0" destOrd="0" presId="urn:microsoft.com/office/officeart/2005/8/layout/hierarchy6"/>
    <dgm:cxn modelId="{68BF54E8-D135-4706-8884-F0FD45E38A7A}" type="presParOf" srcId="{0DCF567B-E70D-4A32-9282-0B1869670FA3}" destId="{6CDD8D5D-6FCC-42CC-AF69-01CEABC18B82}" srcOrd="1" destOrd="0" presId="urn:microsoft.com/office/officeart/2005/8/layout/hierarchy6"/>
    <dgm:cxn modelId="{938791E8-34D4-4BF4-975D-BD705DD0EF7F}" type="presParOf" srcId="{6CDD8D5D-6FCC-42CC-AF69-01CEABC18B82}" destId="{C5DD3FB3-2385-419C-9A60-A42B65416423}" srcOrd="0" destOrd="0" presId="urn:microsoft.com/office/officeart/2005/8/layout/hierarchy6"/>
    <dgm:cxn modelId="{9604890E-1E77-4F6C-B0E6-388EA2A594CC}" type="presParOf" srcId="{6CDD8D5D-6FCC-42CC-AF69-01CEABC18B82}" destId="{7E244242-A5BF-4484-9F27-F14B37241CE7}" srcOrd="1" destOrd="0" presId="urn:microsoft.com/office/officeart/2005/8/layout/hierarchy6"/>
    <dgm:cxn modelId="{20787A22-DDF5-470E-B9A4-088368AA6E52}" type="presParOf" srcId="{0DCF567B-E70D-4A32-9282-0B1869670FA3}" destId="{E9486C39-C8B2-4BC8-89F1-8474D91A0EBA}" srcOrd="2" destOrd="0" presId="urn:microsoft.com/office/officeart/2005/8/layout/hierarchy6"/>
    <dgm:cxn modelId="{218FDC5D-D7E4-42A6-97F1-553631B24352}" type="presParOf" srcId="{0DCF567B-E70D-4A32-9282-0B1869670FA3}" destId="{AFE32C36-FC2C-4E85-87B4-32CDA56300E0}" srcOrd="3" destOrd="0" presId="urn:microsoft.com/office/officeart/2005/8/layout/hierarchy6"/>
    <dgm:cxn modelId="{41C8B581-8612-4380-A4C5-951F8F97F09A}" type="presParOf" srcId="{AFE32C36-FC2C-4E85-87B4-32CDA56300E0}" destId="{CBEBD667-353C-46B2-BCB9-A30AA6F7AEC7}" srcOrd="0" destOrd="0" presId="urn:microsoft.com/office/officeart/2005/8/layout/hierarchy6"/>
    <dgm:cxn modelId="{1CFB8D4B-C2D3-4D49-9BBA-5BF427406A8A}" type="presParOf" srcId="{AFE32C36-FC2C-4E85-87B4-32CDA56300E0}" destId="{0F9E7484-D65F-47F5-9616-379530E4CD0C}" srcOrd="1" destOrd="0" presId="urn:microsoft.com/office/officeart/2005/8/layout/hierarchy6"/>
    <dgm:cxn modelId="{14D25A0E-BE6B-483E-A5A4-1C88BC2FE1BF}" type="presParOf" srcId="{291591A7-EBA3-41AB-BEA8-532DA1CE4C70}" destId="{5100921F-549F-454A-92E2-56B7FD87BB07}" srcOrd="4" destOrd="0" presId="urn:microsoft.com/office/officeart/2005/8/layout/hierarchy6"/>
    <dgm:cxn modelId="{8E88FAB6-6598-4369-86DB-CB09789EA0E0}" type="presParOf" srcId="{291591A7-EBA3-41AB-BEA8-532DA1CE4C70}" destId="{BCA830C2-DD5F-4DD6-BDA0-345142B1BDE5}" srcOrd="5" destOrd="0" presId="urn:microsoft.com/office/officeart/2005/8/layout/hierarchy6"/>
    <dgm:cxn modelId="{FBA54837-9624-4665-8A22-EFA0EB5DFE6A}" type="presParOf" srcId="{BCA830C2-DD5F-4DD6-BDA0-345142B1BDE5}" destId="{53E8C95C-0D32-4AE7-8EFB-DF266D919FD2}" srcOrd="0" destOrd="0" presId="urn:microsoft.com/office/officeart/2005/8/layout/hierarchy6"/>
    <dgm:cxn modelId="{FCA2F4BA-75B6-40F6-84A0-8CD15DF420E1}" type="presParOf" srcId="{BCA830C2-DD5F-4DD6-BDA0-345142B1BDE5}" destId="{5B5D4486-A4CB-4415-A320-CF50117B6642}" srcOrd="1" destOrd="0" presId="urn:microsoft.com/office/officeart/2005/8/layout/hierarchy6"/>
    <dgm:cxn modelId="{C00C9615-31AA-4FA0-A6B6-5273132FA13F}" type="presParOf" srcId="{5B5D4486-A4CB-4415-A320-CF50117B6642}" destId="{089B827D-81A1-4D1F-96E2-593EB5F8D86C}" srcOrd="0" destOrd="0" presId="urn:microsoft.com/office/officeart/2005/8/layout/hierarchy6"/>
    <dgm:cxn modelId="{2F4D636D-53DD-456A-8533-5A7EC5AA3ABC}" type="presParOf" srcId="{5B5D4486-A4CB-4415-A320-CF50117B6642}" destId="{6497001A-2CFB-4E0B-AAAD-5CD26342217D}" srcOrd="1" destOrd="0" presId="urn:microsoft.com/office/officeart/2005/8/layout/hierarchy6"/>
    <dgm:cxn modelId="{353FA580-B3F7-4A5E-B849-C5A2CDE376AD}" type="presParOf" srcId="{6497001A-2CFB-4E0B-AAAD-5CD26342217D}" destId="{AFCBA7BD-8CA3-4ABA-84D9-E9C4C476CE0C}" srcOrd="0" destOrd="0" presId="urn:microsoft.com/office/officeart/2005/8/layout/hierarchy6"/>
    <dgm:cxn modelId="{B02A7613-F223-42CF-A572-B14B1E5A93BE}" type="presParOf" srcId="{6497001A-2CFB-4E0B-AAAD-5CD26342217D}" destId="{BBDFB76C-40E6-4182-842E-92EFF5ED9229}" srcOrd="1" destOrd="0" presId="urn:microsoft.com/office/officeart/2005/8/layout/hierarchy6"/>
    <dgm:cxn modelId="{87D8B79A-889D-4B54-8D1A-F1758AD936BE}" type="presParOf" srcId="{3E3C8DA8-80AC-4635-A5B1-064EFC1C4439}" destId="{428E2AE2-F17C-41B8-86D5-A0FA31BF3810}" srcOrd="1" destOrd="0" presId="urn:microsoft.com/office/officeart/2005/8/layout/hierarchy6"/>
    <dgm:cxn modelId="{1FFCC316-3DE1-49F1-888E-73CC521E703E}" type="presParOf" srcId="{428E2AE2-F17C-41B8-86D5-A0FA31BF3810}" destId="{338E86EF-03DB-4BF1-994F-207169C91C69}" srcOrd="0" destOrd="0" presId="urn:microsoft.com/office/officeart/2005/8/layout/hierarchy6"/>
    <dgm:cxn modelId="{81AC408D-881A-4EA3-B9DB-0338CD5A2DE4}" type="presParOf" srcId="{338E86EF-03DB-4BF1-994F-207169C91C69}" destId="{9B4FA31D-B6DB-49C5-8823-2BA537A2AE1F}" srcOrd="0" destOrd="0" presId="urn:microsoft.com/office/officeart/2005/8/layout/hierarchy6"/>
    <dgm:cxn modelId="{76ED6CD7-A602-4977-A371-19FE9AFDE26D}" type="presParOf" srcId="{338E86EF-03DB-4BF1-994F-207169C91C69}" destId="{898662DB-459C-4E2F-BBA7-AE1E7388564A}" srcOrd="1" destOrd="0" presId="urn:microsoft.com/office/officeart/2005/8/layout/hierarchy6"/>
    <dgm:cxn modelId="{EFEBD989-6343-4ABB-9BC1-1E06ED048670}" type="presParOf" srcId="{428E2AE2-F17C-41B8-86D5-A0FA31BF3810}" destId="{0AEE40F9-6523-45CA-BA3C-B4E2347E5496}" srcOrd="1" destOrd="0" presId="urn:microsoft.com/office/officeart/2005/8/layout/hierarchy6"/>
    <dgm:cxn modelId="{98A1ECCD-492E-4B04-9C2A-06A2672CB978}" type="presParOf" srcId="{0AEE40F9-6523-45CA-BA3C-B4E2347E5496}" destId="{626B095A-6A4C-4949-B5F4-338EB658C1C8}" srcOrd="0" destOrd="0" presId="urn:microsoft.com/office/officeart/2005/8/layout/hierarchy6"/>
    <dgm:cxn modelId="{53818118-9A51-4B73-93EB-E51909849EFE}" type="presParOf" srcId="{428E2AE2-F17C-41B8-86D5-A0FA31BF3810}" destId="{6B556718-9502-4946-9E2C-3AA8ADC81DCD}" srcOrd="2" destOrd="0" presId="urn:microsoft.com/office/officeart/2005/8/layout/hierarchy6"/>
    <dgm:cxn modelId="{4DEDB441-C712-463A-9849-13D175B82080}" type="presParOf" srcId="{6B556718-9502-4946-9E2C-3AA8ADC81DCD}" destId="{4682E1B6-7A8E-4EC7-8973-2DDBA05D5B05}" srcOrd="0" destOrd="0" presId="urn:microsoft.com/office/officeart/2005/8/layout/hierarchy6"/>
    <dgm:cxn modelId="{AB763664-79F6-4968-9438-8A78C37F1CA6}" type="presParOf" srcId="{6B556718-9502-4946-9E2C-3AA8ADC81DCD}" destId="{7633110A-E562-4411-AE7B-201E0ABF3BCB}" srcOrd="1" destOrd="0" presId="urn:microsoft.com/office/officeart/2005/8/layout/hierarchy6"/>
    <dgm:cxn modelId="{D37C5678-0328-4CED-B2BE-92716609A303}" type="presParOf" srcId="{428E2AE2-F17C-41B8-86D5-A0FA31BF3810}" destId="{161E960A-1B18-4F14-9F38-C3392FA5CB30}" srcOrd="3" destOrd="0" presId="urn:microsoft.com/office/officeart/2005/8/layout/hierarchy6"/>
    <dgm:cxn modelId="{36AF048B-9D20-4780-9E2C-88379E25CC9B}" type="presParOf" srcId="{161E960A-1B18-4F14-9F38-C3392FA5CB30}" destId="{428D9A40-7C0E-408A-9710-06E96EFA0E97}" srcOrd="0" destOrd="0" presId="urn:microsoft.com/office/officeart/2005/8/layout/hierarchy6"/>
    <dgm:cxn modelId="{1B8EEEE5-AD88-457C-BCA7-080782AB174C}" type="presParOf" srcId="{428E2AE2-F17C-41B8-86D5-A0FA31BF3810}" destId="{C0945177-2A33-4FE6-9228-997330B70A2E}" srcOrd="4" destOrd="0" presId="urn:microsoft.com/office/officeart/2005/8/layout/hierarchy6"/>
    <dgm:cxn modelId="{373105F6-A427-4A23-AD98-DE8331A874F4}" type="presParOf" srcId="{C0945177-2A33-4FE6-9228-997330B70A2E}" destId="{A81EFF6F-6005-45DB-95E1-8017233D35C5}" srcOrd="0" destOrd="0" presId="urn:microsoft.com/office/officeart/2005/8/layout/hierarchy6"/>
    <dgm:cxn modelId="{F407F9D0-B343-4D3D-9047-9C61EB5F3E7E}" type="presParOf" srcId="{C0945177-2A33-4FE6-9228-997330B70A2E}" destId="{BE4CD8C6-A00A-4E7C-8987-40F8B271900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6A6C9-E0C2-4242-8F03-1C4E15225E98}">
      <dsp:nvSpPr>
        <dsp:cNvPr id="0" name=""/>
        <dsp:cNvSpPr/>
      </dsp:nvSpPr>
      <dsp:spPr>
        <a:xfrm>
          <a:off x="1924710" y="3109107"/>
          <a:ext cx="1945843" cy="1946164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997AE-6F1E-4E57-A53F-97C328E36ACE}">
      <dsp:nvSpPr>
        <dsp:cNvPr id="0" name=""/>
        <dsp:cNvSpPr/>
      </dsp:nvSpPr>
      <dsp:spPr>
        <a:xfrm>
          <a:off x="3165855" y="1675927"/>
          <a:ext cx="577900" cy="577530"/>
        </a:xfrm>
        <a:prstGeom prst="donut">
          <a:avLst>
            <a:gd name="adj" fmla="val 7460"/>
          </a:avLst>
        </a:prstGeom>
        <a:solidFill>
          <a:schemeClr val="accent1">
            <a:shade val="50000"/>
            <a:hueOff val="283933"/>
            <a:satOff val="-24687"/>
            <a:lumOff val="17777"/>
            <a:alphaOff val="0"/>
          </a:schemeClr>
        </a:solidFill>
        <a:ln w="12700" cap="flat" cmpd="sng" algn="ctr">
          <a:solidFill>
            <a:schemeClr val="accent1">
              <a:shade val="50000"/>
              <a:hueOff val="283933"/>
              <a:satOff val="-24687"/>
              <a:lumOff val="177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116FB-A836-427E-BC9C-FA6FF268AE8A}">
      <dsp:nvSpPr>
        <dsp:cNvPr id="0" name=""/>
        <dsp:cNvSpPr/>
      </dsp:nvSpPr>
      <dsp:spPr>
        <a:xfrm>
          <a:off x="1999487" y="3183790"/>
          <a:ext cx="1797100" cy="1796797"/>
        </a:xfrm>
        <a:prstGeom prst="ellipse">
          <a:avLst/>
        </a:prstGeom>
        <a:blipFill>
          <a:blip xmlns:r="http://schemas.openxmlformats.org/officeDocument/2006/relationships" r:embed="rId1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BEE4B-427D-44CF-8C6F-B563D30AF008}">
      <dsp:nvSpPr>
        <dsp:cNvPr id="0" name=""/>
        <dsp:cNvSpPr/>
      </dsp:nvSpPr>
      <dsp:spPr>
        <a:xfrm>
          <a:off x="4011980" y="3476779"/>
          <a:ext cx="1018438" cy="1018196"/>
        </a:xfrm>
        <a:prstGeom prst="ellipse">
          <a:avLst/>
        </a:prstGeom>
        <a:solidFill>
          <a:schemeClr val="accent1">
            <a:shade val="50000"/>
            <a:hueOff val="567866"/>
            <a:satOff val="-49375"/>
            <a:lumOff val="35554"/>
            <a:alphaOff val="0"/>
          </a:schemeClr>
        </a:solidFill>
        <a:ln w="12700" cap="flat" cmpd="sng" algn="ctr">
          <a:solidFill>
            <a:schemeClr val="accent1">
              <a:shade val="50000"/>
              <a:hueOff val="567866"/>
              <a:satOff val="-49375"/>
              <a:lumOff val="355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A6D84-2BE5-48CA-9BDE-A96576AAF8AE}">
      <dsp:nvSpPr>
        <dsp:cNvPr id="0" name=""/>
        <dsp:cNvSpPr/>
      </dsp:nvSpPr>
      <dsp:spPr>
        <a:xfrm>
          <a:off x="4072127" y="3536932"/>
          <a:ext cx="898144" cy="898229"/>
        </a:xfrm>
        <a:prstGeom prst="ellipse">
          <a:avLst/>
        </a:prstGeom>
        <a:blipFill>
          <a:blip xmlns:r="http://schemas.openxmlformats.org/officeDocument/2006/relationships"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06617-EE64-4A9C-BD19-F53AECFA20CC}">
      <dsp:nvSpPr>
        <dsp:cNvPr id="0" name=""/>
        <dsp:cNvSpPr/>
      </dsp:nvSpPr>
      <dsp:spPr>
        <a:xfrm>
          <a:off x="3613708" y="2039544"/>
          <a:ext cx="1305356" cy="1305778"/>
        </a:xfrm>
        <a:prstGeom prst="ellipse">
          <a:avLst/>
        </a:prstGeom>
        <a:solidFill>
          <a:schemeClr val="accent1">
            <a:shade val="50000"/>
            <a:hueOff val="851799"/>
            <a:satOff val="-74062"/>
            <a:lumOff val="53331"/>
            <a:alphaOff val="0"/>
          </a:schemeClr>
        </a:solidFill>
        <a:ln w="12700" cap="flat" cmpd="sng" algn="ctr">
          <a:solidFill>
            <a:schemeClr val="accent1">
              <a:shade val="50000"/>
              <a:hueOff val="851799"/>
              <a:satOff val="-74062"/>
              <a:lumOff val="533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E22F7-FD84-444A-9F32-12B5FF340A61}">
      <dsp:nvSpPr>
        <dsp:cNvPr id="0" name=""/>
        <dsp:cNvSpPr/>
      </dsp:nvSpPr>
      <dsp:spPr>
        <a:xfrm>
          <a:off x="4705299" y="1718844"/>
          <a:ext cx="427532" cy="427825"/>
        </a:xfrm>
        <a:prstGeom prst="donut">
          <a:avLst>
            <a:gd name="adj" fmla="val 7460"/>
          </a:avLst>
        </a:prstGeom>
        <a:solidFill>
          <a:schemeClr val="accent1">
            <a:shade val="50000"/>
            <a:hueOff val="567866"/>
            <a:satOff val="-49375"/>
            <a:lumOff val="35554"/>
            <a:alphaOff val="0"/>
          </a:schemeClr>
        </a:solidFill>
        <a:ln w="12700" cap="flat" cmpd="sng" algn="ctr">
          <a:solidFill>
            <a:schemeClr val="accent1">
              <a:shade val="50000"/>
              <a:hueOff val="567866"/>
              <a:satOff val="-49375"/>
              <a:lumOff val="355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11540-1A68-4B4C-922E-4357825D41A5}">
      <dsp:nvSpPr>
        <dsp:cNvPr id="0" name=""/>
        <dsp:cNvSpPr/>
      </dsp:nvSpPr>
      <dsp:spPr>
        <a:xfrm>
          <a:off x="5133644" y="4499369"/>
          <a:ext cx="321056" cy="320699"/>
        </a:xfrm>
        <a:prstGeom prst="donut">
          <a:avLst>
            <a:gd name="adj" fmla="val 7460"/>
          </a:avLst>
        </a:prstGeom>
        <a:solidFill>
          <a:schemeClr val="accent1">
            <a:shade val="50000"/>
            <a:hueOff val="283933"/>
            <a:satOff val="-24687"/>
            <a:lumOff val="17777"/>
            <a:alphaOff val="0"/>
          </a:schemeClr>
        </a:solidFill>
        <a:ln w="12700" cap="flat" cmpd="sng" algn="ctr">
          <a:solidFill>
            <a:schemeClr val="accent1">
              <a:shade val="50000"/>
              <a:hueOff val="283933"/>
              <a:satOff val="-24687"/>
              <a:lumOff val="177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DD926-4251-463E-BB48-0CC19D156AD3}">
      <dsp:nvSpPr>
        <dsp:cNvPr id="0" name=""/>
        <dsp:cNvSpPr/>
      </dsp:nvSpPr>
      <dsp:spPr>
        <a:xfrm>
          <a:off x="3682796" y="2108483"/>
          <a:ext cx="1167993" cy="1167901"/>
        </a:xfrm>
        <a:prstGeom prst="ellipse">
          <a:avLst/>
        </a:prstGeom>
        <a:blipFill>
          <a:blip xmlns:r="http://schemas.openxmlformats.org/officeDocument/2006/relationships"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8F74B-2CE9-4521-B5BD-74A8D2ADCD7F}">
      <dsp:nvSpPr>
        <dsp:cNvPr id="0" name=""/>
        <dsp:cNvSpPr/>
      </dsp:nvSpPr>
      <dsp:spPr>
        <a:xfrm>
          <a:off x="0" y="2108483"/>
          <a:ext cx="2887878" cy="93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" numCol="1" spcCol="1270" anchor="b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j-ea"/>
              <a:ea typeface="+mj-ea"/>
            </a:rPr>
            <a:t>标题</a:t>
          </a:r>
          <a:r>
            <a:rPr lang="en-US" altLang="zh-CN" sz="1600" kern="1200" dirty="0">
              <a:latin typeface="+mj-ea"/>
              <a:ea typeface="+mj-ea"/>
            </a:rPr>
            <a:t>1</a:t>
          </a:r>
          <a:endParaRPr lang="zh-CN" altLang="en-US" sz="1600" kern="1200" dirty="0">
            <a:latin typeface="+mj-ea"/>
            <a:ea typeface="+mj-ea"/>
          </a:endParaRPr>
        </a:p>
      </dsp:txBody>
      <dsp:txXfrm>
        <a:off x="0" y="2108483"/>
        <a:ext cx="2887878" cy="937768"/>
      </dsp:txXfrm>
    </dsp:sp>
    <dsp:sp modelId="{4070E00C-BB22-4E7D-A212-488C8D94A6CB}">
      <dsp:nvSpPr>
        <dsp:cNvPr id="0" name=""/>
        <dsp:cNvSpPr/>
      </dsp:nvSpPr>
      <dsp:spPr>
        <a:xfrm>
          <a:off x="5240121" y="3536932"/>
          <a:ext cx="2887878" cy="898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j-ea"/>
              <a:ea typeface="+mj-ea"/>
            </a:rPr>
            <a:t>标题</a:t>
          </a:r>
          <a:r>
            <a:rPr lang="en-US" altLang="zh-CN" sz="1600" kern="1200" dirty="0">
              <a:latin typeface="+mj-ea"/>
              <a:ea typeface="+mj-ea"/>
            </a:rPr>
            <a:t>3</a:t>
          </a:r>
          <a:endParaRPr lang="zh-CN" altLang="en-US" sz="1600" kern="1200" dirty="0">
            <a:latin typeface="+mj-ea"/>
            <a:ea typeface="+mj-ea"/>
          </a:endParaRPr>
        </a:p>
      </dsp:txBody>
      <dsp:txXfrm>
        <a:off x="5240121" y="3536932"/>
        <a:ext cx="2887878" cy="898229"/>
      </dsp:txXfrm>
    </dsp:sp>
    <dsp:sp modelId="{90F56379-42B7-4603-9B35-522E50FCBDA0}">
      <dsp:nvSpPr>
        <dsp:cNvPr id="0" name=""/>
        <dsp:cNvSpPr/>
      </dsp:nvSpPr>
      <dsp:spPr>
        <a:xfrm>
          <a:off x="5133644" y="2108483"/>
          <a:ext cx="2887878" cy="1167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j-ea"/>
              <a:ea typeface="+mj-ea"/>
            </a:rPr>
            <a:t>标题</a:t>
          </a:r>
          <a:r>
            <a:rPr lang="en-US" altLang="zh-CN" sz="1600" kern="1200" dirty="0">
              <a:latin typeface="+mj-ea"/>
              <a:ea typeface="+mj-ea"/>
            </a:rPr>
            <a:t>2</a:t>
          </a:r>
          <a:endParaRPr lang="zh-CN" altLang="en-US" sz="1600" kern="1200" dirty="0">
            <a:latin typeface="+mj-ea"/>
            <a:ea typeface="+mj-ea"/>
          </a:endParaRPr>
        </a:p>
      </dsp:txBody>
      <dsp:txXfrm>
        <a:off x="5133644" y="2108483"/>
        <a:ext cx="2887878" cy="1167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B7951-9D3A-429A-9D51-A257114E466E}">
      <dsp:nvSpPr>
        <dsp:cNvPr id="0" name=""/>
        <dsp:cNvSpPr/>
      </dsp:nvSpPr>
      <dsp:spPr>
        <a:xfrm>
          <a:off x="1178" y="29466"/>
          <a:ext cx="1481414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标题</a:t>
          </a:r>
        </a:p>
      </dsp:txBody>
      <dsp:txXfrm>
        <a:off x="1178" y="29466"/>
        <a:ext cx="1481414" cy="576000"/>
      </dsp:txXfrm>
    </dsp:sp>
    <dsp:sp modelId="{54C61B00-BEA9-40FA-AD3C-5112DB1DE909}">
      <dsp:nvSpPr>
        <dsp:cNvPr id="0" name=""/>
        <dsp:cNvSpPr/>
      </dsp:nvSpPr>
      <dsp:spPr>
        <a:xfrm>
          <a:off x="304601" y="605466"/>
          <a:ext cx="1481414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小标题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小标题</a:t>
          </a:r>
        </a:p>
      </dsp:txBody>
      <dsp:txXfrm>
        <a:off x="338342" y="639207"/>
        <a:ext cx="1413932" cy="1084518"/>
      </dsp:txXfrm>
    </dsp:sp>
    <dsp:sp modelId="{FD7E6953-1618-4899-8B28-4C910BBEBC3B}">
      <dsp:nvSpPr>
        <dsp:cNvPr id="0" name=""/>
        <dsp:cNvSpPr/>
      </dsp:nvSpPr>
      <dsp:spPr>
        <a:xfrm>
          <a:off x="1707171" y="133051"/>
          <a:ext cx="476103" cy="36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1707171" y="206817"/>
        <a:ext cx="365454" cy="221297"/>
      </dsp:txXfrm>
    </dsp:sp>
    <dsp:sp modelId="{DD21DC3F-E017-42C6-96E2-892AD7653537}">
      <dsp:nvSpPr>
        <dsp:cNvPr id="0" name=""/>
        <dsp:cNvSpPr/>
      </dsp:nvSpPr>
      <dsp:spPr>
        <a:xfrm>
          <a:off x="2380902" y="29466"/>
          <a:ext cx="1481414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标题</a:t>
          </a:r>
          <a:endParaRPr lang="zh-CN" altLang="en-US" sz="1700" kern="1200" dirty="0">
            <a:latin typeface="+mj-ea"/>
            <a:ea typeface="+mj-ea"/>
          </a:endParaRPr>
        </a:p>
      </dsp:txBody>
      <dsp:txXfrm>
        <a:off x="2380902" y="29466"/>
        <a:ext cx="1481414" cy="576000"/>
      </dsp:txXfrm>
    </dsp:sp>
    <dsp:sp modelId="{ADB3AAF7-EDB7-442E-9514-278530E9A82D}">
      <dsp:nvSpPr>
        <dsp:cNvPr id="0" name=""/>
        <dsp:cNvSpPr/>
      </dsp:nvSpPr>
      <dsp:spPr>
        <a:xfrm>
          <a:off x="2684324" y="605466"/>
          <a:ext cx="1481414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小标题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小标题</a:t>
          </a:r>
        </a:p>
      </dsp:txBody>
      <dsp:txXfrm>
        <a:off x="2718065" y="639207"/>
        <a:ext cx="1413932" cy="1084518"/>
      </dsp:txXfrm>
    </dsp:sp>
    <dsp:sp modelId="{9E625921-3142-44CF-ACF7-7DA205022A7F}">
      <dsp:nvSpPr>
        <dsp:cNvPr id="0" name=""/>
        <dsp:cNvSpPr/>
      </dsp:nvSpPr>
      <dsp:spPr>
        <a:xfrm>
          <a:off x="4086894" y="133051"/>
          <a:ext cx="476103" cy="36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4086894" y="206817"/>
        <a:ext cx="365454" cy="221297"/>
      </dsp:txXfrm>
    </dsp:sp>
    <dsp:sp modelId="{5B77DBCB-D19B-47CC-B00A-E83908562F5D}">
      <dsp:nvSpPr>
        <dsp:cNvPr id="0" name=""/>
        <dsp:cNvSpPr/>
      </dsp:nvSpPr>
      <dsp:spPr>
        <a:xfrm>
          <a:off x="4760626" y="29466"/>
          <a:ext cx="1481414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标题</a:t>
          </a:r>
        </a:p>
      </dsp:txBody>
      <dsp:txXfrm>
        <a:off x="4760626" y="29466"/>
        <a:ext cx="1481414" cy="576000"/>
      </dsp:txXfrm>
    </dsp:sp>
    <dsp:sp modelId="{48CD6020-BCCA-4645-9CDC-C0718E06F528}">
      <dsp:nvSpPr>
        <dsp:cNvPr id="0" name=""/>
        <dsp:cNvSpPr/>
      </dsp:nvSpPr>
      <dsp:spPr>
        <a:xfrm>
          <a:off x="5064048" y="605466"/>
          <a:ext cx="1481414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小标题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小标题</a:t>
          </a:r>
        </a:p>
      </dsp:txBody>
      <dsp:txXfrm>
        <a:off x="5097789" y="639207"/>
        <a:ext cx="1413932" cy="1084518"/>
      </dsp:txXfrm>
    </dsp:sp>
    <dsp:sp modelId="{9AE17E86-75B5-4B2E-B72A-560DA958C617}">
      <dsp:nvSpPr>
        <dsp:cNvPr id="0" name=""/>
        <dsp:cNvSpPr/>
      </dsp:nvSpPr>
      <dsp:spPr>
        <a:xfrm>
          <a:off x="6466618" y="133051"/>
          <a:ext cx="476103" cy="368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6466618" y="206817"/>
        <a:ext cx="365454" cy="221297"/>
      </dsp:txXfrm>
    </dsp:sp>
    <dsp:sp modelId="{EE2B712E-58B2-4CF7-9085-57F97C415153}">
      <dsp:nvSpPr>
        <dsp:cNvPr id="0" name=""/>
        <dsp:cNvSpPr/>
      </dsp:nvSpPr>
      <dsp:spPr>
        <a:xfrm>
          <a:off x="7140349" y="29466"/>
          <a:ext cx="1481414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j-ea"/>
              <a:ea typeface="+mj-ea"/>
            </a:rPr>
            <a:t>标题</a:t>
          </a:r>
          <a:endParaRPr lang="zh-CN" altLang="en-US" sz="1700" kern="1200" dirty="0">
            <a:latin typeface="+mj-ea"/>
            <a:ea typeface="+mj-ea"/>
          </a:endParaRPr>
        </a:p>
      </dsp:txBody>
      <dsp:txXfrm>
        <a:off x="7140349" y="29466"/>
        <a:ext cx="1481414" cy="576000"/>
      </dsp:txXfrm>
    </dsp:sp>
    <dsp:sp modelId="{110CCD8B-3928-4C17-8CB7-C30C01A1F71C}">
      <dsp:nvSpPr>
        <dsp:cNvPr id="0" name=""/>
        <dsp:cNvSpPr/>
      </dsp:nvSpPr>
      <dsp:spPr>
        <a:xfrm>
          <a:off x="7443772" y="605466"/>
          <a:ext cx="1481414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小标题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小标题</a:t>
          </a:r>
        </a:p>
      </dsp:txBody>
      <dsp:txXfrm>
        <a:off x="7477513" y="639207"/>
        <a:ext cx="1413932" cy="10845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1FBDD-0BB7-4C11-903C-30878FE9C55E}">
      <dsp:nvSpPr>
        <dsp:cNvPr id="0" name=""/>
        <dsp:cNvSpPr/>
      </dsp:nvSpPr>
      <dsp:spPr>
        <a:xfrm rot="5400000">
          <a:off x="3341813" y="94564"/>
          <a:ext cx="1400484" cy="1218421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+mj-ea"/>
              <a:ea typeface="+mj-ea"/>
            </a:rPr>
            <a:t>标题</a:t>
          </a:r>
        </a:p>
      </dsp:txBody>
      <dsp:txXfrm rot="-5400000">
        <a:off x="3622715" y="221775"/>
        <a:ext cx="838679" cy="964000"/>
      </dsp:txXfrm>
    </dsp:sp>
    <dsp:sp modelId="{2B231EF7-40ED-489F-B088-06A0AFC09ED5}">
      <dsp:nvSpPr>
        <dsp:cNvPr id="0" name=""/>
        <dsp:cNvSpPr/>
      </dsp:nvSpPr>
      <dsp:spPr>
        <a:xfrm>
          <a:off x="4688238" y="283629"/>
          <a:ext cx="1562940" cy="8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A2470-2C61-4D33-8E4E-AB446D125F6A}">
      <dsp:nvSpPr>
        <dsp:cNvPr id="0" name=""/>
        <dsp:cNvSpPr/>
      </dsp:nvSpPr>
      <dsp:spPr>
        <a:xfrm rot="5400000">
          <a:off x="2025918" y="94564"/>
          <a:ext cx="1400484" cy="121842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+mj-ea"/>
            <a:ea typeface="+mj-ea"/>
          </a:endParaRPr>
        </a:p>
      </dsp:txBody>
      <dsp:txXfrm rot="-5400000">
        <a:off x="2306820" y="221775"/>
        <a:ext cx="838679" cy="964000"/>
      </dsp:txXfrm>
    </dsp:sp>
    <dsp:sp modelId="{35E13F14-FD23-4B1C-8ED7-F9E431324E01}">
      <dsp:nvSpPr>
        <dsp:cNvPr id="0" name=""/>
        <dsp:cNvSpPr/>
      </dsp:nvSpPr>
      <dsp:spPr>
        <a:xfrm rot="5400000">
          <a:off x="2681344" y="1283295"/>
          <a:ext cx="1400484" cy="1218421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+mj-ea"/>
              <a:ea typeface="+mj-ea"/>
            </a:rPr>
            <a:t>标题</a:t>
          </a:r>
        </a:p>
      </dsp:txBody>
      <dsp:txXfrm rot="-5400000">
        <a:off x="2962246" y="1410506"/>
        <a:ext cx="838679" cy="964000"/>
      </dsp:txXfrm>
    </dsp:sp>
    <dsp:sp modelId="{01C2544C-94F4-4BF0-BC61-952BBBBBA936}">
      <dsp:nvSpPr>
        <dsp:cNvPr id="0" name=""/>
        <dsp:cNvSpPr/>
      </dsp:nvSpPr>
      <dsp:spPr>
        <a:xfrm>
          <a:off x="1209435" y="1472361"/>
          <a:ext cx="1512523" cy="8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+mj-ea"/>
              <a:ea typeface="+mj-ea"/>
            </a:rPr>
            <a:t>标题</a:t>
          </a:r>
        </a:p>
      </dsp:txBody>
      <dsp:txXfrm>
        <a:off x="1209435" y="1472361"/>
        <a:ext cx="1512523" cy="840290"/>
      </dsp:txXfrm>
    </dsp:sp>
    <dsp:sp modelId="{55F48C3C-B8A7-4A57-8954-D7655D4466A2}">
      <dsp:nvSpPr>
        <dsp:cNvPr id="0" name=""/>
        <dsp:cNvSpPr/>
      </dsp:nvSpPr>
      <dsp:spPr>
        <a:xfrm rot="5400000">
          <a:off x="3997239" y="1283295"/>
          <a:ext cx="1400484" cy="1218421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+mj-ea"/>
            <a:ea typeface="+mj-ea"/>
          </a:endParaRPr>
        </a:p>
      </dsp:txBody>
      <dsp:txXfrm rot="-5400000">
        <a:off x="4278141" y="1410506"/>
        <a:ext cx="838679" cy="964000"/>
      </dsp:txXfrm>
    </dsp:sp>
    <dsp:sp modelId="{886BFAD0-231F-442D-8F60-7E3A979C14FC}">
      <dsp:nvSpPr>
        <dsp:cNvPr id="0" name=""/>
        <dsp:cNvSpPr/>
      </dsp:nvSpPr>
      <dsp:spPr>
        <a:xfrm rot="5400000">
          <a:off x="3341813" y="2472026"/>
          <a:ext cx="1400484" cy="121842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>
              <a:latin typeface="+mj-ea"/>
              <a:ea typeface="+mj-ea"/>
            </a:rPr>
            <a:t> </a:t>
          </a:r>
          <a:r>
            <a:rPr lang="zh-CN" altLang="en-US" sz="2300" kern="1200" dirty="0">
              <a:latin typeface="+mj-ea"/>
              <a:ea typeface="+mj-ea"/>
            </a:rPr>
            <a:t>标题</a:t>
          </a:r>
        </a:p>
      </dsp:txBody>
      <dsp:txXfrm rot="-5400000">
        <a:off x="3622715" y="2599237"/>
        <a:ext cx="838679" cy="964000"/>
      </dsp:txXfrm>
    </dsp:sp>
    <dsp:sp modelId="{793AC411-E7C5-468E-A1E5-23D045DF0288}">
      <dsp:nvSpPr>
        <dsp:cNvPr id="0" name=""/>
        <dsp:cNvSpPr/>
      </dsp:nvSpPr>
      <dsp:spPr>
        <a:xfrm>
          <a:off x="4688238" y="2661092"/>
          <a:ext cx="1562940" cy="8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+mj-ea"/>
              <a:ea typeface="+mj-ea"/>
            </a:rPr>
            <a:t>标题</a:t>
          </a:r>
        </a:p>
      </dsp:txBody>
      <dsp:txXfrm>
        <a:off x="4688238" y="2661092"/>
        <a:ext cx="1562940" cy="840290"/>
      </dsp:txXfrm>
    </dsp:sp>
    <dsp:sp modelId="{485588C8-2002-4979-9F63-30054AE34153}">
      <dsp:nvSpPr>
        <dsp:cNvPr id="0" name=""/>
        <dsp:cNvSpPr/>
      </dsp:nvSpPr>
      <dsp:spPr>
        <a:xfrm rot="5400000">
          <a:off x="2025918" y="2472026"/>
          <a:ext cx="1400484" cy="1218421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+mj-ea"/>
            <a:ea typeface="+mj-ea"/>
          </a:endParaRPr>
        </a:p>
      </dsp:txBody>
      <dsp:txXfrm rot="-5400000">
        <a:off x="2306820" y="2599237"/>
        <a:ext cx="838679" cy="964000"/>
      </dsp:txXfrm>
    </dsp:sp>
    <dsp:sp modelId="{9711951F-59A2-43CD-955C-4A459445D6A3}">
      <dsp:nvSpPr>
        <dsp:cNvPr id="0" name=""/>
        <dsp:cNvSpPr/>
      </dsp:nvSpPr>
      <dsp:spPr>
        <a:xfrm rot="5400000">
          <a:off x="2681344" y="3660757"/>
          <a:ext cx="1400484" cy="1218421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+mj-ea"/>
              <a:ea typeface="+mj-ea"/>
            </a:rPr>
            <a:t>标题</a:t>
          </a:r>
        </a:p>
      </dsp:txBody>
      <dsp:txXfrm rot="-5400000">
        <a:off x="2962246" y="3787968"/>
        <a:ext cx="838679" cy="964000"/>
      </dsp:txXfrm>
    </dsp:sp>
    <dsp:sp modelId="{F6645D2D-9A55-4439-8532-E4A52D7FD650}">
      <dsp:nvSpPr>
        <dsp:cNvPr id="0" name=""/>
        <dsp:cNvSpPr/>
      </dsp:nvSpPr>
      <dsp:spPr>
        <a:xfrm>
          <a:off x="1209435" y="3849823"/>
          <a:ext cx="1512523" cy="8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F6334-85BA-4F0B-8F3E-1CE11420A0CA}">
      <dsp:nvSpPr>
        <dsp:cNvPr id="0" name=""/>
        <dsp:cNvSpPr/>
      </dsp:nvSpPr>
      <dsp:spPr>
        <a:xfrm rot="5400000">
          <a:off x="3997239" y="3660757"/>
          <a:ext cx="1400484" cy="1218421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+mj-ea"/>
            <a:ea typeface="+mj-ea"/>
          </a:endParaRPr>
        </a:p>
      </dsp:txBody>
      <dsp:txXfrm rot="-5400000">
        <a:off x="4278141" y="3787968"/>
        <a:ext cx="838679" cy="96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F897C-72A0-4C6A-B4A2-6800A59EC9F9}">
      <dsp:nvSpPr>
        <dsp:cNvPr id="0" name=""/>
        <dsp:cNvSpPr/>
      </dsp:nvSpPr>
      <dsp:spPr>
        <a:xfrm>
          <a:off x="2214458" y="574"/>
          <a:ext cx="884745" cy="8847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+mj-ea"/>
              <a:ea typeface="+mj-ea"/>
            </a:rPr>
            <a:t>标题</a:t>
          </a:r>
        </a:p>
      </dsp:txBody>
      <dsp:txXfrm>
        <a:off x="2344026" y="130142"/>
        <a:ext cx="625609" cy="625609"/>
      </dsp:txXfrm>
    </dsp:sp>
    <dsp:sp modelId="{E9CE97A0-2C99-4AE3-B107-ABF4E16B5F2D}">
      <dsp:nvSpPr>
        <dsp:cNvPr id="0" name=""/>
        <dsp:cNvSpPr/>
      </dsp:nvSpPr>
      <dsp:spPr>
        <a:xfrm rot="1800000">
          <a:off x="3108693" y="622388"/>
          <a:ext cx="235069" cy="29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>
            <a:latin typeface="+mj-ea"/>
            <a:ea typeface="+mj-ea"/>
          </a:endParaRPr>
        </a:p>
      </dsp:txBody>
      <dsp:txXfrm>
        <a:off x="3113417" y="664478"/>
        <a:ext cx="164548" cy="179161"/>
      </dsp:txXfrm>
    </dsp:sp>
    <dsp:sp modelId="{3928DB93-ECCD-415E-8104-768561F12A2C}">
      <dsp:nvSpPr>
        <dsp:cNvPr id="0" name=""/>
        <dsp:cNvSpPr/>
      </dsp:nvSpPr>
      <dsp:spPr>
        <a:xfrm>
          <a:off x="3364776" y="664710"/>
          <a:ext cx="884745" cy="88474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bg1"/>
              </a:solidFill>
              <a:latin typeface="+mj-ea"/>
              <a:ea typeface="+mj-ea"/>
            </a:rPr>
            <a:t>标题</a:t>
          </a:r>
        </a:p>
      </dsp:txBody>
      <dsp:txXfrm>
        <a:off x="3494344" y="794278"/>
        <a:ext cx="625609" cy="625609"/>
      </dsp:txXfrm>
    </dsp:sp>
    <dsp:sp modelId="{C5E48C3A-18A9-4882-BD06-327A88D141DE}">
      <dsp:nvSpPr>
        <dsp:cNvPr id="0" name=""/>
        <dsp:cNvSpPr/>
      </dsp:nvSpPr>
      <dsp:spPr>
        <a:xfrm rot="5400000">
          <a:off x="3689614" y="1615266"/>
          <a:ext cx="235069" cy="29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>
            <a:latin typeface="+mj-ea"/>
            <a:ea typeface="+mj-ea"/>
          </a:endParaRPr>
        </a:p>
      </dsp:txBody>
      <dsp:txXfrm>
        <a:off x="3724875" y="1639726"/>
        <a:ext cx="164548" cy="179161"/>
      </dsp:txXfrm>
    </dsp:sp>
    <dsp:sp modelId="{A62A729F-884E-46F3-8EB1-D46761DD1115}">
      <dsp:nvSpPr>
        <dsp:cNvPr id="0" name=""/>
        <dsp:cNvSpPr/>
      </dsp:nvSpPr>
      <dsp:spPr>
        <a:xfrm>
          <a:off x="3364776" y="1992983"/>
          <a:ext cx="884745" cy="8847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+mj-ea"/>
              <a:ea typeface="+mj-ea"/>
            </a:rPr>
            <a:t>标题</a:t>
          </a:r>
        </a:p>
      </dsp:txBody>
      <dsp:txXfrm>
        <a:off x="3494344" y="2122551"/>
        <a:ext cx="625609" cy="625609"/>
      </dsp:txXfrm>
    </dsp:sp>
    <dsp:sp modelId="{7E1522AD-6DE4-4219-8057-0653C496476B}">
      <dsp:nvSpPr>
        <dsp:cNvPr id="0" name=""/>
        <dsp:cNvSpPr/>
      </dsp:nvSpPr>
      <dsp:spPr>
        <a:xfrm rot="9000000">
          <a:off x="3120216" y="2614797"/>
          <a:ext cx="235069" cy="29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>
            <a:latin typeface="+mj-ea"/>
            <a:ea typeface="+mj-ea"/>
          </a:endParaRPr>
        </a:p>
      </dsp:txBody>
      <dsp:txXfrm rot="10800000">
        <a:off x="3186013" y="2656887"/>
        <a:ext cx="164548" cy="179161"/>
      </dsp:txXfrm>
    </dsp:sp>
    <dsp:sp modelId="{B8138093-73C4-4D77-98C6-DAD042CE60FF}">
      <dsp:nvSpPr>
        <dsp:cNvPr id="0" name=""/>
        <dsp:cNvSpPr/>
      </dsp:nvSpPr>
      <dsp:spPr>
        <a:xfrm>
          <a:off x="2214458" y="2657119"/>
          <a:ext cx="884745" cy="8847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+mj-ea"/>
              <a:ea typeface="+mj-ea"/>
            </a:rPr>
            <a:t>标题</a:t>
          </a:r>
        </a:p>
      </dsp:txBody>
      <dsp:txXfrm>
        <a:off x="2344026" y="2786687"/>
        <a:ext cx="625609" cy="625609"/>
      </dsp:txXfrm>
    </dsp:sp>
    <dsp:sp modelId="{6251A8CB-B837-4763-A948-4FC1CD8FB3F7}">
      <dsp:nvSpPr>
        <dsp:cNvPr id="0" name=""/>
        <dsp:cNvSpPr/>
      </dsp:nvSpPr>
      <dsp:spPr>
        <a:xfrm rot="12600000">
          <a:off x="1969898" y="2621450"/>
          <a:ext cx="235069" cy="29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>
            <a:latin typeface="+mj-ea"/>
            <a:ea typeface="+mj-ea"/>
          </a:endParaRPr>
        </a:p>
      </dsp:txBody>
      <dsp:txXfrm rot="10800000">
        <a:off x="2035695" y="2698800"/>
        <a:ext cx="164548" cy="179161"/>
      </dsp:txXfrm>
    </dsp:sp>
    <dsp:sp modelId="{DAD87383-7181-4B25-B42B-9197ADEB1704}">
      <dsp:nvSpPr>
        <dsp:cNvPr id="0" name=""/>
        <dsp:cNvSpPr/>
      </dsp:nvSpPr>
      <dsp:spPr>
        <a:xfrm>
          <a:off x="1064140" y="1992983"/>
          <a:ext cx="884745" cy="88474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bg1"/>
              </a:solidFill>
              <a:latin typeface="+mj-ea"/>
              <a:ea typeface="+mj-ea"/>
            </a:rPr>
            <a:t>标题</a:t>
          </a:r>
        </a:p>
      </dsp:txBody>
      <dsp:txXfrm>
        <a:off x="1193708" y="2122551"/>
        <a:ext cx="625609" cy="625609"/>
      </dsp:txXfrm>
    </dsp:sp>
    <dsp:sp modelId="{6233ADA4-D3E1-4B9B-9E8A-F955096AB080}">
      <dsp:nvSpPr>
        <dsp:cNvPr id="0" name=""/>
        <dsp:cNvSpPr/>
      </dsp:nvSpPr>
      <dsp:spPr>
        <a:xfrm rot="16200000">
          <a:off x="1388978" y="1628572"/>
          <a:ext cx="235069" cy="29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>
            <a:latin typeface="+mj-ea"/>
            <a:ea typeface="+mj-ea"/>
          </a:endParaRPr>
        </a:p>
      </dsp:txBody>
      <dsp:txXfrm>
        <a:off x="1424239" y="1723553"/>
        <a:ext cx="164548" cy="179161"/>
      </dsp:txXfrm>
    </dsp:sp>
    <dsp:sp modelId="{28807CCC-6E66-4C64-9392-83AF690ABCBF}">
      <dsp:nvSpPr>
        <dsp:cNvPr id="0" name=""/>
        <dsp:cNvSpPr/>
      </dsp:nvSpPr>
      <dsp:spPr>
        <a:xfrm>
          <a:off x="1064140" y="664710"/>
          <a:ext cx="884745" cy="8847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+mj-ea"/>
              <a:ea typeface="+mj-ea"/>
            </a:rPr>
            <a:t>标题</a:t>
          </a:r>
        </a:p>
      </dsp:txBody>
      <dsp:txXfrm>
        <a:off x="1193708" y="794278"/>
        <a:ext cx="625609" cy="625609"/>
      </dsp:txXfrm>
    </dsp:sp>
    <dsp:sp modelId="{5EED6C91-EEFC-479E-BC85-644060F8C12C}">
      <dsp:nvSpPr>
        <dsp:cNvPr id="0" name=""/>
        <dsp:cNvSpPr/>
      </dsp:nvSpPr>
      <dsp:spPr>
        <a:xfrm rot="19800000">
          <a:off x="1958375" y="629041"/>
          <a:ext cx="235069" cy="298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963099" y="706391"/>
        <a:ext cx="164548" cy="1791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724CC-0173-4BBF-AB45-F8C4FB9A1BE7}">
      <dsp:nvSpPr>
        <dsp:cNvPr id="0" name=""/>
        <dsp:cNvSpPr/>
      </dsp:nvSpPr>
      <dsp:spPr>
        <a:xfrm>
          <a:off x="862117" y="814789"/>
          <a:ext cx="3150513" cy="109413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45046-8C50-4A23-A854-F14A4945A127}">
      <dsp:nvSpPr>
        <dsp:cNvPr id="0" name=""/>
        <dsp:cNvSpPr/>
      </dsp:nvSpPr>
      <dsp:spPr>
        <a:xfrm>
          <a:off x="2136976" y="3493947"/>
          <a:ext cx="610564" cy="390761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F00D3-6F9C-4C01-AFD5-3D84F42D848B}">
      <dsp:nvSpPr>
        <dsp:cNvPr id="0" name=""/>
        <dsp:cNvSpPr/>
      </dsp:nvSpPr>
      <dsp:spPr>
        <a:xfrm>
          <a:off x="976903" y="3806556"/>
          <a:ext cx="2930710" cy="732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chemeClr val="bg1"/>
              </a:solidFill>
            </a:rPr>
            <a:t>筛选结果</a:t>
          </a:r>
        </a:p>
      </dsp:txBody>
      <dsp:txXfrm>
        <a:off x="976903" y="3806556"/>
        <a:ext cx="2930710" cy="732677"/>
      </dsp:txXfrm>
    </dsp:sp>
    <dsp:sp modelId="{6F99A6D4-64F6-4C0F-95F9-D5E1D9F0620C}">
      <dsp:nvSpPr>
        <dsp:cNvPr id="0" name=""/>
        <dsp:cNvSpPr/>
      </dsp:nvSpPr>
      <dsp:spPr>
        <a:xfrm>
          <a:off x="2007536" y="1993423"/>
          <a:ext cx="1099016" cy="10990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标题</a:t>
          </a:r>
        </a:p>
      </dsp:txBody>
      <dsp:txXfrm>
        <a:off x="2168483" y="2154370"/>
        <a:ext cx="777122" cy="777122"/>
      </dsp:txXfrm>
    </dsp:sp>
    <dsp:sp modelId="{4305C8D1-6B54-4E1A-8FB6-4B2A28048D8C}">
      <dsp:nvSpPr>
        <dsp:cNvPr id="0" name=""/>
        <dsp:cNvSpPr/>
      </dsp:nvSpPr>
      <dsp:spPr>
        <a:xfrm>
          <a:off x="1221129" y="1168916"/>
          <a:ext cx="1099016" cy="109901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rgbClr r="0" g="0" b="0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标题</a:t>
          </a:r>
        </a:p>
      </dsp:txBody>
      <dsp:txXfrm>
        <a:off x="1382076" y="1329863"/>
        <a:ext cx="777122" cy="777122"/>
      </dsp:txXfrm>
    </dsp:sp>
    <dsp:sp modelId="{E02DA88E-6851-4A5C-8037-488349A77562}">
      <dsp:nvSpPr>
        <dsp:cNvPr id="0" name=""/>
        <dsp:cNvSpPr/>
      </dsp:nvSpPr>
      <dsp:spPr>
        <a:xfrm>
          <a:off x="2344568" y="903199"/>
          <a:ext cx="1099016" cy="1099016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rgbClr r="0" g="0" b="0"/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solidFill>
                <a:schemeClr val="accent1"/>
              </a:solidFill>
            </a:rPr>
            <a:t>标题</a:t>
          </a:r>
        </a:p>
      </dsp:txBody>
      <dsp:txXfrm>
        <a:off x="2505515" y="1064146"/>
        <a:ext cx="777122" cy="777122"/>
      </dsp:txXfrm>
    </dsp:sp>
    <dsp:sp modelId="{A4D3A3D7-2830-4463-851C-C452D1A2627A}">
      <dsp:nvSpPr>
        <dsp:cNvPr id="0" name=""/>
        <dsp:cNvSpPr/>
      </dsp:nvSpPr>
      <dsp:spPr>
        <a:xfrm>
          <a:off x="732677" y="680465"/>
          <a:ext cx="3419161" cy="273532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EFF6F-6005-45DB-95E1-8017233D35C5}">
      <dsp:nvSpPr>
        <dsp:cNvPr id="0" name=""/>
        <dsp:cNvSpPr/>
      </dsp:nvSpPr>
      <dsp:spPr>
        <a:xfrm>
          <a:off x="0" y="3068405"/>
          <a:ext cx="10785066" cy="11964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  <a:prstDash val="lg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标题</a:t>
          </a:r>
          <a:r>
            <a:rPr lang="en-US" altLang="zh-CN" sz="2800" kern="1200" dirty="0">
              <a:latin typeface="+mj-ea"/>
              <a:ea typeface="+mj-ea"/>
            </a:rPr>
            <a:t>3</a:t>
          </a:r>
          <a:endParaRPr lang="zh-CN" altLang="en-US" sz="2800" kern="1200" dirty="0">
            <a:latin typeface="+mj-ea"/>
            <a:ea typeface="+mj-ea"/>
          </a:endParaRPr>
        </a:p>
      </dsp:txBody>
      <dsp:txXfrm>
        <a:off x="0" y="3068405"/>
        <a:ext cx="3235519" cy="1196468"/>
      </dsp:txXfrm>
    </dsp:sp>
    <dsp:sp modelId="{4682E1B6-7A8E-4EC7-8973-2DDBA05D5B05}">
      <dsp:nvSpPr>
        <dsp:cNvPr id="0" name=""/>
        <dsp:cNvSpPr/>
      </dsp:nvSpPr>
      <dsp:spPr>
        <a:xfrm>
          <a:off x="0" y="1672525"/>
          <a:ext cx="10785066" cy="11964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  <a:prstDash val="lg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标题</a:t>
          </a:r>
          <a:r>
            <a:rPr lang="en-US" altLang="zh-CN" sz="2800" kern="1200" dirty="0">
              <a:latin typeface="+mj-ea"/>
              <a:ea typeface="+mj-ea"/>
            </a:rPr>
            <a:t>2</a:t>
          </a:r>
          <a:endParaRPr lang="zh-CN" altLang="en-US" sz="2800" kern="1200" dirty="0">
            <a:latin typeface="+mj-ea"/>
            <a:ea typeface="+mj-ea"/>
          </a:endParaRPr>
        </a:p>
      </dsp:txBody>
      <dsp:txXfrm>
        <a:off x="0" y="1672525"/>
        <a:ext cx="3235519" cy="1196468"/>
      </dsp:txXfrm>
    </dsp:sp>
    <dsp:sp modelId="{9B4FA31D-B6DB-49C5-8823-2BA537A2AE1F}">
      <dsp:nvSpPr>
        <dsp:cNvPr id="0" name=""/>
        <dsp:cNvSpPr/>
      </dsp:nvSpPr>
      <dsp:spPr>
        <a:xfrm>
          <a:off x="0" y="267014"/>
          <a:ext cx="10785066" cy="11964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  <a:prstDash val="lg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标题</a:t>
          </a:r>
          <a:r>
            <a:rPr lang="en-US" altLang="zh-CN" sz="2800" kern="1200" dirty="0">
              <a:latin typeface="+mj-ea"/>
              <a:ea typeface="+mj-ea"/>
            </a:rPr>
            <a:t>1</a:t>
          </a:r>
          <a:endParaRPr lang="zh-CN" altLang="en-US" sz="2800" kern="1200" dirty="0">
            <a:latin typeface="+mj-ea"/>
            <a:ea typeface="+mj-ea"/>
          </a:endParaRPr>
        </a:p>
      </dsp:txBody>
      <dsp:txXfrm>
        <a:off x="0" y="267014"/>
        <a:ext cx="3235519" cy="1196468"/>
      </dsp:txXfrm>
    </dsp:sp>
    <dsp:sp modelId="{864EC8C6-A219-48C0-A8CB-4B3CF1383709}">
      <dsp:nvSpPr>
        <dsp:cNvPr id="0" name=""/>
        <dsp:cNvSpPr/>
      </dsp:nvSpPr>
      <dsp:spPr>
        <a:xfrm>
          <a:off x="6154649" y="376351"/>
          <a:ext cx="1495585" cy="997056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总论点</a:t>
          </a:r>
        </a:p>
      </dsp:txBody>
      <dsp:txXfrm>
        <a:off x="6203321" y="425023"/>
        <a:ext cx="1398241" cy="899712"/>
      </dsp:txXfrm>
    </dsp:sp>
    <dsp:sp modelId="{EA3C02A7-8A4D-467D-9C85-A128CBF5678E}">
      <dsp:nvSpPr>
        <dsp:cNvPr id="0" name=""/>
        <dsp:cNvSpPr/>
      </dsp:nvSpPr>
      <dsp:spPr>
        <a:xfrm>
          <a:off x="3986050" y="1373408"/>
          <a:ext cx="2916391" cy="398822"/>
        </a:xfrm>
        <a:custGeom>
          <a:avLst/>
          <a:gdLst/>
          <a:ahLst/>
          <a:cxnLst/>
          <a:rect l="0" t="0" r="0" b="0"/>
          <a:pathLst>
            <a:path>
              <a:moveTo>
                <a:pt x="2916391" y="0"/>
              </a:moveTo>
              <a:lnTo>
                <a:pt x="2916391" y="199411"/>
              </a:lnTo>
              <a:lnTo>
                <a:pt x="0" y="199411"/>
              </a:lnTo>
              <a:lnTo>
                <a:pt x="0" y="39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80DD8A-59D5-46F5-80CB-14A80B1BA5D8}">
      <dsp:nvSpPr>
        <dsp:cNvPr id="0" name=""/>
        <dsp:cNvSpPr/>
      </dsp:nvSpPr>
      <dsp:spPr>
        <a:xfrm>
          <a:off x="3238258" y="1772231"/>
          <a:ext cx="1495585" cy="9970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分论点</a:t>
          </a:r>
        </a:p>
      </dsp:txBody>
      <dsp:txXfrm>
        <a:off x="3267461" y="1801434"/>
        <a:ext cx="1437179" cy="938650"/>
      </dsp:txXfrm>
    </dsp:sp>
    <dsp:sp modelId="{63C8A934-3477-4556-B870-3B94C66E80B5}">
      <dsp:nvSpPr>
        <dsp:cNvPr id="0" name=""/>
        <dsp:cNvSpPr/>
      </dsp:nvSpPr>
      <dsp:spPr>
        <a:xfrm>
          <a:off x="3940330" y="2769288"/>
          <a:ext cx="91440" cy="3988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26107-686D-46D0-B785-677001748F9B}">
      <dsp:nvSpPr>
        <dsp:cNvPr id="0" name=""/>
        <dsp:cNvSpPr/>
      </dsp:nvSpPr>
      <dsp:spPr>
        <a:xfrm>
          <a:off x="3238258" y="3168111"/>
          <a:ext cx="1495585" cy="9970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分论点</a:t>
          </a:r>
        </a:p>
      </dsp:txBody>
      <dsp:txXfrm>
        <a:off x="3267461" y="3197314"/>
        <a:ext cx="1437179" cy="938650"/>
      </dsp:txXfrm>
    </dsp:sp>
    <dsp:sp modelId="{2A085FBD-2482-44C2-BD4D-8148516D54DC}">
      <dsp:nvSpPr>
        <dsp:cNvPr id="0" name=""/>
        <dsp:cNvSpPr/>
      </dsp:nvSpPr>
      <dsp:spPr>
        <a:xfrm>
          <a:off x="6856722" y="1373408"/>
          <a:ext cx="91440" cy="3988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B00F3-7F19-4251-B0F1-5E7FA9C85CB7}">
      <dsp:nvSpPr>
        <dsp:cNvPr id="0" name=""/>
        <dsp:cNvSpPr/>
      </dsp:nvSpPr>
      <dsp:spPr>
        <a:xfrm>
          <a:off x="6154649" y="1772231"/>
          <a:ext cx="1495585" cy="9970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分论点</a:t>
          </a:r>
        </a:p>
      </dsp:txBody>
      <dsp:txXfrm>
        <a:off x="6183852" y="1801434"/>
        <a:ext cx="1437179" cy="938650"/>
      </dsp:txXfrm>
    </dsp:sp>
    <dsp:sp modelId="{CEA1A413-1D47-4B96-A7C6-B8D9A01344D5}">
      <dsp:nvSpPr>
        <dsp:cNvPr id="0" name=""/>
        <dsp:cNvSpPr/>
      </dsp:nvSpPr>
      <dsp:spPr>
        <a:xfrm>
          <a:off x="5930311" y="2769288"/>
          <a:ext cx="972130" cy="398822"/>
        </a:xfrm>
        <a:custGeom>
          <a:avLst/>
          <a:gdLst/>
          <a:ahLst/>
          <a:cxnLst/>
          <a:rect l="0" t="0" r="0" b="0"/>
          <a:pathLst>
            <a:path>
              <a:moveTo>
                <a:pt x="972130" y="0"/>
              </a:moveTo>
              <a:lnTo>
                <a:pt x="972130" y="199411"/>
              </a:lnTo>
              <a:lnTo>
                <a:pt x="0" y="199411"/>
              </a:lnTo>
              <a:lnTo>
                <a:pt x="0" y="39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D3FB3-2385-419C-9A60-A42B65416423}">
      <dsp:nvSpPr>
        <dsp:cNvPr id="0" name=""/>
        <dsp:cNvSpPr/>
      </dsp:nvSpPr>
      <dsp:spPr>
        <a:xfrm>
          <a:off x="5182519" y="3168111"/>
          <a:ext cx="1495585" cy="9970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分论点</a:t>
          </a:r>
        </a:p>
      </dsp:txBody>
      <dsp:txXfrm>
        <a:off x="5211722" y="3197314"/>
        <a:ext cx="1437179" cy="938650"/>
      </dsp:txXfrm>
    </dsp:sp>
    <dsp:sp modelId="{E9486C39-C8B2-4BC8-89F1-8474D91A0EBA}">
      <dsp:nvSpPr>
        <dsp:cNvPr id="0" name=""/>
        <dsp:cNvSpPr/>
      </dsp:nvSpPr>
      <dsp:spPr>
        <a:xfrm>
          <a:off x="6902442" y="2769288"/>
          <a:ext cx="972130" cy="398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411"/>
              </a:lnTo>
              <a:lnTo>
                <a:pt x="972130" y="199411"/>
              </a:lnTo>
              <a:lnTo>
                <a:pt x="972130" y="39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BD667-353C-46B2-BCB9-A30AA6F7AEC7}">
      <dsp:nvSpPr>
        <dsp:cNvPr id="0" name=""/>
        <dsp:cNvSpPr/>
      </dsp:nvSpPr>
      <dsp:spPr>
        <a:xfrm>
          <a:off x="7126780" y="3168111"/>
          <a:ext cx="1495585" cy="99705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分论点</a:t>
          </a:r>
        </a:p>
      </dsp:txBody>
      <dsp:txXfrm>
        <a:off x="7155983" y="3197314"/>
        <a:ext cx="1437179" cy="938650"/>
      </dsp:txXfrm>
    </dsp:sp>
    <dsp:sp modelId="{5100921F-549F-454A-92E2-56B7FD87BB07}">
      <dsp:nvSpPr>
        <dsp:cNvPr id="0" name=""/>
        <dsp:cNvSpPr/>
      </dsp:nvSpPr>
      <dsp:spPr>
        <a:xfrm>
          <a:off x="6902442" y="1373408"/>
          <a:ext cx="2916391" cy="398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411"/>
              </a:lnTo>
              <a:lnTo>
                <a:pt x="2916391" y="199411"/>
              </a:lnTo>
              <a:lnTo>
                <a:pt x="2916391" y="39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E8C95C-0D32-4AE7-8EFB-DF266D919FD2}">
      <dsp:nvSpPr>
        <dsp:cNvPr id="0" name=""/>
        <dsp:cNvSpPr/>
      </dsp:nvSpPr>
      <dsp:spPr>
        <a:xfrm>
          <a:off x="9071040" y="1772231"/>
          <a:ext cx="1495585" cy="9970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分论点</a:t>
          </a:r>
        </a:p>
      </dsp:txBody>
      <dsp:txXfrm>
        <a:off x="9100243" y="1801434"/>
        <a:ext cx="1437179" cy="938650"/>
      </dsp:txXfrm>
    </dsp:sp>
    <dsp:sp modelId="{089B827D-81A1-4D1F-96E2-593EB5F8D86C}">
      <dsp:nvSpPr>
        <dsp:cNvPr id="0" name=""/>
        <dsp:cNvSpPr/>
      </dsp:nvSpPr>
      <dsp:spPr>
        <a:xfrm>
          <a:off x="9773113" y="2769288"/>
          <a:ext cx="91440" cy="3988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BA7BD-8CA3-4ABA-84D9-E9C4C476CE0C}">
      <dsp:nvSpPr>
        <dsp:cNvPr id="0" name=""/>
        <dsp:cNvSpPr/>
      </dsp:nvSpPr>
      <dsp:spPr>
        <a:xfrm>
          <a:off x="9071040" y="3168111"/>
          <a:ext cx="1495585" cy="9970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+mj-ea"/>
              <a:ea typeface="+mj-ea"/>
            </a:rPr>
            <a:t>分论点</a:t>
          </a:r>
        </a:p>
      </dsp:txBody>
      <dsp:txXfrm>
        <a:off x="9100243" y="3197314"/>
        <a:ext cx="1437179" cy="938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FBAD9D-CC90-48AC-B76F-E7AE1D3D7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22C22D-3BC7-4401-A482-67673B9A11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C970E-CF2B-4310-A4F1-E5EE41E4FA26}" type="datetimeFigureOut">
              <a:rPr lang="zh-CN" altLang="en-US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2020/4/24</a:t>
            </a:fld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FBB4F6-8BAA-4E06-923E-0B12193102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9C6AFA-5EDE-462D-8F87-966F6D6BAC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E8D68-046A-407B-9EAA-63F99F3463AE}" type="slidenum">
              <a:rPr lang="zh-CN" altLang="en-US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‹#›</a:t>
            </a:fld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999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731708CD-6311-420B-ACF3-1853614F4D05}" type="datetimeFigureOut">
              <a:rPr lang="zh-CN" altLang="en-US" smtClean="0"/>
              <a:pPr/>
              <a:t>2020/4/24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FC5CE765-BDAC-41A6-8C01-CFC60AEAE60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48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97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3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79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115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34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172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890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240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426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502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771600-EFCF-4A63-82E2-D1BF68BF53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5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596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265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21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392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536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27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616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411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29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80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00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0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305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451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7025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8218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363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061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5183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29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028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960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865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094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492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189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757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542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82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654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834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193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14079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728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525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1473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76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412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407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1551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152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8417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1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208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6789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6347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839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874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643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2236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1562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834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006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98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662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0201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5945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243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288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B5285-3056-4F11-9811-CA61719951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7940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493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1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CE765-BDAC-41A6-8C01-CFC60AEAE6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03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microsoft.com/office/2007/relationships/hdphoto" Target="../media/hdphoto2.wdp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Master" Target="../slideMasters/slideMaster1.xml"/><Relationship Id="rId7" Type="http://schemas.microsoft.com/office/2007/relationships/hdphoto" Target="../media/hdphoto2.wdp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Master" Target="../slideMasters/slideMaster1.xml"/><Relationship Id="rId7" Type="http://schemas.microsoft.com/office/2007/relationships/hdphoto" Target="../media/hdphoto2.wdp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microsoft.com/office/2007/relationships/hdphoto" Target="../media/hdphoto2.wdp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27.xml"/><Relationship Id="rId7" Type="http://schemas.openxmlformats.org/officeDocument/2006/relationships/image" Target="../media/image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30.xml"/><Relationship Id="rId7" Type="http://schemas.openxmlformats.org/officeDocument/2006/relationships/image" Target="../media/image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microsoft.com/office/2007/relationships/hdphoto" Target="../media/hdphoto2.wdp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A74E4-0447-46B6-AD5B-DC980F00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96ED1E-CB17-4C32-83C1-B048B16D33FF}" type="datetime1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AEF6EB-A8CB-4921-A08B-3C660321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958B1-01A9-4E04-8ED6-BC0F097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CD8E4-B74B-429A-B34D-997F64827F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CA443C-652D-4B18-8898-CC7A1B3ECA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1140E6-8424-4690-95DF-A21C3277C9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EE61BFB-F05F-4A52-8389-1EDE635CF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175" y="549275"/>
            <a:ext cx="10824500" cy="389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在这里输入你的标题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C63A77D-D61C-4313-8ACB-EA8815762192}"/>
              </a:ext>
            </a:extLst>
          </p:cNvPr>
          <p:cNvSpPr/>
          <p:nvPr userDrawn="1"/>
        </p:nvSpPr>
        <p:spPr>
          <a:xfrm rot="2700000">
            <a:off x="672175" y="359579"/>
            <a:ext cx="389098" cy="389098"/>
          </a:xfrm>
          <a:prstGeom prst="ellipse">
            <a:avLst/>
          </a:prstGeom>
          <a:gradFill>
            <a:gsLst>
              <a:gs pos="8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-图片 11">
            <a:extLst>
              <a:ext uri="{FF2B5EF4-FFF2-40B4-BE49-F238E27FC236}">
                <a16:creationId xmlns:a16="http://schemas.microsoft.com/office/drawing/2014/main" id="{68B9FD71-8F7B-4FEB-B0DD-CAB6CD7BCD8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8373433" y="735715"/>
            <a:ext cx="3818567" cy="5386570"/>
          </a:xfrm>
          <a:custGeom>
            <a:avLst/>
            <a:gdLst/>
            <a:ahLst/>
            <a:cxnLst/>
            <a:rect l="0" t="0" r="0" b="0"/>
            <a:pathLst>
              <a:path w="2253158" h="2262188">
                <a:moveTo>
                  <a:pt x="0" y="0"/>
                </a:moveTo>
                <a:lnTo>
                  <a:pt x="2253157" y="0"/>
                </a:lnTo>
                <a:lnTo>
                  <a:pt x="2253157" y="2262187"/>
                </a:lnTo>
                <a:lnTo>
                  <a:pt x="0" y="2262187"/>
                </a:lnTo>
                <a:close/>
              </a:path>
            </a:pathLst>
          </a:custGeom>
          <a:blipFill dpi="0" rotWithShape="1">
            <a:blip r:embed="rId6">
              <a:alphaModFix amt="4000"/>
            </a:blip>
            <a:srcRect/>
            <a:stretch>
              <a:fillRect r="-405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89BC021-08EC-4913-9557-A163D50F30A4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-图片 2">
            <a:extLst>
              <a:ext uri="{FF2B5EF4-FFF2-40B4-BE49-F238E27FC236}">
                <a16:creationId xmlns:a16="http://schemas.microsoft.com/office/drawing/2014/main" id="{29D1445C-B8C1-41D2-924B-A4D32313E43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B81A4B-F8EE-4A10-9269-B9F3621F239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384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6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图三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A74E4-0447-46B6-AD5B-DC980F00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96ED1E-CB17-4C32-83C1-B048B16D33FF}" type="datetime1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AEF6EB-A8CB-4921-A08B-3C660321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958B1-01A9-4E04-8ED6-BC0F097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CD8E4-B74B-429A-B34D-997F64827F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CA443C-652D-4B18-8898-CC7A1B3ECA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45C36E2-50EF-487C-8405-68A5035099B6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EE61BFB-F05F-4A52-8389-1EDE635CF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175" y="549275"/>
            <a:ext cx="10824500" cy="389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C63A77D-D61C-4313-8ACB-EA8815762192}"/>
              </a:ext>
            </a:extLst>
          </p:cNvPr>
          <p:cNvSpPr/>
          <p:nvPr userDrawn="1"/>
        </p:nvSpPr>
        <p:spPr>
          <a:xfrm rot="2700000">
            <a:off x="672175" y="359579"/>
            <a:ext cx="389098" cy="389098"/>
          </a:xfrm>
          <a:prstGeom prst="ellipse">
            <a:avLst/>
          </a:prstGeom>
          <a:gradFill>
            <a:gsLst>
              <a:gs pos="8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图片 11">
            <a:extLst>
              <a:ext uri="{FF2B5EF4-FFF2-40B4-BE49-F238E27FC236}">
                <a16:creationId xmlns:a16="http://schemas.microsoft.com/office/drawing/2014/main" id="{68B9FD71-8F7B-4FEB-B0DD-CAB6CD7BCD8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8373433" y="735715"/>
            <a:ext cx="5365068" cy="5386570"/>
          </a:xfrm>
          <a:custGeom>
            <a:avLst/>
            <a:gdLst/>
            <a:ahLst/>
            <a:cxnLst/>
            <a:rect l="0" t="0" r="0" b="0"/>
            <a:pathLst>
              <a:path w="2253158" h="2262188">
                <a:moveTo>
                  <a:pt x="0" y="0"/>
                </a:moveTo>
                <a:lnTo>
                  <a:pt x="2253157" y="0"/>
                </a:lnTo>
                <a:lnTo>
                  <a:pt x="2253157" y="2262187"/>
                </a:lnTo>
                <a:lnTo>
                  <a:pt x="0" y="2262187"/>
                </a:lnTo>
                <a:close/>
              </a:path>
            </a:pathLst>
          </a:custGeom>
          <a:blipFill dpi="0" rotWithShape="1">
            <a:blip r:embed="rId5">
              <a:alphaModFix amt="4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89BC021-08EC-4913-9557-A163D50F30A4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5" name="PA-图片 2">
            <a:extLst>
              <a:ext uri="{FF2B5EF4-FFF2-40B4-BE49-F238E27FC236}">
                <a16:creationId xmlns:a16="http://schemas.microsoft.com/office/drawing/2014/main" id="{29D1445C-B8C1-41D2-924B-A4D32313E43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íṣlîďe">
            <a:extLst>
              <a:ext uri="{FF2B5EF4-FFF2-40B4-BE49-F238E27FC236}">
                <a16:creationId xmlns:a16="http://schemas.microsoft.com/office/drawing/2014/main" id="{2B4EB729-8744-471B-8F28-8B79657EB392}"/>
              </a:ext>
            </a:extLst>
          </p:cNvPr>
          <p:cNvGrpSpPr/>
          <p:nvPr userDrawn="1"/>
        </p:nvGrpSpPr>
        <p:grpSpPr>
          <a:xfrm>
            <a:off x="695325" y="3038863"/>
            <a:ext cx="6959600" cy="673102"/>
            <a:chOff x="673100" y="3244849"/>
            <a:chExt cx="6959600" cy="673102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01DC82-0A1B-48D2-B27F-1D58F3C3C360}"/>
                </a:ext>
              </a:extLst>
            </p:cNvPr>
            <p:cNvCxnSpPr/>
            <p:nvPr/>
          </p:nvCxnSpPr>
          <p:spPr>
            <a:xfrm>
              <a:off x="673100" y="3581400"/>
              <a:ext cx="69596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ṡľîḋè">
              <a:extLst>
                <a:ext uri="{FF2B5EF4-FFF2-40B4-BE49-F238E27FC236}">
                  <a16:creationId xmlns:a16="http://schemas.microsoft.com/office/drawing/2014/main" id="{F7DCF2F9-49EC-4F5C-B68B-E0B28C422118}"/>
                </a:ext>
              </a:extLst>
            </p:cNvPr>
            <p:cNvSpPr/>
            <p:nvPr/>
          </p:nvSpPr>
          <p:spPr>
            <a:xfrm>
              <a:off x="919161" y="3244849"/>
              <a:ext cx="673102" cy="6731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 dirty="0">
                  <a:solidFill>
                    <a:schemeClr val="bg1"/>
                  </a:solidFill>
                </a:rPr>
                <a:t>0</a:t>
              </a:r>
              <a:r>
                <a:rPr lang="en-US" altLang="zh-CN" sz="1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1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ï$ļïḋe">
              <a:extLst>
                <a:ext uri="{FF2B5EF4-FFF2-40B4-BE49-F238E27FC236}">
                  <a16:creationId xmlns:a16="http://schemas.microsoft.com/office/drawing/2014/main" id="{C099CB72-53D8-4241-8DAD-1A920E12ED3E}"/>
                </a:ext>
              </a:extLst>
            </p:cNvPr>
            <p:cNvSpPr/>
            <p:nvPr/>
          </p:nvSpPr>
          <p:spPr>
            <a:xfrm>
              <a:off x="3213098" y="3244849"/>
              <a:ext cx="673102" cy="67310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2000" b="1">
                  <a:solidFill>
                    <a:schemeClr val="bg1"/>
                  </a:solidFill>
                </a:rPr>
                <a:t>2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í$ļïḋe">
              <a:extLst>
                <a:ext uri="{FF2B5EF4-FFF2-40B4-BE49-F238E27FC236}">
                  <a16:creationId xmlns:a16="http://schemas.microsoft.com/office/drawing/2014/main" id="{9FEFDB06-9464-4733-B2A0-7626C86FB3B3}"/>
                </a:ext>
              </a:extLst>
            </p:cNvPr>
            <p:cNvSpPr/>
            <p:nvPr/>
          </p:nvSpPr>
          <p:spPr>
            <a:xfrm>
              <a:off x="5507035" y="3244849"/>
              <a:ext cx="673102" cy="6731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2000" b="1">
                  <a:solidFill>
                    <a:schemeClr val="bg1"/>
                  </a:solidFill>
                </a:rPr>
                <a:t>3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469456B-B9EB-4CA0-BD9B-9F8E524D97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9525" y="1601471"/>
            <a:ext cx="3890963" cy="3905249"/>
          </a:xfrm>
          <a:custGeom>
            <a:avLst/>
            <a:gdLst>
              <a:gd name="connsiteX0" fmla="*/ 0 w 3890963"/>
              <a:gd name="connsiteY0" fmla="*/ 0 h 3905249"/>
              <a:gd name="connsiteX1" fmla="*/ 3890963 w 3890963"/>
              <a:gd name="connsiteY1" fmla="*/ 0 h 3905249"/>
              <a:gd name="connsiteX2" fmla="*/ 3890963 w 3890963"/>
              <a:gd name="connsiteY2" fmla="*/ 3905249 h 3905249"/>
              <a:gd name="connsiteX3" fmla="*/ 0 w 3890963"/>
              <a:gd name="connsiteY3" fmla="*/ 3905249 h 390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0963" h="3905249">
                <a:moveTo>
                  <a:pt x="0" y="0"/>
                </a:moveTo>
                <a:lnTo>
                  <a:pt x="3890963" y="0"/>
                </a:lnTo>
                <a:lnTo>
                  <a:pt x="3890963" y="3905249"/>
                </a:lnTo>
                <a:lnTo>
                  <a:pt x="0" y="39052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25E6E7F-78E9-47F3-AF3C-255E517C6BE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384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68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00D679-0384-4707-90C9-CE4C216EF6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13"/>
            <a:ext cx="12192000" cy="6820773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83F9B40-24EE-4057-A266-718148802C46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7C4A3D76-DD5B-49F2-8768-A31889B4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49275"/>
            <a:ext cx="10801350" cy="502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AC2E3B-CB5F-40A9-A011-3813F8A759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5891" y="4033802"/>
            <a:ext cx="3937300" cy="2786971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AFC6443-1E01-48F5-AA73-327764A87472}"/>
              </a:ext>
            </a:extLst>
          </p:cNvPr>
          <p:cNvSpPr/>
          <p:nvPr userDrawn="1"/>
        </p:nvSpPr>
        <p:spPr>
          <a:xfrm>
            <a:off x="1854996" y="549275"/>
            <a:ext cx="579120" cy="502285"/>
          </a:xfrm>
          <a:prstGeom prst="parallelogram">
            <a:avLst>
              <a:gd name="adj" fmla="val 79241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E53960C-E7D8-4C7F-94C9-F8E29E6199FF}"/>
              </a:ext>
            </a:extLst>
          </p:cNvPr>
          <p:cNvSpPr/>
          <p:nvPr userDrawn="1"/>
        </p:nvSpPr>
        <p:spPr>
          <a:xfrm>
            <a:off x="9725137" y="549275"/>
            <a:ext cx="579120" cy="502285"/>
          </a:xfrm>
          <a:prstGeom prst="parallelogram">
            <a:avLst>
              <a:gd name="adj" fmla="val 83793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BC8B89F-FC17-4ABE-9082-752FEAABF81A}"/>
              </a:ext>
            </a:extLst>
          </p:cNvPr>
          <p:cNvSpPr/>
          <p:nvPr userDrawn="1"/>
        </p:nvSpPr>
        <p:spPr>
          <a:xfrm>
            <a:off x="695325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2733156-19FD-4497-9993-6A1612E84CA5}"/>
              </a:ext>
            </a:extLst>
          </p:cNvPr>
          <p:cNvSpPr/>
          <p:nvPr userDrawn="1"/>
        </p:nvSpPr>
        <p:spPr>
          <a:xfrm>
            <a:off x="10017003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1080000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26AB0CF-BE8B-4BF4-9BC2-48104CDB61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31036" y="4583077"/>
            <a:ext cx="3428999" cy="2786971"/>
          </a:xfrm>
          <a:prstGeom prst="rect">
            <a:avLst/>
          </a:prstGeom>
        </p:spPr>
      </p:pic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CF97C54E-496B-4A9B-9F61-77997097673E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-图片 2">
            <a:extLst>
              <a:ext uri="{FF2B5EF4-FFF2-40B4-BE49-F238E27FC236}">
                <a16:creationId xmlns:a16="http://schemas.microsoft.com/office/drawing/2014/main" id="{0087C08B-070F-4435-AFD9-9398EC27F2A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D2639075-97FC-45B8-B7B7-67DD79208C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601" y="1999839"/>
            <a:ext cx="2069364" cy="2926080"/>
          </a:xfrm>
          <a:custGeom>
            <a:avLst/>
            <a:gdLst>
              <a:gd name="connsiteX0" fmla="*/ 0 w 2069364"/>
              <a:gd name="connsiteY0" fmla="*/ 0 h 2926080"/>
              <a:gd name="connsiteX1" fmla="*/ 2069364 w 2069364"/>
              <a:gd name="connsiteY1" fmla="*/ 0 h 2926080"/>
              <a:gd name="connsiteX2" fmla="*/ 2069364 w 2069364"/>
              <a:gd name="connsiteY2" fmla="*/ 2926080 h 2926080"/>
              <a:gd name="connsiteX3" fmla="*/ 0 w 2069364"/>
              <a:gd name="connsiteY3" fmla="*/ 292608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9364" h="2926080">
                <a:moveTo>
                  <a:pt x="0" y="0"/>
                </a:moveTo>
                <a:lnTo>
                  <a:pt x="2069364" y="0"/>
                </a:lnTo>
                <a:lnTo>
                  <a:pt x="2069364" y="2926080"/>
                </a:lnTo>
                <a:lnTo>
                  <a:pt x="0" y="29260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757B5A12-3262-4740-90D7-F2A2ABB3F3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52455" y="1653478"/>
            <a:ext cx="2069364" cy="2926080"/>
          </a:xfrm>
          <a:custGeom>
            <a:avLst/>
            <a:gdLst>
              <a:gd name="connsiteX0" fmla="*/ 0 w 2069364"/>
              <a:gd name="connsiteY0" fmla="*/ 0 h 2926080"/>
              <a:gd name="connsiteX1" fmla="*/ 2069364 w 2069364"/>
              <a:gd name="connsiteY1" fmla="*/ 0 h 2926080"/>
              <a:gd name="connsiteX2" fmla="*/ 2069364 w 2069364"/>
              <a:gd name="connsiteY2" fmla="*/ 2926080 h 2926080"/>
              <a:gd name="connsiteX3" fmla="*/ 0 w 2069364"/>
              <a:gd name="connsiteY3" fmla="*/ 292608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9364" h="2926080">
                <a:moveTo>
                  <a:pt x="0" y="0"/>
                </a:moveTo>
                <a:lnTo>
                  <a:pt x="2069364" y="0"/>
                </a:lnTo>
                <a:lnTo>
                  <a:pt x="2069364" y="2926080"/>
                </a:lnTo>
                <a:lnTo>
                  <a:pt x="0" y="29260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4994DDB2-CCCB-4A6A-A835-88CF3E168E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819" y="1517711"/>
            <a:ext cx="2069364" cy="2926080"/>
          </a:xfrm>
          <a:custGeom>
            <a:avLst/>
            <a:gdLst>
              <a:gd name="connsiteX0" fmla="*/ 0 w 2069364"/>
              <a:gd name="connsiteY0" fmla="*/ 0 h 2926080"/>
              <a:gd name="connsiteX1" fmla="*/ 2069364 w 2069364"/>
              <a:gd name="connsiteY1" fmla="*/ 0 h 2926080"/>
              <a:gd name="connsiteX2" fmla="*/ 2069364 w 2069364"/>
              <a:gd name="connsiteY2" fmla="*/ 2926080 h 2926080"/>
              <a:gd name="connsiteX3" fmla="*/ 0 w 2069364"/>
              <a:gd name="connsiteY3" fmla="*/ 292608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9364" h="2926080">
                <a:moveTo>
                  <a:pt x="0" y="0"/>
                </a:moveTo>
                <a:lnTo>
                  <a:pt x="2069364" y="0"/>
                </a:lnTo>
                <a:lnTo>
                  <a:pt x="2069364" y="2926080"/>
                </a:lnTo>
                <a:lnTo>
                  <a:pt x="0" y="29260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48F11AB4-97C2-4AB4-A4F9-942140CD12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70183" y="1631311"/>
            <a:ext cx="2069364" cy="2926080"/>
          </a:xfrm>
          <a:custGeom>
            <a:avLst/>
            <a:gdLst>
              <a:gd name="connsiteX0" fmla="*/ 609130 w 2069364"/>
              <a:gd name="connsiteY0" fmla="*/ 1463040 h 2926080"/>
              <a:gd name="connsiteX1" fmla="*/ 609130 w 2069364"/>
              <a:gd name="connsiteY1" fmla="*/ 2377440 h 2926080"/>
              <a:gd name="connsiteX2" fmla="*/ 1523530 w 2069364"/>
              <a:gd name="connsiteY2" fmla="*/ 2377440 h 2926080"/>
              <a:gd name="connsiteX3" fmla="*/ 1523530 w 2069364"/>
              <a:gd name="connsiteY3" fmla="*/ 1463040 h 2926080"/>
              <a:gd name="connsiteX4" fmla="*/ 0 w 2069364"/>
              <a:gd name="connsiteY4" fmla="*/ 0 h 2926080"/>
              <a:gd name="connsiteX5" fmla="*/ 2069364 w 2069364"/>
              <a:gd name="connsiteY5" fmla="*/ 0 h 2926080"/>
              <a:gd name="connsiteX6" fmla="*/ 2069364 w 2069364"/>
              <a:gd name="connsiteY6" fmla="*/ 2926080 h 2926080"/>
              <a:gd name="connsiteX7" fmla="*/ 0 w 2069364"/>
              <a:gd name="connsiteY7" fmla="*/ 292608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9364" h="2926080">
                <a:moveTo>
                  <a:pt x="609130" y="1463040"/>
                </a:moveTo>
                <a:lnTo>
                  <a:pt x="609130" y="2377440"/>
                </a:lnTo>
                <a:lnTo>
                  <a:pt x="1523530" y="2377440"/>
                </a:lnTo>
                <a:lnTo>
                  <a:pt x="1523530" y="1463040"/>
                </a:lnTo>
                <a:close/>
                <a:moveTo>
                  <a:pt x="0" y="0"/>
                </a:moveTo>
                <a:lnTo>
                  <a:pt x="2069364" y="0"/>
                </a:lnTo>
                <a:lnTo>
                  <a:pt x="2069364" y="2926080"/>
                </a:lnTo>
                <a:lnTo>
                  <a:pt x="0" y="29260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666D14DC-83CC-488B-96B5-F37EBE1EDC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9686" y="1955003"/>
            <a:ext cx="2069364" cy="2926080"/>
          </a:xfrm>
          <a:custGeom>
            <a:avLst/>
            <a:gdLst>
              <a:gd name="connsiteX0" fmla="*/ 0 w 2069364"/>
              <a:gd name="connsiteY0" fmla="*/ 0 h 2926080"/>
              <a:gd name="connsiteX1" fmla="*/ 2069364 w 2069364"/>
              <a:gd name="connsiteY1" fmla="*/ 0 h 2926080"/>
              <a:gd name="connsiteX2" fmla="*/ 2069364 w 2069364"/>
              <a:gd name="connsiteY2" fmla="*/ 2926080 h 2926080"/>
              <a:gd name="connsiteX3" fmla="*/ 0 w 2069364"/>
              <a:gd name="connsiteY3" fmla="*/ 292608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9364" h="2926080">
                <a:moveTo>
                  <a:pt x="0" y="0"/>
                </a:moveTo>
                <a:lnTo>
                  <a:pt x="2069364" y="0"/>
                </a:lnTo>
                <a:lnTo>
                  <a:pt x="2069364" y="2926080"/>
                </a:lnTo>
                <a:lnTo>
                  <a:pt x="0" y="29260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B4FA666-4797-4AB9-919F-049859EBAB1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4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A74E4-0447-46B6-AD5B-DC980F00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96ED1E-CB17-4C32-83C1-B048B16D33FF}" type="datetime1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AEF6EB-A8CB-4921-A08B-3C660321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958B1-01A9-4E04-8ED6-BC0F097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CD8E4-B74B-429A-B34D-997F64827F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CA443C-652D-4B18-8898-CC7A1B3ECA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01FAC04-E289-4F14-A446-05CD8823AE70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EE61BFB-F05F-4A52-8389-1EDE635CF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175" y="549275"/>
            <a:ext cx="10824500" cy="389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C63A77D-D61C-4313-8ACB-EA8815762192}"/>
              </a:ext>
            </a:extLst>
          </p:cNvPr>
          <p:cNvSpPr/>
          <p:nvPr userDrawn="1"/>
        </p:nvSpPr>
        <p:spPr>
          <a:xfrm rot="2700000">
            <a:off x="672175" y="359579"/>
            <a:ext cx="389098" cy="389098"/>
          </a:xfrm>
          <a:prstGeom prst="ellipse">
            <a:avLst/>
          </a:prstGeom>
          <a:gradFill>
            <a:gsLst>
              <a:gs pos="8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图片 11">
            <a:extLst>
              <a:ext uri="{FF2B5EF4-FFF2-40B4-BE49-F238E27FC236}">
                <a16:creationId xmlns:a16="http://schemas.microsoft.com/office/drawing/2014/main" id="{68B9FD71-8F7B-4FEB-B0DD-CAB6CD7BCD8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8373433" y="735715"/>
            <a:ext cx="3970967" cy="5386570"/>
          </a:xfrm>
          <a:custGeom>
            <a:avLst/>
            <a:gdLst/>
            <a:ahLst/>
            <a:cxnLst/>
            <a:rect l="0" t="0" r="0" b="0"/>
            <a:pathLst>
              <a:path w="2253158" h="2262188">
                <a:moveTo>
                  <a:pt x="0" y="0"/>
                </a:moveTo>
                <a:lnTo>
                  <a:pt x="2253157" y="0"/>
                </a:lnTo>
                <a:lnTo>
                  <a:pt x="2253157" y="2262187"/>
                </a:lnTo>
                <a:lnTo>
                  <a:pt x="0" y="2262187"/>
                </a:lnTo>
                <a:close/>
              </a:path>
            </a:pathLst>
          </a:custGeom>
          <a:blipFill dpi="0" rotWithShape="1">
            <a:blip r:embed="rId5">
              <a:alphaModFix amt="4000"/>
            </a:blip>
            <a:srcRect/>
            <a:stretch>
              <a:fillRect r="-35107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89BC021-08EC-4913-9557-A163D50F30A4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5" name="PA-图片 2">
            <a:extLst>
              <a:ext uri="{FF2B5EF4-FFF2-40B4-BE49-F238E27FC236}">
                <a16:creationId xmlns:a16="http://schemas.microsoft.com/office/drawing/2014/main" id="{29D1445C-B8C1-41D2-924B-A4D32313E43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C2C7BE-FD12-40B3-95C1-0A9F6FFA2AE6}"/>
              </a:ext>
            </a:extLst>
          </p:cNvPr>
          <p:cNvSpPr/>
          <p:nvPr userDrawn="1"/>
        </p:nvSpPr>
        <p:spPr>
          <a:xfrm rot="17926234">
            <a:off x="7192014" y="123782"/>
            <a:ext cx="1542735" cy="1542735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EBD384CC-1F23-4015-9AE5-03FF7A75E5FE}"/>
              </a:ext>
            </a:extLst>
          </p:cNvPr>
          <p:cNvSpPr/>
          <p:nvPr userDrawn="1"/>
        </p:nvSpPr>
        <p:spPr>
          <a:xfrm>
            <a:off x="7351672" y="813952"/>
            <a:ext cx="4992728" cy="6196448"/>
          </a:xfrm>
          <a:custGeom>
            <a:avLst/>
            <a:gdLst>
              <a:gd name="connsiteX0" fmla="*/ 4033487 w 4992728"/>
              <a:gd name="connsiteY0" fmla="*/ 0 h 6196448"/>
              <a:gd name="connsiteX1" fmla="*/ 4846375 w 4992728"/>
              <a:gd name="connsiteY1" fmla="*/ 81946 h 6196448"/>
              <a:gd name="connsiteX2" fmla="*/ 4992728 w 4992728"/>
              <a:gd name="connsiteY2" fmla="*/ 115724 h 6196448"/>
              <a:gd name="connsiteX3" fmla="*/ 4992728 w 4992728"/>
              <a:gd name="connsiteY3" fmla="*/ 6196448 h 6196448"/>
              <a:gd name="connsiteX4" fmla="*/ 632842 w 4992728"/>
              <a:gd name="connsiteY4" fmla="*/ 6196448 h 6196448"/>
              <a:gd name="connsiteX5" fmla="*/ 486820 w 4992728"/>
              <a:gd name="connsiteY5" fmla="*/ 5956088 h 6196448"/>
              <a:gd name="connsiteX6" fmla="*/ 0 w 4992728"/>
              <a:gd name="connsiteY6" fmla="*/ 4033488 h 6196448"/>
              <a:gd name="connsiteX7" fmla="*/ 4033487 w 4992728"/>
              <a:gd name="connsiteY7" fmla="*/ 0 h 619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92728" h="6196448">
                <a:moveTo>
                  <a:pt x="4033487" y="0"/>
                </a:moveTo>
                <a:cubicBezTo>
                  <a:pt x="4311941" y="0"/>
                  <a:pt x="4583805" y="28217"/>
                  <a:pt x="4846375" y="81946"/>
                </a:cubicBezTo>
                <a:lnTo>
                  <a:pt x="4992728" y="115724"/>
                </a:lnTo>
                <a:lnTo>
                  <a:pt x="4992728" y="6196448"/>
                </a:lnTo>
                <a:lnTo>
                  <a:pt x="632842" y="6196448"/>
                </a:lnTo>
                <a:lnTo>
                  <a:pt x="486820" y="5956088"/>
                </a:lnTo>
                <a:cubicBezTo>
                  <a:pt x="176352" y="5384570"/>
                  <a:pt x="0" y="4729624"/>
                  <a:pt x="0" y="4033488"/>
                </a:cubicBezTo>
                <a:cubicBezTo>
                  <a:pt x="0" y="1805854"/>
                  <a:pt x="1805853" y="0"/>
                  <a:pt x="403348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3140004-575D-4D1B-8734-1F61537474E4}"/>
              </a:ext>
            </a:extLst>
          </p:cNvPr>
          <p:cNvSpPr/>
          <p:nvPr userDrawn="1"/>
        </p:nvSpPr>
        <p:spPr>
          <a:xfrm>
            <a:off x="5063631" y="5173394"/>
            <a:ext cx="4771755" cy="1837007"/>
          </a:xfrm>
          <a:custGeom>
            <a:avLst/>
            <a:gdLst>
              <a:gd name="connsiteX0" fmla="*/ 2385877 w 4771755"/>
              <a:gd name="connsiteY0" fmla="*/ 0 h 1837007"/>
              <a:gd name="connsiteX1" fmla="*/ 4745846 w 4771755"/>
              <a:gd name="connsiteY1" fmla="*/ 1736245 h 1837007"/>
              <a:gd name="connsiteX2" fmla="*/ 4771755 w 4771755"/>
              <a:gd name="connsiteY2" fmla="*/ 1837007 h 1837007"/>
              <a:gd name="connsiteX3" fmla="*/ 0 w 4771755"/>
              <a:gd name="connsiteY3" fmla="*/ 1837007 h 1837007"/>
              <a:gd name="connsiteX4" fmla="*/ 25908 w 4771755"/>
              <a:gd name="connsiteY4" fmla="*/ 1736245 h 1837007"/>
              <a:gd name="connsiteX5" fmla="*/ 2385877 w 4771755"/>
              <a:gd name="connsiteY5" fmla="*/ 0 h 1837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55" h="1837007">
                <a:moveTo>
                  <a:pt x="2385877" y="0"/>
                </a:moveTo>
                <a:cubicBezTo>
                  <a:pt x="3494720" y="0"/>
                  <a:pt x="4432981" y="730353"/>
                  <a:pt x="4745846" y="1736245"/>
                </a:cubicBezTo>
                <a:lnTo>
                  <a:pt x="4771755" y="1837007"/>
                </a:lnTo>
                <a:lnTo>
                  <a:pt x="0" y="1837007"/>
                </a:lnTo>
                <a:lnTo>
                  <a:pt x="25908" y="1736245"/>
                </a:lnTo>
                <a:cubicBezTo>
                  <a:pt x="338774" y="730353"/>
                  <a:pt x="1277034" y="0"/>
                  <a:pt x="238587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7" name="Picture 87" descr="iPhone6_mockup_front_white.png">
            <a:extLst>
              <a:ext uri="{FF2B5EF4-FFF2-40B4-BE49-F238E27FC236}">
                <a16:creationId xmlns:a16="http://schemas.microsoft.com/office/drawing/2014/main" id="{0772F0EF-B530-4F12-85C8-4D71FB4FFCE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733" y="245930"/>
            <a:ext cx="4069943" cy="6366140"/>
          </a:xfrm>
          <a:prstGeom prst="rect">
            <a:avLst/>
          </a:prstGeom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E2D4CCE-E981-48F7-9E90-E8F6D416DF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24800" y="1252538"/>
            <a:ext cx="2444750" cy="43529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C5562E5-42C4-494F-9FFA-853FF95F544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384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68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平板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A74E4-0447-46B6-AD5B-DC980F00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96ED1E-CB17-4C32-83C1-B048B16D33FF}" type="datetime1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AEF6EB-A8CB-4921-A08B-3C660321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958B1-01A9-4E04-8ED6-BC0F097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CD8E4-B74B-429A-B34D-997F64827F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CA443C-652D-4B18-8898-CC7A1B3ECA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8AEFD57-8C9D-4868-AA7A-D59F3511E145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EE61BFB-F05F-4A52-8389-1EDE635CF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175" y="549275"/>
            <a:ext cx="10824500" cy="389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C63A77D-D61C-4313-8ACB-EA8815762192}"/>
              </a:ext>
            </a:extLst>
          </p:cNvPr>
          <p:cNvSpPr/>
          <p:nvPr userDrawn="1"/>
        </p:nvSpPr>
        <p:spPr>
          <a:xfrm rot="2700000">
            <a:off x="672175" y="359579"/>
            <a:ext cx="389098" cy="389098"/>
          </a:xfrm>
          <a:prstGeom prst="ellipse">
            <a:avLst/>
          </a:prstGeom>
          <a:gradFill>
            <a:gsLst>
              <a:gs pos="8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图片 11">
            <a:extLst>
              <a:ext uri="{FF2B5EF4-FFF2-40B4-BE49-F238E27FC236}">
                <a16:creationId xmlns:a16="http://schemas.microsoft.com/office/drawing/2014/main" id="{68B9FD71-8F7B-4FEB-B0DD-CAB6CD7BCD8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8373433" y="735715"/>
            <a:ext cx="3818567" cy="5386570"/>
          </a:xfrm>
          <a:custGeom>
            <a:avLst/>
            <a:gdLst/>
            <a:ahLst/>
            <a:cxnLst/>
            <a:rect l="0" t="0" r="0" b="0"/>
            <a:pathLst>
              <a:path w="2253158" h="2262188">
                <a:moveTo>
                  <a:pt x="0" y="0"/>
                </a:moveTo>
                <a:lnTo>
                  <a:pt x="2253157" y="0"/>
                </a:lnTo>
                <a:lnTo>
                  <a:pt x="2253157" y="2262187"/>
                </a:lnTo>
                <a:lnTo>
                  <a:pt x="0" y="2262187"/>
                </a:lnTo>
                <a:close/>
              </a:path>
            </a:pathLst>
          </a:custGeom>
          <a:blipFill dpi="0" rotWithShape="1">
            <a:blip r:embed="rId5">
              <a:alphaModFix amt="4000"/>
            </a:blip>
            <a:srcRect/>
            <a:stretch>
              <a:fillRect r="-405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89BC021-08EC-4913-9557-A163D50F30A4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5" name="PA-图片 2">
            <a:extLst>
              <a:ext uri="{FF2B5EF4-FFF2-40B4-BE49-F238E27FC236}">
                <a16:creationId xmlns:a16="http://schemas.microsoft.com/office/drawing/2014/main" id="{29D1445C-B8C1-41D2-924B-A4D32313E43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E68575-8CE8-40CF-B1BD-391E9D009344}"/>
              </a:ext>
            </a:extLst>
          </p:cNvPr>
          <p:cNvSpPr/>
          <p:nvPr userDrawn="1"/>
        </p:nvSpPr>
        <p:spPr>
          <a:xfrm>
            <a:off x="756285" y="1417320"/>
            <a:ext cx="6254115" cy="428244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5CA896C-5CFC-4A9D-B95D-16E0E39CB7DE}"/>
              </a:ext>
            </a:extLst>
          </p:cNvPr>
          <p:cNvCxnSpPr/>
          <p:nvPr userDrawn="1"/>
        </p:nvCxnSpPr>
        <p:spPr>
          <a:xfrm>
            <a:off x="695325" y="1417320"/>
            <a:ext cx="6284595" cy="0"/>
          </a:xfrm>
          <a:prstGeom prst="line">
            <a:avLst/>
          </a:prstGeom>
          <a:ln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F570FAE-7693-42F0-A213-97941AC07FCF}"/>
              </a:ext>
            </a:extLst>
          </p:cNvPr>
          <p:cNvCxnSpPr/>
          <p:nvPr userDrawn="1"/>
        </p:nvCxnSpPr>
        <p:spPr>
          <a:xfrm>
            <a:off x="756285" y="5699760"/>
            <a:ext cx="6284595" cy="0"/>
          </a:xfrm>
          <a:prstGeom prst="line">
            <a:avLst/>
          </a:prstGeom>
          <a:ln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33">
            <a:extLst>
              <a:ext uri="{FF2B5EF4-FFF2-40B4-BE49-F238E27FC236}">
                <a16:creationId xmlns:a16="http://schemas.microsoft.com/office/drawing/2014/main" id="{E3AE1A00-7554-48F9-8026-C38A4DAEAD53}"/>
              </a:ext>
            </a:extLst>
          </p:cNvPr>
          <p:cNvGrpSpPr/>
          <p:nvPr userDrawn="1"/>
        </p:nvGrpSpPr>
        <p:grpSpPr>
          <a:xfrm>
            <a:off x="6653674" y="0"/>
            <a:ext cx="4866151" cy="8287366"/>
            <a:chOff x="8907399" y="3653623"/>
            <a:chExt cx="6110064" cy="10405828"/>
          </a:xfrm>
        </p:grpSpPr>
        <p:pic>
          <p:nvPicPr>
            <p:cNvPr id="18" name="Shape 1785">
              <a:extLst>
                <a:ext uri="{FF2B5EF4-FFF2-40B4-BE49-F238E27FC236}">
                  <a16:creationId xmlns:a16="http://schemas.microsoft.com/office/drawing/2014/main" id="{259ADE53-5BFD-4A12-A7AE-B755E7E0F00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907399" y="3653623"/>
              <a:ext cx="6110064" cy="10405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hteck 38">
              <a:extLst>
                <a:ext uri="{FF2B5EF4-FFF2-40B4-BE49-F238E27FC236}">
                  <a16:creationId xmlns:a16="http://schemas.microsoft.com/office/drawing/2014/main" id="{E466C52C-EF4E-42AC-8628-2A95806DF2FA}"/>
                </a:ext>
              </a:extLst>
            </p:cNvPr>
            <p:cNvSpPr/>
            <p:nvPr/>
          </p:nvSpPr>
          <p:spPr>
            <a:xfrm rot="5400000">
              <a:off x="8835101" y="5452854"/>
              <a:ext cx="6280968" cy="47238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23A8B3A-5112-4E25-A47A-47801120A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16775" y="812751"/>
            <a:ext cx="3760788" cy="500226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0002E60-6052-4978-AEC5-A6A26FC8844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3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384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68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图三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A74E4-0447-46B6-AD5B-DC980F00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96ED1E-CB17-4C32-83C1-B048B16D33FF}" type="datetime1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AEF6EB-A8CB-4921-A08B-3C660321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958B1-01A9-4E04-8ED6-BC0F097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CD8E4-B74B-429A-B34D-997F64827F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CA443C-652D-4B18-8898-CC7A1B3ECA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ACACB8F-A399-4D81-BF99-8544CBBA28FD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EE61BFB-F05F-4A52-8389-1EDE635CF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175" y="549275"/>
            <a:ext cx="10824500" cy="389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C63A77D-D61C-4313-8ACB-EA8815762192}"/>
              </a:ext>
            </a:extLst>
          </p:cNvPr>
          <p:cNvSpPr/>
          <p:nvPr userDrawn="1"/>
        </p:nvSpPr>
        <p:spPr>
          <a:xfrm rot="2700000">
            <a:off x="672175" y="359579"/>
            <a:ext cx="389098" cy="389098"/>
          </a:xfrm>
          <a:prstGeom prst="ellipse">
            <a:avLst/>
          </a:prstGeom>
          <a:gradFill>
            <a:gsLst>
              <a:gs pos="8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图片 11">
            <a:extLst>
              <a:ext uri="{FF2B5EF4-FFF2-40B4-BE49-F238E27FC236}">
                <a16:creationId xmlns:a16="http://schemas.microsoft.com/office/drawing/2014/main" id="{68B9FD71-8F7B-4FEB-B0DD-CAB6CD7BCD8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8373433" y="735715"/>
            <a:ext cx="3830142" cy="5386570"/>
          </a:xfrm>
          <a:custGeom>
            <a:avLst/>
            <a:gdLst/>
            <a:ahLst/>
            <a:cxnLst/>
            <a:rect l="0" t="0" r="0" b="0"/>
            <a:pathLst>
              <a:path w="2253158" h="2262188">
                <a:moveTo>
                  <a:pt x="0" y="0"/>
                </a:moveTo>
                <a:lnTo>
                  <a:pt x="2253157" y="0"/>
                </a:lnTo>
                <a:lnTo>
                  <a:pt x="2253157" y="2262187"/>
                </a:lnTo>
                <a:lnTo>
                  <a:pt x="0" y="2262187"/>
                </a:lnTo>
                <a:close/>
              </a:path>
            </a:pathLst>
          </a:custGeom>
          <a:blipFill dpi="0" rotWithShape="1">
            <a:blip r:embed="rId5">
              <a:alphaModFix amt="4000"/>
            </a:blip>
            <a:srcRect/>
            <a:stretch>
              <a:fillRect l="-1" r="-40074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89BC021-08EC-4913-9557-A163D50F30A4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5" name="PA-图片 2">
            <a:extLst>
              <a:ext uri="{FF2B5EF4-FFF2-40B4-BE49-F238E27FC236}">
                <a16:creationId xmlns:a16="http://schemas.microsoft.com/office/drawing/2014/main" id="{29D1445C-B8C1-41D2-924B-A4D32313E43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F0DC3C0-3820-42DF-979A-94B989295E45}"/>
              </a:ext>
            </a:extLst>
          </p:cNvPr>
          <p:cNvSpPr/>
          <p:nvPr userDrawn="1"/>
        </p:nvSpPr>
        <p:spPr>
          <a:xfrm>
            <a:off x="11575" y="1255280"/>
            <a:ext cx="12192000" cy="250392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99B75BA2-0104-4F2D-BB67-81477060A2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405933"/>
            <a:ext cx="12192000" cy="2503920"/>
          </a:xfrm>
          <a:custGeom>
            <a:avLst/>
            <a:gdLst>
              <a:gd name="connsiteX0" fmla="*/ 0 w 12192000"/>
              <a:gd name="connsiteY0" fmla="*/ 0 h 2503920"/>
              <a:gd name="connsiteX1" fmla="*/ 12192000 w 12192000"/>
              <a:gd name="connsiteY1" fmla="*/ 0 h 2503920"/>
              <a:gd name="connsiteX2" fmla="*/ 12192000 w 12192000"/>
              <a:gd name="connsiteY2" fmla="*/ 2503920 h 2503920"/>
              <a:gd name="connsiteX3" fmla="*/ 0 w 12192000"/>
              <a:gd name="connsiteY3" fmla="*/ 2503920 h 250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03920">
                <a:moveTo>
                  <a:pt x="0" y="0"/>
                </a:moveTo>
                <a:lnTo>
                  <a:pt x="12192000" y="0"/>
                </a:lnTo>
                <a:lnTo>
                  <a:pt x="12192000" y="2503920"/>
                </a:lnTo>
                <a:lnTo>
                  <a:pt x="0" y="25039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CD0A58-E7A6-432F-8394-BD4A13562D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5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384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00D679-0384-4707-90C9-CE4C216EF6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13"/>
            <a:ext cx="12192000" cy="6820773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F1E75CF-8C83-4A19-B3A5-39F1889EAE7D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7C4A3D76-DD5B-49F2-8768-A31889B4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49275"/>
            <a:ext cx="10801350" cy="502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AC2E3B-CB5F-40A9-A011-3813F8A759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5891" y="4033802"/>
            <a:ext cx="3937300" cy="2786971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AFC6443-1E01-48F5-AA73-327764A87472}"/>
              </a:ext>
            </a:extLst>
          </p:cNvPr>
          <p:cNvSpPr/>
          <p:nvPr userDrawn="1"/>
        </p:nvSpPr>
        <p:spPr>
          <a:xfrm>
            <a:off x="1854996" y="549275"/>
            <a:ext cx="579120" cy="502285"/>
          </a:xfrm>
          <a:prstGeom prst="parallelogram">
            <a:avLst>
              <a:gd name="adj" fmla="val 79241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E53960C-E7D8-4C7F-94C9-F8E29E6199FF}"/>
              </a:ext>
            </a:extLst>
          </p:cNvPr>
          <p:cNvSpPr/>
          <p:nvPr userDrawn="1"/>
        </p:nvSpPr>
        <p:spPr>
          <a:xfrm>
            <a:off x="9725137" y="549275"/>
            <a:ext cx="579120" cy="502285"/>
          </a:xfrm>
          <a:prstGeom prst="parallelogram">
            <a:avLst>
              <a:gd name="adj" fmla="val 83793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BC8B89F-FC17-4ABE-9082-752FEAABF81A}"/>
              </a:ext>
            </a:extLst>
          </p:cNvPr>
          <p:cNvSpPr/>
          <p:nvPr userDrawn="1"/>
        </p:nvSpPr>
        <p:spPr>
          <a:xfrm>
            <a:off x="695325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2733156-19FD-4497-9993-6A1612E84CA5}"/>
              </a:ext>
            </a:extLst>
          </p:cNvPr>
          <p:cNvSpPr/>
          <p:nvPr userDrawn="1"/>
        </p:nvSpPr>
        <p:spPr>
          <a:xfrm>
            <a:off x="10017003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1080000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26AB0CF-BE8B-4BF4-9BC2-48104CDB61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331036" y="4583077"/>
            <a:ext cx="3428999" cy="2786971"/>
          </a:xfrm>
          <a:prstGeom prst="rect">
            <a:avLst/>
          </a:prstGeom>
        </p:spPr>
      </p:pic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CF97C54E-496B-4A9B-9F61-77997097673E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7" name="PA-图片 2">
            <a:extLst>
              <a:ext uri="{FF2B5EF4-FFF2-40B4-BE49-F238E27FC236}">
                <a16:creationId xmlns:a16="http://schemas.microsoft.com/office/drawing/2014/main" id="{0087C08B-070F-4435-AFD9-9398EC27F2A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CFA86D-A0D7-4A7D-BD0E-B6B107F3A4B6}"/>
              </a:ext>
            </a:extLst>
          </p:cNvPr>
          <p:cNvSpPr/>
          <p:nvPr userDrawn="1"/>
        </p:nvSpPr>
        <p:spPr>
          <a:xfrm>
            <a:off x="695326" y="1816481"/>
            <a:ext cx="9309332" cy="4233735"/>
          </a:xfrm>
          <a:prstGeom prst="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7CE59D-ED60-47B3-8845-04349D08B485}"/>
              </a:ext>
            </a:extLst>
          </p:cNvPr>
          <p:cNvSpPr/>
          <p:nvPr userDrawn="1"/>
        </p:nvSpPr>
        <p:spPr>
          <a:xfrm>
            <a:off x="4724845" y="1241089"/>
            <a:ext cx="7087565" cy="447115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4FB598F5-009D-40D8-AAA1-D119F5677A0B}"/>
              </a:ext>
            </a:extLst>
          </p:cNvPr>
          <p:cNvGrpSpPr/>
          <p:nvPr/>
        </p:nvGrpSpPr>
        <p:grpSpPr>
          <a:xfrm>
            <a:off x="2569308" y="1349499"/>
            <a:ext cx="10512322" cy="5774324"/>
            <a:chOff x="1763688" y="1124744"/>
            <a:chExt cx="5652564" cy="3166095"/>
          </a:xfrm>
        </p:grpSpPr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A150A533-A585-48F2-8E58-A8C67109C927}"/>
                </a:ext>
              </a:extLst>
            </p:cNvPr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3" descr="F:\Trabajos\Envato\Graphic River\Duckson\Elements\laptop.png">
              <a:extLst>
                <a:ext uri="{FF2B5EF4-FFF2-40B4-BE49-F238E27FC236}">
                  <a16:creationId xmlns:a16="http://schemas.microsoft.com/office/drawing/2014/main" id="{4A97CE53-0A5E-4C96-AFD3-8E67AD812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mc="http://schemas.openxmlformats.org/markup-compatibility/2006" xmlns:p159="http://schemas.microsoft.com/office/powerpoint/2015/09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4F74B81-A99B-4808-8377-C4D1A2D434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6592" y="1847714"/>
            <a:ext cx="6428758" cy="39355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969B687-5CF2-4F34-BBDF-0D0E46ACD11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4265BB2D-D317-44B7-861B-39E5100AB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47"/>
          <a:stretch/>
        </p:blipFill>
        <p:spPr>
          <a:xfrm>
            <a:off x="-147005" y="0"/>
            <a:ext cx="12412532" cy="6858000"/>
          </a:xfrm>
          <a:prstGeom prst="rect">
            <a:avLst/>
          </a:prstGeom>
        </p:spPr>
      </p:pic>
      <p:sp>
        <p:nvSpPr>
          <p:cNvPr id="29" name="日期占位符 2">
            <a:extLst>
              <a:ext uri="{FF2B5EF4-FFF2-40B4-BE49-F238E27FC236}">
                <a16:creationId xmlns:a16="http://schemas.microsoft.com/office/drawing/2014/main" id="{1B3EA773-06D7-42C1-B73D-DAAA5267E5A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0" name="灯片编号占位符 4">
            <a:extLst>
              <a:ext uri="{FF2B5EF4-FFF2-40B4-BE49-F238E27FC236}">
                <a16:creationId xmlns:a16="http://schemas.microsoft.com/office/drawing/2014/main" id="{E9B92E2D-9076-4039-A726-CF20B476FECB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514A82-7095-4DDD-A320-D01AA34A0EAE}"/>
              </a:ext>
            </a:extLst>
          </p:cNvPr>
          <p:cNvSpPr txBox="1"/>
          <p:nvPr userDrawn="1"/>
        </p:nvSpPr>
        <p:spPr>
          <a:xfrm>
            <a:off x="672175" y="6069553"/>
            <a:ext cx="2294218" cy="458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学为人师 行为世范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404A39C2-A232-413A-97E1-11DC2A53D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31" y="297201"/>
            <a:ext cx="11196061" cy="6263598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272CBDE-591F-4D7D-9D6D-C56B9D5FB60B}"/>
              </a:ext>
            </a:extLst>
          </p:cNvPr>
          <p:cNvSpPr/>
          <p:nvPr userDrawn="1"/>
        </p:nvSpPr>
        <p:spPr>
          <a:xfrm>
            <a:off x="460946" y="297201"/>
            <a:ext cx="11243292" cy="6263598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8424A5F-36A5-488D-B30D-6A532EA2DC69}"/>
              </a:ext>
            </a:extLst>
          </p:cNvPr>
          <p:cNvSpPr/>
          <p:nvPr userDrawn="1"/>
        </p:nvSpPr>
        <p:spPr>
          <a:xfrm rot="17997615">
            <a:off x="-955489" y="237532"/>
            <a:ext cx="2182855" cy="944445"/>
          </a:xfrm>
          <a:custGeom>
            <a:avLst/>
            <a:gdLst>
              <a:gd name="connsiteX0" fmla="*/ 1638452 w 2182855"/>
              <a:gd name="connsiteY0" fmla="*/ 0 h 944445"/>
              <a:gd name="connsiteX1" fmla="*/ 2182855 w 2182855"/>
              <a:gd name="connsiteY1" fmla="*/ 944445 h 944445"/>
              <a:gd name="connsiteX2" fmla="*/ 0 w 2182855"/>
              <a:gd name="connsiteY2" fmla="*/ 944445 h 94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2855" h="944445">
                <a:moveTo>
                  <a:pt x="1638452" y="0"/>
                </a:moveTo>
                <a:lnTo>
                  <a:pt x="2182855" y="944445"/>
                </a:lnTo>
                <a:lnTo>
                  <a:pt x="0" y="944445"/>
                </a:lnTo>
                <a:close/>
              </a:path>
            </a:pathLst>
          </a:cu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6" name="文本占位符 12">
            <a:extLst>
              <a:ext uri="{FF2B5EF4-FFF2-40B4-BE49-F238E27FC236}">
                <a16:creationId xmlns:a16="http://schemas.microsoft.com/office/drawing/2014/main" id="{E8081FE0-5C60-4DC4-9316-10E330D875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9855" y="549275"/>
            <a:ext cx="10824500" cy="389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sp>
        <p:nvSpPr>
          <p:cNvPr id="54" name="PA-图片 2">
            <a:extLst>
              <a:ext uri="{FF2B5EF4-FFF2-40B4-BE49-F238E27FC236}">
                <a16:creationId xmlns:a16="http://schemas.microsoft.com/office/drawing/2014/main" id="{DC444A5B-82C4-479F-A6B3-FDCDBDEDF4C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133458" y="3174604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1A46935-D583-47F4-B18B-31A883FD430A}"/>
              </a:ext>
            </a:extLst>
          </p:cNvPr>
          <p:cNvSpPr/>
          <p:nvPr userDrawn="1"/>
        </p:nvSpPr>
        <p:spPr>
          <a:xfrm>
            <a:off x="1350298" y="1534210"/>
            <a:ext cx="4262246" cy="426224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20000"/>
                </a:schemeClr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C0CA691B-CAA4-4588-9880-52A9B49AAA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00199" y="1784111"/>
            <a:ext cx="3825242" cy="3762444"/>
          </a:xfrm>
          <a:custGeom>
            <a:avLst/>
            <a:gdLst>
              <a:gd name="connsiteX0" fmla="*/ 1912621 w 3825242"/>
              <a:gd name="connsiteY0" fmla="*/ 0 h 3762444"/>
              <a:gd name="connsiteX1" fmla="*/ 3825242 w 3825242"/>
              <a:gd name="connsiteY1" fmla="*/ 1881222 h 3762444"/>
              <a:gd name="connsiteX2" fmla="*/ 1912621 w 3825242"/>
              <a:gd name="connsiteY2" fmla="*/ 3762444 h 3762444"/>
              <a:gd name="connsiteX3" fmla="*/ 0 w 3825242"/>
              <a:gd name="connsiteY3" fmla="*/ 1881222 h 3762444"/>
              <a:gd name="connsiteX4" fmla="*/ 1912621 w 3825242"/>
              <a:gd name="connsiteY4" fmla="*/ 0 h 37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5242" h="3762444">
                <a:moveTo>
                  <a:pt x="1912621" y="0"/>
                </a:moveTo>
                <a:cubicBezTo>
                  <a:pt x="2968932" y="0"/>
                  <a:pt x="3825242" y="842252"/>
                  <a:pt x="3825242" y="1881222"/>
                </a:cubicBezTo>
                <a:cubicBezTo>
                  <a:pt x="3825242" y="2920192"/>
                  <a:pt x="2968932" y="3762444"/>
                  <a:pt x="1912621" y="3762444"/>
                </a:cubicBezTo>
                <a:cubicBezTo>
                  <a:pt x="856310" y="3762444"/>
                  <a:pt x="0" y="2920192"/>
                  <a:pt x="0" y="1881222"/>
                </a:cubicBezTo>
                <a:cubicBezTo>
                  <a:pt x="0" y="842252"/>
                  <a:pt x="856310" y="0"/>
                  <a:pt x="19126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B3BD722-7BD0-4B75-8626-D9A8917BA10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84537" y="3609053"/>
            <a:ext cx="646232" cy="2438611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6FE37953-5930-4F36-800D-CF9AA8CDBE91}"/>
              </a:ext>
            </a:extLst>
          </p:cNvPr>
          <p:cNvSpPr/>
          <p:nvPr userDrawn="1"/>
        </p:nvSpPr>
        <p:spPr>
          <a:xfrm rot="17997615">
            <a:off x="10579449" y="5305078"/>
            <a:ext cx="2867907" cy="1240844"/>
          </a:xfrm>
          <a:custGeom>
            <a:avLst/>
            <a:gdLst>
              <a:gd name="connsiteX0" fmla="*/ 2867907 w 2867907"/>
              <a:gd name="connsiteY0" fmla="*/ 0 h 1240844"/>
              <a:gd name="connsiteX1" fmla="*/ 715255 w 2867907"/>
              <a:gd name="connsiteY1" fmla="*/ 1240844 h 1240844"/>
              <a:gd name="connsiteX2" fmla="*/ 0 w 2867907"/>
              <a:gd name="connsiteY2" fmla="*/ 0 h 124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7907" h="1240844">
                <a:moveTo>
                  <a:pt x="2867907" y="0"/>
                </a:moveTo>
                <a:lnTo>
                  <a:pt x="715255" y="12408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灯片编号占位符 4">
            <a:extLst>
              <a:ext uri="{FF2B5EF4-FFF2-40B4-BE49-F238E27FC236}">
                <a16:creationId xmlns:a16="http://schemas.microsoft.com/office/drawing/2014/main" id="{22EF5320-882F-4F94-A120-4E0BD30BA9D8}"/>
              </a:ext>
            </a:extLst>
          </p:cNvPr>
          <p:cNvSpPr txBox="1">
            <a:spLocks/>
          </p:cNvSpPr>
          <p:nvPr userDrawn="1"/>
        </p:nvSpPr>
        <p:spPr>
          <a:xfrm>
            <a:off x="11085475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bg1"/>
                </a:solidFill>
              </a:rPr>
              <a:pPr/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9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384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00D679-0384-4707-90C9-CE4C216EF6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13"/>
            <a:ext cx="12192000" cy="6820773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5A9BB96-EFFB-4083-8B68-2B5E43C6CFA8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7C4A3D76-DD5B-49F2-8768-A31889B4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49275"/>
            <a:ext cx="10801350" cy="502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AC2E3B-CB5F-40A9-A011-3813F8A759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5891" y="4033802"/>
            <a:ext cx="3937300" cy="2786971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AFC6443-1E01-48F5-AA73-327764A87472}"/>
              </a:ext>
            </a:extLst>
          </p:cNvPr>
          <p:cNvSpPr/>
          <p:nvPr userDrawn="1"/>
        </p:nvSpPr>
        <p:spPr>
          <a:xfrm>
            <a:off x="1854996" y="549275"/>
            <a:ext cx="579120" cy="502285"/>
          </a:xfrm>
          <a:prstGeom prst="parallelogram">
            <a:avLst>
              <a:gd name="adj" fmla="val 79241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E53960C-E7D8-4C7F-94C9-F8E29E6199FF}"/>
              </a:ext>
            </a:extLst>
          </p:cNvPr>
          <p:cNvSpPr/>
          <p:nvPr userDrawn="1"/>
        </p:nvSpPr>
        <p:spPr>
          <a:xfrm>
            <a:off x="9725137" y="549275"/>
            <a:ext cx="579120" cy="502285"/>
          </a:xfrm>
          <a:prstGeom prst="parallelogram">
            <a:avLst>
              <a:gd name="adj" fmla="val 83793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BC8B89F-FC17-4ABE-9082-752FEAABF81A}"/>
              </a:ext>
            </a:extLst>
          </p:cNvPr>
          <p:cNvSpPr/>
          <p:nvPr userDrawn="1"/>
        </p:nvSpPr>
        <p:spPr>
          <a:xfrm>
            <a:off x="695325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2733156-19FD-4497-9993-6A1612E84CA5}"/>
              </a:ext>
            </a:extLst>
          </p:cNvPr>
          <p:cNvSpPr/>
          <p:nvPr userDrawn="1"/>
        </p:nvSpPr>
        <p:spPr>
          <a:xfrm>
            <a:off x="10017003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1080000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CF97C54E-496B-4A9B-9F61-77997097673E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7" name="PA-图片 2">
            <a:extLst>
              <a:ext uri="{FF2B5EF4-FFF2-40B4-BE49-F238E27FC236}">
                <a16:creationId xmlns:a16="http://schemas.microsoft.com/office/drawing/2014/main" id="{0087C08B-070F-4435-AFD9-9398EC27F2A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B0DB1DF-23A2-4365-A0F7-20F113B20D7E}"/>
              </a:ext>
            </a:extLst>
          </p:cNvPr>
          <p:cNvSpPr/>
          <p:nvPr userDrawn="1"/>
        </p:nvSpPr>
        <p:spPr>
          <a:xfrm>
            <a:off x="861238" y="2020186"/>
            <a:ext cx="2254102" cy="2254102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36F92DF-0C5C-4795-8FF5-0B38AB1BE399}"/>
              </a:ext>
            </a:extLst>
          </p:cNvPr>
          <p:cNvSpPr/>
          <p:nvPr userDrawn="1"/>
        </p:nvSpPr>
        <p:spPr>
          <a:xfrm>
            <a:off x="1010674" y="4518838"/>
            <a:ext cx="2009931" cy="877033"/>
          </a:xfrm>
          <a:prstGeom prst="roundRect">
            <a:avLst>
              <a:gd name="adj" fmla="val 46799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B176D54-7D02-4654-9775-FA178DDC0CF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17" y="4577316"/>
            <a:ext cx="405296" cy="813126"/>
          </a:xfrm>
          <a:prstGeom prst="rect">
            <a:avLst/>
          </a:prstGeom>
          <a:noFill/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E400B3C-2D70-47EA-9890-08773600F6C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92659" y="4582745"/>
            <a:ext cx="405296" cy="813126"/>
          </a:xfrm>
          <a:prstGeom prst="rect">
            <a:avLst/>
          </a:prstGeom>
          <a:noFill/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AF4FFDF1-F68E-4A3C-A954-A3E1DEFB0994}"/>
              </a:ext>
            </a:extLst>
          </p:cNvPr>
          <p:cNvSpPr/>
          <p:nvPr userDrawn="1"/>
        </p:nvSpPr>
        <p:spPr>
          <a:xfrm>
            <a:off x="3564147" y="2020186"/>
            <a:ext cx="2254102" cy="2254102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A879470-1145-428E-AAC3-C5AB3785B496}"/>
              </a:ext>
            </a:extLst>
          </p:cNvPr>
          <p:cNvSpPr/>
          <p:nvPr userDrawn="1"/>
        </p:nvSpPr>
        <p:spPr>
          <a:xfrm>
            <a:off x="3713583" y="4518838"/>
            <a:ext cx="2009931" cy="877033"/>
          </a:xfrm>
          <a:prstGeom prst="roundRect">
            <a:avLst>
              <a:gd name="adj" fmla="val 46799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75F6ABB-96F2-44D2-BDE6-1A4DF0BDD40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326" y="4577316"/>
            <a:ext cx="405296" cy="813126"/>
          </a:xfrm>
          <a:prstGeom prst="rect">
            <a:avLst/>
          </a:prstGeom>
          <a:noFill/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6709664-813B-4A69-B7B7-CE9BB115119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95568" y="4582745"/>
            <a:ext cx="405296" cy="813126"/>
          </a:xfrm>
          <a:prstGeom prst="rect">
            <a:avLst/>
          </a:prstGeom>
          <a:noFill/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4D6E48DB-A8EB-45C2-BD15-379ED80710B7}"/>
              </a:ext>
            </a:extLst>
          </p:cNvPr>
          <p:cNvSpPr/>
          <p:nvPr userDrawn="1"/>
        </p:nvSpPr>
        <p:spPr>
          <a:xfrm>
            <a:off x="6267056" y="2020186"/>
            <a:ext cx="2254102" cy="2254102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45477FB-9149-425E-AC22-BEB8A25B618B}"/>
              </a:ext>
            </a:extLst>
          </p:cNvPr>
          <p:cNvSpPr/>
          <p:nvPr userDrawn="1"/>
        </p:nvSpPr>
        <p:spPr>
          <a:xfrm>
            <a:off x="6416492" y="4518838"/>
            <a:ext cx="2009931" cy="877033"/>
          </a:xfrm>
          <a:prstGeom prst="roundRect">
            <a:avLst>
              <a:gd name="adj" fmla="val 46799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0810E6E3-6061-4CEC-B853-3D53B2BD27E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235" y="4577316"/>
            <a:ext cx="405296" cy="813126"/>
          </a:xfrm>
          <a:prstGeom prst="rect">
            <a:avLst/>
          </a:prstGeom>
          <a:noFill/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C4AE2D7-6075-423E-9A5F-D7BE6B20FB0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98477" y="4582745"/>
            <a:ext cx="405296" cy="813126"/>
          </a:xfrm>
          <a:prstGeom prst="rect">
            <a:avLst/>
          </a:prstGeom>
          <a:noFill/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1FF6D18A-D186-4C2F-99DA-21E7ACB053C2}"/>
              </a:ext>
            </a:extLst>
          </p:cNvPr>
          <p:cNvSpPr/>
          <p:nvPr userDrawn="1"/>
        </p:nvSpPr>
        <p:spPr>
          <a:xfrm>
            <a:off x="8969966" y="2020186"/>
            <a:ext cx="2254102" cy="2254102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71F33A9-8B15-4F80-BB22-FF9FD21E3011}"/>
              </a:ext>
            </a:extLst>
          </p:cNvPr>
          <p:cNvSpPr/>
          <p:nvPr userDrawn="1"/>
        </p:nvSpPr>
        <p:spPr>
          <a:xfrm>
            <a:off x="9119402" y="4518838"/>
            <a:ext cx="2009931" cy="877033"/>
          </a:xfrm>
          <a:prstGeom prst="roundRect">
            <a:avLst>
              <a:gd name="adj" fmla="val 46799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B1DB084F-B184-48EF-8683-70B0020A018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145" y="4577316"/>
            <a:ext cx="405296" cy="813126"/>
          </a:xfrm>
          <a:prstGeom prst="rect">
            <a:avLst/>
          </a:prstGeom>
          <a:noFill/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2C0ACB31-43E6-4297-AC1F-3091A96C3E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701387" y="4582745"/>
            <a:ext cx="405296" cy="813126"/>
          </a:xfrm>
          <a:prstGeom prst="rect">
            <a:avLst/>
          </a:prstGeom>
          <a:noFill/>
        </p:spPr>
      </p:pic>
      <p:sp>
        <p:nvSpPr>
          <p:cNvPr id="50" name="图片占位符 49">
            <a:extLst>
              <a:ext uri="{FF2B5EF4-FFF2-40B4-BE49-F238E27FC236}">
                <a16:creationId xmlns:a16="http://schemas.microsoft.com/office/drawing/2014/main" id="{1CC17D52-07B0-476C-9A0C-7C22F11541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5666" y="2094614"/>
            <a:ext cx="2105246" cy="2105246"/>
          </a:xfrm>
          <a:custGeom>
            <a:avLst/>
            <a:gdLst>
              <a:gd name="connsiteX0" fmla="*/ 1052623 w 2105246"/>
              <a:gd name="connsiteY0" fmla="*/ 0 h 2105246"/>
              <a:gd name="connsiteX1" fmla="*/ 2105246 w 2105246"/>
              <a:gd name="connsiteY1" fmla="*/ 1052623 h 2105246"/>
              <a:gd name="connsiteX2" fmla="*/ 1864878 w 2105246"/>
              <a:gd name="connsiteY2" fmla="*/ 1722189 h 2105246"/>
              <a:gd name="connsiteX3" fmla="*/ 1834522 w 2105246"/>
              <a:gd name="connsiteY3" fmla="*/ 1755590 h 2105246"/>
              <a:gd name="connsiteX4" fmla="*/ 1834522 w 2105246"/>
              <a:gd name="connsiteY4" fmla="*/ 1867786 h 2105246"/>
              <a:gd name="connsiteX5" fmla="*/ 1718301 w 2105246"/>
              <a:gd name="connsiteY5" fmla="*/ 1867786 h 2105246"/>
              <a:gd name="connsiteX6" fmla="*/ 1641155 w 2105246"/>
              <a:gd name="connsiteY6" fmla="*/ 1925475 h 2105246"/>
              <a:gd name="connsiteX7" fmla="*/ 1052623 w 2105246"/>
              <a:gd name="connsiteY7" fmla="*/ 2105246 h 2105246"/>
              <a:gd name="connsiteX8" fmla="*/ 0 w 2105246"/>
              <a:gd name="connsiteY8" fmla="*/ 1052623 h 2105246"/>
              <a:gd name="connsiteX9" fmla="*/ 1052623 w 2105246"/>
              <a:gd name="connsiteY9" fmla="*/ 0 h 2105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5246" h="2105246">
                <a:moveTo>
                  <a:pt x="1052623" y="0"/>
                </a:moveTo>
                <a:cubicBezTo>
                  <a:pt x="1633971" y="0"/>
                  <a:pt x="2105246" y="471275"/>
                  <a:pt x="2105246" y="1052623"/>
                </a:cubicBezTo>
                <a:cubicBezTo>
                  <a:pt x="2105246" y="1306963"/>
                  <a:pt x="2015041" y="1540234"/>
                  <a:pt x="1864878" y="1722189"/>
                </a:cubicBezTo>
                <a:lnTo>
                  <a:pt x="1834522" y="1755590"/>
                </a:lnTo>
                <a:lnTo>
                  <a:pt x="1834522" y="1867786"/>
                </a:lnTo>
                <a:lnTo>
                  <a:pt x="1718301" y="1867786"/>
                </a:lnTo>
                <a:lnTo>
                  <a:pt x="1641155" y="1925475"/>
                </a:lnTo>
                <a:cubicBezTo>
                  <a:pt x="1473155" y="2038973"/>
                  <a:pt x="1270629" y="2105246"/>
                  <a:pt x="1052623" y="2105246"/>
                </a:cubicBezTo>
                <a:cubicBezTo>
                  <a:pt x="471275" y="2105246"/>
                  <a:pt x="0" y="1633971"/>
                  <a:pt x="0" y="1052623"/>
                </a:cubicBezTo>
                <a:cubicBezTo>
                  <a:pt x="0" y="471275"/>
                  <a:pt x="471275" y="0"/>
                  <a:pt x="1052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1" name="图片占位符 50">
            <a:extLst>
              <a:ext uri="{FF2B5EF4-FFF2-40B4-BE49-F238E27FC236}">
                <a16:creationId xmlns:a16="http://schemas.microsoft.com/office/drawing/2014/main" id="{2A111D00-6724-4876-ABF5-357B888DA9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575" y="2094614"/>
            <a:ext cx="2105246" cy="2105246"/>
          </a:xfrm>
          <a:custGeom>
            <a:avLst/>
            <a:gdLst>
              <a:gd name="connsiteX0" fmla="*/ 1052623 w 2105246"/>
              <a:gd name="connsiteY0" fmla="*/ 0 h 2105246"/>
              <a:gd name="connsiteX1" fmla="*/ 2105246 w 2105246"/>
              <a:gd name="connsiteY1" fmla="*/ 1052623 h 2105246"/>
              <a:gd name="connsiteX2" fmla="*/ 1052623 w 2105246"/>
              <a:gd name="connsiteY2" fmla="*/ 2105246 h 2105246"/>
              <a:gd name="connsiteX3" fmla="*/ 0 w 2105246"/>
              <a:gd name="connsiteY3" fmla="*/ 1052623 h 2105246"/>
              <a:gd name="connsiteX4" fmla="*/ 1052623 w 2105246"/>
              <a:gd name="connsiteY4" fmla="*/ 0 h 2105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5246" h="2105246">
                <a:moveTo>
                  <a:pt x="1052623" y="0"/>
                </a:moveTo>
                <a:cubicBezTo>
                  <a:pt x="1633971" y="0"/>
                  <a:pt x="2105246" y="471275"/>
                  <a:pt x="2105246" y="1052623"/>
                </a:cubicBezTo>
                <a:cubicBezTo>
                  <a:pt x="2105246" y="1633971"/>
                  <a:pt x="1633971" y="2105246"/>
                  <a:pt x="1052623" y="2105246"/>
                </a:cubicBezTo>
                <a:cubicBezTo>
                  <a:pt x="471275" y="2105246"/>
                  <a:pt x="0" y="1633971"/>
                  <a:pt x="0" y="1052623"/>
                </a:cubicBezTo>
                <a:cubicBezTo>
                  <a:pt x="0" y="471275"/>
                  <a:pt x="471275" y="0"/>
                  <a:pt x="1052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3" name="图片占位符 52">
            <a:extLst>
              <a:ext uri="{FF2B5EF4-FFF2-40B4-BE49-F238E27FC236}">
                <a16:creationId xmlns:a16="http://schemas.microsoft.com/office/drawing/2014/main" id="{77BDC509-0F09-4050-B146-5307336D8F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1484" y="2094614"/>
            <a:ext cx="2105246" cy="2105246"/>
          </a:xfrm>
          <a:custGeom>
            <a:avLst/>
            <a:gdLst>
              <a:gd name="connsiteX0" fmla="*/ 1052623 w 2105246"/>
              <a:gd name="connsiteY0" fmla="*/ 0 h 2105246"/>
              <a:gd name="connsiteX1" fmla="*/ 2105246 w 2105246"/>
              <a:gd name="connsiteY1" fmla="*/ 1052623 h 2105246"/>
              <a:gd name="connsiteX2" fmla="*/ 1052623 w 2105246"/>
              <a:gd name="connsiteY2" fmla="*/ 2105246 h 2105246"/>
              <a:gd name="connsiteX3" fmla="*/ 0 w 2105246"/>
              <a:gd name="connsiteY3" fmla="*/ 1052623 h 2105246"/>
              <a:gd name="connsiteX4" fmla="*/ 1052623 w 2105246"/>
              <a:gd name="connsiteY4" fmla="*/ 0 h 2105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5246" h="2105246">
                <a:moveTo>
                  <a:pt x="1052623" y="0"/>
                </a:moveTo>
                <a:cubicBezTo>
                  <a:pt x="1633971" y="0"/>
                  <a:pt x="2105246" y="471275"/>
                  <a:pt x="2105246" y="1052623"/>
                </a:cubicBezTo>
                <a:cubicBezTo>
                  <a:pt x="2105246" y="1633971"/>
                  <a:pt x="1633971" y="2105246"/>
                  <a:pt x="1052623" y="2105246"/>
                </a:cubicBezTo>
                <a:cubicBezTo>
                  <a:pt x="471275" y="2105246"/>
                  <a:pt x="0" y="1633971"/>
                  <a:pt x="0" y="1052623"/>
                </a:cubicBezTo>
                <a:cubicBezTo>
                  <a:pt x="0" y="471275"/>
                  <a:pt x="471275" y="0"/>
                  <a:pt x="1052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3E4651CA-48E2-4D36-B0C6-8043FC25BE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44394" y="2094614"/>
            <a:ext cx="2105246" cy="2105246"/>
          </a:xfrm>
          <a:custGeom>
            <a:avLst/>
            <a:gdLst>
              <a:gd name="connsiteX0" fmla="*/ 1052623 w 2105246"/>
              <a:gd name="connsiteY0" fmla="*/ 0 h 2105246"/>
              <a:gd name="connsiteX1" fmla="*/ 2105246 w 2105246"/>
              <a:gd name="connsiteY1" fmla="*/ 1052623 h 2105246"/>
              <a:gd name="connsiteX2" fmla="*/ 1052623 w 2105246"/>
              <a:gd name="connsiteY2" fmla="*/ 2105246 h 2105246"/>
              <a:gd name="connsiteX3" fmla="*/ 0 w 2105246"/>
              <a:gd name="connsiteY3" fmla="*/ 1052623 h 2105246"/>
              <a:gd name="connsiteX4" fmla="*/ 1052623 w 2105246"/>
              <a:gd name="connsiteY4" fmla="*/ 0 h 2105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5246" h="2105246">
                <a:moveTo>
                  <a:pt x="1052623" y="0"/>
                </a:moveTo>
                <a:cubicBezTo>
                  <a:pt x="1633971" y="0"/>
                  <a:pt x="2105246" y="471275"/>
                  <a:pt x="2105246" y="1052623"/>
                </a:cubicBezTo>
                <a:cubicBezTo>
                  <a:pt x="2105246" y="1633971"/>
                  <a:pt x="1633971" y="2105246"/>
                  <a:pt x="1052623" y="2105246"/>
                </a:cubicBezTo>
                <a:cubicBezTo>
                  <a:pt x="471275" y="2105246"/>
                  <a:pt x="0" y="1633971"/>
                  <a:pt x="0" y="1052623"/>
                </a:cubicBezTo>
                <a:cubicBezTo>
                  <a:pt x="0" y="471275"/>
                  <a:pt x="471275" y="0"/>
                  <a:pt x="10526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089D3C3-8636-4410-B4B3-D8F4F624F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65" b="19708"/>
          <a:stretch/>
        </p:blipFill>
        <p:spPr>
          <a:xfrm flipH="1">
            <a:off x="9331034" y="4583078"/>
            <a:ext cx="2860965" cy="223769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8027DA5-3ABF-4F37-A9ED-8A2F283CE4E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句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1B450651-0426-415D-881E-748C37C9A1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47"/>
          <a:stretch/>
        </p:blipFill>
        <p:spPr>
          <a:xfrm>
            <a:off x="-147005" y="0"/>
            <a:ext cx="12412532" cy="6858000"/>
          </a:xfrm>
          <a:prstGeom prst="rect">
            <a:avLst/>
          </a:prstGeom>
        </p:spPr>
      </p:pic>
      <p:sp>
        <p:nvSpPr>
          <p:cNvPr id="29" name="日期占位符 2">
            <a:extLst>
              <a:ext uri="{FF2B5EF4-FFF2-40B4-BE49-F238E27FC236}">
                <a16:creationId xmlns:a16="http://schemas.microsoft.com/office/drawing/2014/main" id="{1B3EA773-06D7-42C1-B73D-DAAA5267E5A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0" name="灯片编号占位符 4">
            <a:extLst>
              <a:ext uri="{FF2B5EF4-FFF2-40B4-BE49-F238E27FC236}">
                <a16:creationId xmlns:a16="http://schemas.microsoft.com/office/drawing/2014/main" id="{E9B92E2D-9076-4039-A726-CF20B476FECB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514A82-7095-4DDD-A320-D01AA34A0EAE}"/>
              </a:ext>
            </a:extLst>
          </p:cNvPr>
          <p:cNvSpPr txBox="1"/>
          <p:nvPr userDrawn="1"/>
        </p:nvSpPr>
        <p:spPr>
          <a:xfrm>
            <a:off x="672175" y="6069553"/>
            <a:ext cx="2294218" cy="458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学为人师 行为世范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404A39C2-A232-413A-97E1-11DC2A53D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31" y="297201"/>
            <a:ext cx="11196061" cy="6263598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D995144-7D9C-4219-AB2B-680945FE2BBA}"/>
              </a:ext>
            </a:extLst>
          </p:cNvPr>
          <p:cNvSpPr/>
          <p:nvPr userDrawn="1"/>
        </p:nvSpPr>
        <p:spPr>
          <a:xfrm>
            <a:off x="483873" y="318464"/>
            <a:ext cx="11166958" cy="6221072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C77BF56-3B88-424F-936A-D6C56CA5BF38}"/>
              </a:ext>
            </a:extLst>
          </p:cNvPr>
          <p:cNvSpPr/>
          <p:nvPr userDrawn="1"/>
        </p:nvSpPr>
        <p:spPr>
          <a:xfrm rot="17997615">
            <a:off x="-955489" y="237532"/>
            <a:ext cx="2182855" cy="944445"/>
          </a:xfrm>
          <a:custGeom>
            <a:avLst/>
            <a:gdLst>
              <a:gd name="connsiteX0" fmla="*/ 1638452 w 2182855"/>
              <a:gd name="connsiteY0" fmla="*/ 0 h 944445"/>
              <a:gd name="connsiteX1" fmla="*/ 2182855 w 2182855"/>
              <a:gd name="connsiteY1" fmla="*/ 944445 h 944445"/>
              <a:gd name="connsiteX2" fmla="*/ 0 w 2182855"/>
              <a:gd name="connsiteY2" fmla="*/ 944445 h 94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2855" h="944445">
                <a:moveTo>
                  <a:pt x="1638452" y="0"/>
                </a:moveTo>
                <a:lnTo>
                  <a:pt x="2182855" y="944445"/>
                </a:lnTo>
                <a:lnTo>
                  <a:pt x="0" y="944445"/>
                </a:lnTo>
                <a:close/>
              </a:path>
            </a:pathLst>
          </a:cu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6" name="文本占位符 12">
            <a:extLst>
              <a:ext uri="{FF2B5EF4-FFF2-40B4-BE49-F238E27FC236}">
                <a16:creationId xmlns:a16="http://schemas.microsoft.com/office/drawing/2014/main" id="{E8081FE0-5C60-4DC4-9316-10E330D875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9855" y="549275"/>
            <a:ext cx="10824500" cy="389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sp>
        <p:nvSpPr>
          <p:cNvPr id="54" name="PA-图片 2">
            <a:extLst>
              <a:ext uri="{FF2B5EF4-FFF2-40B4-BE49-F238E27FC236}">
                <a16:creationId xmlns:a16="http://schemas.microsoft.com/office/drawing/2014/main" id="{DC444A5B-82C4-479F-A6B3-FDCDBDEDF4C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133458" y="3174604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图片占位符 60">
            <a:extLst>
              <a:ext uri="{FF2B5EF4-FFF2-40B4-BE49-F238E27FC236}">
                <a16:creationId xmlns:a16="http://schemas.microsoft.com/office/drawing/2014/main" id="{189B334B-F0BB-419F-996E-B202F7A942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9854" y="1284790"/>
            <a:ext cx="9882393" cy="4409954"/>
          </a:xfrm>
          <a:custGeom>
            <a:avLst/>
            <a:gdLst>
              <a:gd name="connsiteX0" fmla="*/ 0 w 9882393"/>
              <a:gd name="connsiteY0" fmla="*/ 0 h 4409954"/>
              <a:gd name="connsiteX1" fmla="*/ 9882393 w 9882393"/>
              <a:gd name="connsiteY1" fmla="*/ 0 h 4409954"/>
              <a:gd name="connsiteX2" fmla="*/ 9882393 w 9882393"/>
              <a:gd name="connsiteY2" fmla="*/ 4409954 h 4409954"/>
              <a:gd name="connsiteX3" fmla="*/ 0 w 9882393"/>
              <a:gd name="connsiteY3" fmla="*/ 4409954 h 440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82393" h="4409954">
                <a:moveTo>
                  <a:pt x="0" y="0"/>
                </a:moveTo>
                <a:lnTo>
                  <a:pt x="9882393" y="0"/>
                </a:lnTo>
                <a:lnTo>
                  <a:pt x="9882393" y="4409954"/>
                </a:lnTo>
                <a:lnTo>
                  <a:pt x="0" y="44099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C0CB7A-D231-4338-A5CE-92AD7185008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84537" y="3609053"/>
            <a:ext cx="646232" cy="2438611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BA4AED3-021D-4D3F-AC01-691F307AD9C4}"/>
              </a:ext>
            </a:extLst>
          </p:cNvPr>
          <p:cNvSpPr/>
          <p:nvPr userDrawn="1"/>
        </p:nvSpPr>
        <p:spPr>
          <a:xfrm rot="17997615">
            <a:off x="10579449" y="5305078"/>
            <a:ext cx="2867907" cy="1240844"/>
          </a:xfrm>
          <a:custGeom>
            <a:avLst/>
            <a:gdLst>
              <a:gd name="connsiteX0" fmla="*/ 2867907 w 2867907"/>
              <a:gd name="connsiteY0" fmla="*/ 0 h 1240844"/>
              <a:gd name="connsiteX1" fmla="*/ 715255 w 2867907"/>
              <a:gd name="connsiteY1" fmla="*/ 1240844 h 1240844"/>
              <a:gd name="connsiteX2" fmla="*/ 0 w 2867907"/>
              <a:gd name="connsiteY2" fmla="*/ 0 h 124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7907" h="1240844">
                <a:moveTo>
                  <a:pt x="2867907" y="0"/>
                </a:moveTo>
                <a:lnTo>
                  <a:pt x="715255" y="12408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灯片编号占位符 4">
            <a:extLst>
              <a:ext uri="{FF2B5EF4-FFF2-40B4-BE49-F238E27FC236}">
                <a16:creationId xmlns:a16="http://schemas.microsoft.com/office/drawing/2014/main" id="{22EF5320-882F-4F94-A120-4E0BD30BA9D8}"/>
              </a:ext>
            </a:extLst>
          </p:cNvPr>
          <p:cNvSpPr txBox="1">
            <a:spLocks/>
          </p:cNvSpPr>
          <p:nvPr userDrawn="1"/>
        </p:nvSpPr>
        <p:spPr>
          <a:xfrm>
            <a:off x="11085475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bg1"/>
                </a:solidFill>
              </a:rPr>
              <a:pPr/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6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384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68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观点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00D679-0384-4707-90C9-CE4C216EF6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13"/>
            <a:ext cx="12192000" cy="6820773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AC2E3B-CB5F-40A9-A011-3813F8A759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5891" y="4033802"/>
            <a:ext cx="3937300" cy="278697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352B40EA-1629-4AAA-B234-D2E78FA61FCF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7C4A3D76-DD5B-49F2-8768-A31889B4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49275"/>
            <a:ext cx="10801350" cy="502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AFC6443-1E01-48F5-AA73-327764A87472}"/>
              </a:ext>
            </a:extLst>
          </p:cNvPr>
          <p:cNvSpPr/>
          <p:nvPr userDrawn="1"/>
        </p:nvSpPr>
        <p:spPr>
          <a:xfrm>
            <a:off x="1854996" y="549275"/>
            <a:ext cx="579120" cy="502285"/>
          </a:xfrm>
          <a:prstGeom prst="parallelogram">
            <a:avLst>
              <a:gd name="adj" fmla="val 79241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E53960C-E7D8-4C7F-94C9-F8E29E6199FF}"/>
              </a:ext>
            </a:extLst>
          </p:cNvPr>
          <p:cNvSpPr/>
          <p:nvPr userDrawn="1"/>
        </p:nvSpPr>
        <p:spPr>
          <a:xfrm>
            <a:off x="9725137" y="549275"/>
            <a:ext cx="579120" cy="502285"/>
          </a:xfrm>
          <a:prstGeom prst="parallelogram">
            <a:avLst>
              <a:gd name="adj" fmla="val 83793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BC8B89F-FC17-4ABE-9082-752FEAABF81A}"/>
              </a:ext>
            </a:extLst>
          </p:cNvPr>
          <p:cNvSpPr/>
          <p:nvPr userDrawn="1"/>
        </p:nvSpPr>
        <p:spPr>
          <a:xfrm>
            <a:off x="695325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2733156-19FD-4497-9993-6A1612E84CA5}"/>
              </a:ext>
            </a:extLst>
          </p:cNvPr>
          <p:cNvSpPr/>
          <p:nvPr userDrawn="1"/>
        </p:nvSpPr>
        <p:spPr>
          <a:xfrm>
            <a:off x="10017003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1080000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CF97C54E-496B-4A9B-9F61-77997097673E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7" name="PA-图片 2">
            <a:extLst>
              <a:ext uri="{FF2B5EF4-FFF2-40B4-BE49-F238E27FC236}">
                <a16:creationId xmlns:a16="http://schemas.microsoft.com/office/drawing/2014/main" id="{0087C08B-070F-4435-AFD9-9398EC27F2A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162CFB-096C-4AD9-A0A7-CA810D455683}"/>
              </a:ext>
            </a:extLst>
          </p:cNvPr>
          <p:cNvSpPr/>
          <p:nvPr userDrawn="1"/>
        </p:nvSpPr>
        <p:spPr>
          <a:xfrm>
            <a:off x="1117600" y="1442720"/>
            <a:ext cx="10017760" cy="4480560"/>
          </a:xfrm>
          <a:prstGeom prst="rect">
            <a:avLst/>
          </a:prstGeom>
          <a:noFill/>
          <a:ln w="508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CDD921-CF41-4A66-8459-9226879FBF2B}"/>
              </a:ext>
            </a:extLst>
          </p:cNvPr>
          <p:cNvSpPr txBox="1"/>
          <p:nvPr userDrawn="1"/>
        </p:nvSpPr>
        <p:spPr>
          <a:xfrm>
            <a:off x="1225737" y="1051560"/>
            <a:ext cx="748923" cy="17099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lt"/>
              </a:rPr>
              <a:t>“</a:t>
            </a:r>
            <a:endParaRPr lang="zh-CN" altLang="en-US" sz="8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FB367A42-A54A-468F-94E6-73FD81659E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00199" y="1784111"/>
            <a:ext cx="3825241" cy="3762443"/>
          </a:xfrm>
          <a:custGeom>
            <a:avLst/>
            <a:gdLst>
              <a:gd name="connsiteX0" fmla="*/ 0 w 3825241"/>
              <a:gd name="connsiteY0" fmla="*/ 0 h 3762443"/>
              <a:gd name="connsiteX1" fmla="*/ 3825241 w 3825241"/>
              <a:gd name="connsiteY1" fmla="*/ 0 h 3762443"/>
              <a:gd name="connsiteX2" fmla="*/ 3825241 w 3825241"/>
              <a:gd name="connsiteY2" fmla="*/ 3762443 h 3762443"/>
              <a:gd name="connsiteX3" fmla="*/ 0 w 3825241"/>
              <a:gd name="connsiteY3" fmla="*/ 3762443 h 376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241" h="3762443">
                <a:moveTo>
                  <a:pt x="0" y="0"/>
                </a:moveTo>
                <a:lnTo>
                  <a:pt x="3825241" y="0"/>
                </a:lnTo>
                <a:lnTo>
                  <a:pt x="3825241" y="3762443"/>
                </a:lnTo>
                <a:lnTo>
                  <a:pt x="0" y="3762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76831A2-1D33-4974-A438-8B89CDB57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65" b="19708"/>
          <a:stretch/>
        </p:blipFill>
        <p:spPr>
          <a:xfrm flipH="1">
            <a:off x="9331034" y="4583078"/>
            <a:ext cx="2860965" cy="22376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9B17F1B-5186-4E9B-94DE-87F978936BB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D43CDE13-2CB0-4787-8E52-BC5822E983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47"/>
          <a:stretch/>
        </p:blipFill>
        <p:spPr>
          <a:xfrm>
            <a:off x="-147005" y="0"/>
            <a:ext cx="12412532" cy="6858000"/>
          </a:xfrm>
          <a:prstGeom prst="rect">
            <a:avLst/>
          </a:prstGeom>
        </p:spPr>
      </p:pic>
      <p:sp>
        <p:nvSpPr>
          <p:cNvPr id="30" name="灯片编号占位符 4">
            <a:extLst>
              <a:ext uri="{FF2B5EF4-FFF2-40B4-BE49-F238E27FC236}">
                <a16:creationId xmlns:a16="http://schemas.microsoft.com/office/drawing/2014/main" id="{E9B92E2D-9076-4039-A726-CF20B476FECB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pPr/>
              <a:t>‹#›</a:t>
            </a:fld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514A82-7095-4DDD-A320-D01AA34A0EAE}"/>
              </a:ext>
            </a:extLst>
          </p:cNvPr>
          <p:cNvSpPr txBox="1"/>
          <p:nvPr userDrawn="1"/>
        </p:nvSpPr>
        <p:spPr>
          <a:xfrm>
            <a:off x="672175" y="6069553"/>
            <a:ext cx="2294218" cy="458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学为人师 行为世范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404A39C2-A232-413A-97E1-11DC2A53D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31" y="297201"/>
            <a:ext cx="11196061" cy="6263598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FD8FB4-0419-461A-926B-7D6B51508C88}"/>
              </a:ext>
            </a:extLst>
          </p:cNvPr>
          <p:cNvSpPr/>
          <p:nvPr userDrawn="1"/>
        </p:nvSpPr>
        <p:spPr>
          <a:xfrm>
            <a:off x="461231" y="286153"/>
            <a:ext cx="11222052" cy="6285694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EAC5A6-581E-4C03-86C8-87EBF93ABF65}"/>
              </a:ext>
            </a:extLst>
          </p:cNvPr>
          <p:cNvSpPr/>
          <p:nvPr userDrawn="1"/>
        </p:nvSpPr>
        <p:spPr>
          <a:xfrm rot="17997615">
            <a:off x="-955489" y="237531"/>
            <a:ext cx="2182855" cy="944446"/>
          </a:xfrm>
          <a:custGeom>
            <a:avLst/>
            <a:gdLst>
              <a:gd name="connsiteX0" fmla="*/ 1638452 w 2182855"/>
              <a:gd name="connsiteY0" fmla="*/ 0 h 944446"/>
              <a:gd name="connsiteX1" fmla="*/ 2182855 w 2182855"/>
              <a:gd name="connsiteY1" fmla="*/ 944446 h 944446"/>
              <a:gd name="connsiteX2" fmla="*/ 0 w 2182855"/>
              <a:gd name="connsiteY2" fmla="*/ 944446 h 944446"/>
              <a:gd name="connsiteX3" fmla="*/ 1638452 w 2182855"/>
              <a:gd name="connsiteY3" fmla="*/ 0 h 94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5" h="944446">
                <a:moveTo>
                  <a:pt x="1638452" y="0"/>
                </a:moveTo>
                <a:lnTo>
                  <a:pt x="2182855" y="944446"/>
                </a:lnTo>
                <a:lnTo>
                  <a:pt x="0" y="944446"/>
                </a:lnTo>
                <a:lnTo>
                  <a:pt x="1638452" y="0"/>
                </a:lnTo>
                <a:close/>
              </a:path>
            </a:pathLst>
          </a:cu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" name="文本占位符 12">
            <a:extLst>
              <a:ext uri="{FF2B5EF4-FFF2-40B4-BE49-F238E27FC236}">
                <a16:creationId xmlns:a16="http://schemas.microsoft.com/office/drawing/2014/main" id="{E8081FE0-5C60-4DC4-9316-10E330D875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9855" y="549275"/>
            <a:ext cx="10824500" cy="389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sp>
        <p:nvSpPr>
          <p:cNvPr id="54" name="PA-图片 2">
            <a:extLst>
              <a:ext uri="{FF2B5EF4-FFF2-40B4-BE49-F238E27FC236}">
                <a16:creationId xmlns:a16="http://schemas.microsoft.com/office/drawing/2014/main" id="{DC444A5B-82C4-479F-A6B3-FDCDBDEDF4C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133458" y="3174604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F81058-7208-4BD9-8DDE-6005FCA5EE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84537" y="3609053"/>
            <a:ext cx="646232" cy="2438611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97C8525-E208-4D82-A69B-0CFE19535713}"/>
              </a:ext>
            </a:extLst>
          </p:cNvPr>
          <p:cNvSpPr/>
          <p:nvPr userDrawn="1"/>
        </p:nvSpPr>
        <p:spPr>
          <a:xfrm rot="17997615">
            <a:off x="10579449" y="5305079"/>
            <a:ext cx="2867906" cy="1240844"/>
          </a:xfrm>
          <a:custGeom>
            <a:avLst/>
            <a:gdLst>
              <a:gd name="connsiteX0" fmla="*/ 2867906 w 2867906"/>
              <a:gd name="connsiteY0" fmla="*/ 0 h 1240844"/>
              <a:gd name="connsiteX1" fmla="*/ 715254 w 2867906"/>
              <a:gd name="connsiteY1" fmla="*/ 1240844 h 1240844"/>
              <a:gd name="connsiteX2" fmla="*/ 0 w 2867906"/>
              <a:gd name="connsiteY2" fmla="*/ 0 h 1240844"/>
              <a:gd name="connsiteX3" fmla="*/ 2867906 w 2867906"/>
              <a:gd name="connsiteY3" fmla="*/ 0 h 124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906" h="1240844">
                <a:moveTo>
                  <a:pt x="2867906" y="0"/>
                </a:moveTo>
                <a:lnTo>
                  <a:pt x="715254" y="1240844"/>
                </a:lnTo>
                <a:lnTo>
                  <a:pt x="0" y="0"/>
                </a:lnTo>
                <a:lnTo>
                  <a:pt x="2867906" y="0"/>
                </a:lnTo>
                <a:close/>
              </a:path>
            </a:pathLst>
          </a:cu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灯片编号占位符 4">
            <a:extLst>
              <a:ext uri="{FF2B5EF4-FFF2-40B4-BE49-F238E27FC236}">
                <a16:creationId xmlns:a16="http://schemas.microsoft.com/office/drawing/2014/main" id="{22EF5320-882F-4F94-A120-4E0BD30BA9D8}"/>
              </a:ext>
            </a:extLst>
          </p:cNvPr>
          <p:cNvSpPr txBox="1">
            <a:spLocks/>
          </p:cNvSpPr>
          <p:nvPr userDrawn="1"/>
        </p:nvSpPr>
        <p:spPr>
          <a:xfrm>
            <a:off x="11085475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pPr/>
              <a:t>‹#›</a:t>
            </a:fld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384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8" orient="horz" pos="68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图两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00D679-0384-4707-90C9-CE4C216EF6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13"/>
            <a:ext cx="12192000" cy="6820773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180DCB4-DF03-45EF-BB66-90C6F3BD6F7D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7C4A3D76-DD5B-49F2-8768-A31889B4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49275"/>
            <a:ext cx="10801350" cy="502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AC2E3B-CB5F-40A9-A011-3813F8A759E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5891" y="4033802"/>
            <a:ext cx="3937300" cy="2786971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AFC6443-1E01-48F5-AA73-327764A87472}"/>
              </a:ext>
            </a:extLst>
          </p:cNvPr>
          <p:cNvSpPr/>
          <p:nvPr userDrawn="1"/>
        </p:nvSpPr>
        <p:spPr>
          <a:xfrm>
            <a:off x="1854996" y="549275"/>
            <a:ext cx="579120" cy="502285"/>
          </a:xfrm>
          <a:prstGeom prst="parallelogram">
            <a:avLst>
              <a:gd name="adj" fmla="val 79241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E53960C-E7D8-4C7F-94C9-F8E29E6199FF}"/>
              </a:ext>
            </a:extLst>
          </p:cNvPr>
          <p:cNvSpPr/>
          <p:nvPr userDrawn="1"/>
        </p:nvSpPr>
        <p:spPr>
          <a:xfrm>
            <a:off x="9725137" y="549275"/>
            <a:ext cx="579120" cy="502285"/>
          </a:xfrm>
          <a:prstGeom prst="parallelogram">
            <a:avLst>
              <a:gd name="adj" fmla="val 83793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BC8B89F-FC17-4ABE-9082-752FEAABF81A}"/>
              </a:ext>
            </a:extLst>
          </p:cNvPr>
          <p:cNvSpPr/>
          <p:nvPr userDrawn="1"/>
        </p:nvSpPr>
        <p:spPr>
          <a:xfrm>
            <a:off x="695325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2733156-19FD-4497-9993-6A1612E84CA5}"/>
              </a:ext>
            </a:extLst>
          </p:cNvPr>
          <p:cNvSpPr/>
          <p:nvPr userDrawn="1"/>
        </p:nvSpPr>
        <p:spPr>
          <a:xfrm>
            <a:off x="10017003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1080000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CF97C54E-496B-4A9B-9F61-77997097673E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7" name="PA-图片 2">
            <a:extLst>
              <a:ext uri="{FF2B5EF4-FFF2-40B4-BE49-F238E27FC236}">
                <a16:creationId xmlns:a16="http://schemas.microsoft.com/office/drawing/2014/main" id="{0087C08B-070F-4435-AFD9-9398EC27F2A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966942-3C6F-476A-836B-49E3A5C8743F}"/>
              </a:ext>
            </a:extLst>
          </p:cNvPr>
          <p:cNvSpPr/>
          <p:nvPr userDrawn="1"/>
        </p:nvSpPr>
        <p:spPr>
          <a:xfrm flipH="1">
            <a:off x="1192848" y="1656080"/>
            <a:ext cx="4866640" cy="201676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0C0">
                  <a:alpha val="63000"/>
                </a:srgbClr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CD8672-CA3C-4B95-A4A3-EECC02611EEF}"/>
              </a:ext>
            </a:extLst>
          </p:cNvPr>
          <p:cNvSpPr/>
          <p:nvPr userDrawn="1"/>
        </p:nvSpPr>
        <p:spPr>
          <a:xfrm>
            <a:off x="6059488" y="3672840"/>
            <a:ext cx="4866640" cy="201676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0C0">
                  <a:alpha val="63000"/>
                </a:srgbClr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PA-图片 22">
            <a:extLst>
              <a:ext uri="{FF2B5EF4-FFF2-40B4-BE49-F238E27FC236}">
                <a16:creationId xmlns:a16="http://schemas.microsoft.com/office/drawing/2014/main" id="{D48152BC-A854-47AC-86F1-F8952EC4BE1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192848" y="1656080"/>
            <a:ext cx="2135709" cy="2016761"/>
          </a:xfrm>
          <a:custGeom>
            <a:avLst/>
            <a:gdLst/>
            <a:ahLst/>
            <a:cxnLst/>
            <a:rect l="0" t="0" r="0" b="0"/>
            <a:pathLst>
              <a:path w="2135709" h="2016761">
                <a:moveTo>
                  <a:pt x="0" y="0"/>
                </a:moveTo>
                <a:lnTo>
                  <a:pt x="2135708" y="0"/>
                </a:lnTo>
                <a:lnTo>
                  <a:pt x="2135708" y="2016760"/>
                </a:lnTo>
                <a:lnTo>
                  <a:pt x="0" y="2016760"/>
                </a:lnTo>
                <a:close/>
              </a:path>
            </a:pathLst>
          </a:custGeom>
          <a:blipFill dpi="0" rotWithShape="1">
            <a:blip r:embed="rId9">
              <a:alphaModFix amt="17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PA-图片 26">
            <a:extLst>
              <a:ext uri="{FF2B5EF4-FFF2-40B4-BE49-F238E27FC236}">
                <a16:creationId xmlns:a16="http://schemas.microsoft.com/office/drawing/2014/main" id="{6ACCD001-EE2D-476B-9523-C1C0CB8F540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9071774" y="3672840"/>
            <a:ext cx="1854355" cy="2016761"/>
          </a:xfrm>
          <a:custGeom>
            <a:avLst/>
            <a:gdLst/>
            <a:ahLst/>
            <a:cxnLst/>
            <a:rect l="0" t="0" r="0" b="0"/>
            <a:pathLst>
              <a:path w="1854355" h="2016761">
                <a:moveTo>
                  <a:pt x="0" y="0"/>
                </a:moveTo>
                <a:lnTo>
                  <a:pt x="1854354" y="0"/>
                </a:lnTo>
                <a:lnTo>
                  <a:pt x="1854354" y="2016760"/>
                </a:lnTo>
                <a:lnTo>
                  <a:pt x="0" y="2016760"/>
                </a:lnTo>
                <a:close/>
              </a:path>
            </a:pathLst>
          </a:custGeom>
          <a:blipFill dpi="0" rotWithShape="1">
            <a:blip r:embed="rId10">
              <a:alphaModFix amt="17000"/>
              <a:biLevel thresh="25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21248A88-B3D2-43E2-978D-00C39102C8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9488" y="1656080"/>
            <a:ext cx="4866640" cy="2016760"/>
          </a:xfrm>
          <a:custGeom>
            <a:avLst/>
            <a:gdLst>
              <a:gd name="connsiteX0" fmla="*/ 0 w 4866640"/>
              <a:gd name="connsiteY0" fmla="*/ 0 h 2016760"/>
              <a:gd name="connsiteX1" fmla="*/ 4866640 w 4866640"/>
              <a:gd name="connsiteY1" fmla="*/ 0 h 2016760"/>
              <a:gd name="connsiteX2" fmla="*/ 4866640 w 4866640"/>
              <a:gd name="connsiteY2" fmla="*/ 2016760 h 2016760"/>
              <a:gd name="connsiteX3" fmla="*/ 0 w 486664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6640" h="2016760">
                <a:moveTo>
                  <a:pt x="0" y="0"/>
                </a:moveTo>
                <a:lnTo>
                  <a:pt x="4866640" y="0"/>
                </a:lnTo>
                <a:lnTo>
                  <a:pt x="4866640" y="2016760"/>
                </a:lnTo>
                <a:lnTo>
                  <a:pt x="0" y="2016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2B4BA5E3-144B-4DC0-8D16-A37C1B3F59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92848" y="3672840"/>
            <a:ext cx="4866640" cy="2016760"/>
          </a:xfrm>
          <a:custGeom>
            <a:avLst/>
            <a:gdLst>
              <a:gd name="connsiteX0" fmla="*/ 0 w 4866640"/>
              <a:gd name="connsiteY0" fmla="*/ 0 h 2016760"/>
              <a:gd name="connsiteX1" fmla="*/ 4866640 w 4866640"/>
              <a:gd name="connsiteY1" fmla="*/ 0 h 2016760"/>
              <a:gd name="connsiteX2" fmla="*/ 4866640 w 4866640"/>
              <a:gd name="connsiteY2" fmla="*/ 2016760 h 2016760"/>
              <a:gd name="connsiteX3" fmla="*/ 0 w 486664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6640" h="2016760">
                <a:moveTo>
                  <a:pt x="0" y="0"/>
                </a:moveTo>
                <a:lnTo>
                  <a:pt x="4866640" y="0"/>
                </a:lnTo>
                <a:lnTo>
                  <a:pt x="4866640" y="2016760"/>
                </a:lnTo>
                <a:lnTo>
                  <a:pt x="0" y="2016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19555A4-C7C1-4481-A598-EAF189B58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65" b="19708"/>
          <a:stretch/>
        </p:blipFill>
        <p:spPr>
          <a:xfrm flipH="1">
            <a:off x="9331034" y="4583078"/>
            <a:ext cx="2860965" cy="223769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5975700-1F2A-4188-9112-DF465BB9945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四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00D679-0384-4707-90C9-CE4C216EF6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13"/>
            <a:ext cx="12192000" cy="6820773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28B9E19-C324-425B-BA78-024D837C6840}"/>
              </a:ext>
            </a:extLst>
          </p:cNvPr>
          <p:cNvSpPr/>
          <p:nvPr userDrawn="1"/>
        </p:nvSpPr>
        <p:spPr>
          <a:xfrm>
            <a:off x="-11576" y="0"/>
            <a:ext cx="12310255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7C4A3D76-DD5B-49F2-8768-A31889B4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49275"/>
            <a:ext cx="10801350" cy="502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AC2E3B-CB5F-40A9-A011-3813F8A759E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5891" y="4033802"/>
            <a:ext cx="3937300" cy="2786971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AFC6443-1E01-48F5-AA73-327764A87472}"/>
              </a:ext>
            </a:extLst>
          </p:cNvPr>
          <p:cNvSpPr/>
          <p:nvPr userDrawn="1"/>
        </p:nvSpPr>
        <p:spPr>
          <a:xfrm>
            <a:off x="1854996" y="549275"/>
            <a:ext cx="579120" cy="502285"/>
          </a:xfrm>
          <a:prstGeom prst="parallelogram">
            <a:avLst>
              <a:gd name="adj" fmla="val 79241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E53960C-E7D8-4C7F-94C9-F8E29E6199FF}"/>
              </a:ext>
            </a:extLst>
          </p:cNvPr>
          <p:cNvSpPr/>
          <p:nvPr userDrawn="1"/>
        </p:nvSpPr>
        <p:spPr>
          <a:xfrm>
            <a:off x="9725137" y="549275"/>
            <a:ext cx="579120" cy="502285"/>
          </a:xfrm>
          <a:prstGeom prst="parallelogram">
            <a:avLst>
              <a:gd name="adj" fmla="val 83793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BC8B89F-FC17-4ABE-9082-752FEAABF81A}"/>
              </a:ext>
            </a:extLst>
          </p:cNvPr>
          <p:cNvSpPr/>
          <p:nvPr userDrawn="1"/>
        </p:nvSpPr>
        <p:spPr>
          <a:xfrm>
            <a:off x="695325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2733156-19FD-4497-9993-6A1612E84CA5}"/>
              </a:ext>
            </a:extLst>
          </p:cNvPr>
          <p:cNvSpPr/>
          <p:nvPr userDrawn="1"/>
        </p:nvSpPr>
        <p:spPr>
          <a:xfrm>
            <a:off x="10017003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1080000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CF97C54E-496B-4A9B-9F61-77997097673E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7" name="PA-图片 2">
            <a:extLst>
              <a:ext uri="{FF2B5EF4-FFF2-40B4-BE49-F238E27FC236}">
                <a16:creationId xmlns:a16="http://schemas.microsoft.com/office/drawing/2014/main" id="{0087C08B-070F-4435-AFD9-9398EC27F2A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966942-3C6F-476A-836B-49E3A5C8743F}"/>
              </a:ext>
            </a:extLst>
          </p:cNvPr>
          <p:cNvSpPr/>
          <p:nvPr userDrawn="1"/>
        </p:nvSpPr>
        <p:spPr>
          <a:xfrm flipH="1">
            <a:off x="1192848" y="1623116"/>
            <a:ext cx="2433320" cy="201676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0C0">
                  <a:alpha val="63000"/>
                </a:srgbClr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CD8672-CA3C-4B95-A4A3-EECC02611EEF}"/>
              </a:ext>
            </a:extLst>
          </p:cNvPr>
          <p:cNvSpPr/>
          <p:nvPr userDrawn="1"/>
        </p:nvSpPr>
        <p:spPr>
          <a:xfrm>
            <a:off x="8492808" y="3639876"/>
            <a:ext cx="2433320" cy="203365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0C0">
                  <a:alpha val="63000"/>
                </a:srgbClr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PA-图片 22">
            <a:extLst>
              <a:ext uri="{FF2B5EF4-FFF2-40B4-BE49-F238E27FC236}">
                <a16:creationId xmlns:a16="http://schemas.microsoft.com/office/drawing/2014/main" id="{D48152BC-A854-47AC-86F1-F8952EC4BE1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192848" y="1623116"/>
            <a:ext cx="2135709" cy="2016761"/>
          </a:xfrm>
          <a:custGeom>
            <a:avLst/>
            <a:gdLst/>
            <a:ahLst/>
            <a:cxnLst/>
            <a:rect l="0" t="0" r="0" b="0"/>
            <a:pathLst>
              <a:path w="2135709" h="2016761">
                <a:moveTo>
                  <a:pt x="0" y="0"/>
                </a:moveTo>
                <a:lnTo>
                  <a:pt x="2135708" y="0"/>
                </a:lnTo>
                <a:lnTo>
                  <a:pt x="2135708" y="2016760"/>
                </a:lnTo>
                <a:lnTo>
                  <a:pt x="0" y="2016760"/>
                </a:lnTo>
                <a:close/>
              </a:path>
            </a:pathLst>
          </a:custGeom>
          <a:blipFill dpi="0" rotWithShape="1">
            <a:blip r:embed="rId9">
              <a:alphaModFix amt="17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PA-图片 26">
            <a:extLst>
              <a:ext uri="{FF2B5EF4-FFF2-40B4-BE49-F238E27FC236}">
                <a16:creationId xmlns:a16="http://schemas.microsoft.com/office/drawing/2014/main" id="{6ACCD001-EE2D-476B-9523-C1C0CB8F540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9071774" y="3656772"/>
            <a:ext cx="1854355" cy="2016761"/>
          </a:xfrm>
          <a:custGeom>
            <a:avLst/>
            <a:gdLst/>
            <a:ahLst/>
            <a:cxnLst/>
            <a:rect l="0" t="0" r="0" b="0"/>
            <a:pathLst>
              <a:path w="1854355" h="2016761">
                <a:moveTo>
                  <a:pt x="0" y="0"/>
                </a:moveTo>
                <a:lnTo>
                  <a:pt x="1854354" y="0"/>
                </a:lnTo>
                <a:lnTo>
                  <a:pt x="1854354" y="2016760"/>
                </a:lnTo>
                <a:lnTo>
                  <a:pt x="0" y="2016760"/>
                </a:lnTo>
                <a:close/>
              </a:path>
            </a:pathLst>
          </a:custGeom>
          <a:blipFill dpi="0" rotWithShape="1">
            <a:blip r:embed="rId10">
              <a:alphaModFix amt="17000"/>
              <a:biLevel thresh="25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图片占位符 30">
            <a:extLst>
              <a:ext uri="{FF2B5EF4-FFF2-40B4-BE49-F238E27FC236}">
                <a16:creationId xmlns:a16="http://schemas.microsoft.com/office/drawing/2014/main" id="{25FEF3EF-803B-406D-A61D-812130D7D8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9488" y="1623116"/>
            <a:ext cx="4866640" cy="2016760"/>
          </a:xfrm>
          <a:custGeom>
            <a:avLst/>
            <a:gdLst>
              <a:gd name="connsiteX0" fmla="*/ 0 w 4866640"/>
              <a:gd name="connsiteY0" fmla="*/ 0 h 2016760"/>
              <a:gd name="connsiteX1" fmla="*/ 4866640 w 4866640"/>
              <a:gd name="connsiteY1" fmla="*/ 0 h 2016760"/>
              <a:gd name="connsiteX2" fmla="*/ 4866640 w 4866640"/>
              <a:gd name="connsiteY2" fmla="*/ 2016760 h 2016760"/>
              <a:gd name="connsiteX3" fmla="*/ 0 w 486664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6640" h="2016760">
                <a:moveTo>
                  <a:pt x="0" y="0"/>
                </a:moveTo>
                <a:lnTo>
                  <a:pt x="4866640" y="0"/>
                </a:lnTo>
                <a:lnTo>
                  <a:pt x="4866640" y="2016760"/>
                </a:lnTo>
                <a:lnTo>
                  <a:pt x="0" y="2016760"/>
                </a:lnTo>
                <a:close/>
              </a:path>
            </a:pathLst>
          </a:custGeom>
        </p:spPr>
      </p:sp>
      <p:sp>
        <p:nvSpPr>
          <p:cNvPr id="27" name="图片占位符 31">
            <a:extLst>
              <a:ext uri="{FF2B5EF4-FFF2-40B4-BE49-F238E27FC236}">
                <a16:creationId xmlns:a16="http://schemas.microsoft.com/office/drawing/2014/main" id="{B08B98D2-5115-4812-AAD8-76352F5496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92848" y="3656772"/>
            <a:ext cx="4866640" cy="2016760"/>
          </a:xfrm>
          <a:custGeom>
            <a:avLst/>
            <a:gdLst>
              <a:gd name="connsiteX0" fmla="*/ 0 w 4866640"/>
              <a:gd name="connsiteY0" fmla="*/ 0 h 2016760"/>
              <a:gd name="connsiteX1" fmla="*/ 4866640 w 4866640"/>
              <a:gd name="connsiteY1" fmla="*/ 0 h 2016760"/>
              <a:gd name="connsiteX2" fmla="*/ 4866640 w 4866640"/>
              <a:gd name="connsiteY2" fmla="*/ 2016760 h 2016760"/>
              <a:gd name="connsiteX3" fmla="*/ 0 w 486664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6640" h="2016760">
                <a:moveTo>
                  <a:pt x="0" y="0"/>
                </a:moveTo>
                <a:lnTo>
                  <a:pt x="4866640" y="0"/>
                </a:lnTo>
                <a:lnTo>
                  <a:pt x="4866640" y="2016760"/>
                </a:lnTo>
                <a:lnTo>
                  <a:pt x="0" y="2016760"/>
                </a:lnTo>
                <a:close/>
              </a:path>
            </a:pathLst>
          </a:custGeom>
        </p:spPr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FF4D522-D0FA-40EA-8384-969FB3EB973D}"/>
              </a:ext>
            </a:extLst>
          </p:cNvPr>
          <p:cNvSpPr/>
          <p:nvPr userDrawn="1"/>
        </p:nvSpPr>
        <p:spPr>
          <a:xfrm>
            <a:off x="3626168" y="3656772"/>
            <a:ext cx="2433320" cy="201676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0C0">
                  <a:alpha val="63000"/>
                </a:srgbClr>
              </a:gs>
            </a:gsLst>
            <a:lin ang="0" scaled="1"/>
          </a:gra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54695DB-8819-4789-A061-61A20D97BD95}"/>
              </a:ext>
            </a:extLst>
          </p:cNvPr>
          <p:cNvSpPr/>
          <p:nvPr userDrawn="1"/>
        </p:nvSpPr>
        <p:spPr>
          <a:xfrm>
            <a:off x="6061678" y="1623116"/>
            <a:ext cx="2433320" cy="201676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0C0">
                  <a:alpha val="63000"/>
                </a:srgbClr>
              </a:gs>
            </a:gsLst>
            <a:lin ang="0" scaled="1"/>
          </a:gra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54F933FB-ACA3-4DD9-BC1B-CF8D73E1FC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2848" y="3656772"/>
            <a:ext cx="2433320" cy="2016760"/>
          </a:xfrm>
          <a:custGeom>
            <a:avLst/>
            <a:gdLst>
              <a:gd name="connsiteX0" fmla="*/ 0 w 2433320"/>
              <a:gd name="connsiteY0" fmla="*/ 0 h 2016760"/>
              <a:gd name="connsiteX1" fmla="*/ 2433320 w 2433320"/>
              <a:gd name="connsiteY1" fmla="*/ 0 h 2016760"/>
              <a:gd name="connsiteX2" fmla="*/ 2433320 w 2433320"/>
              <a:gd name="connsiteY2" fmla="*/ 2016760 h 2016760"/>
              <a:gd name="connsiteX3" fmla="*/ 0 w 243332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320" h="2016760">
                <a:moveTo>
                  <a:pt x="0" y="0"/>
                </a:moveTo>
                <a:lnTo>
                  <a:pt x="2433320" y="0"/>
                </a:lnTo>
                <a:lnTo>
                  <a:pt x="2433320" y="2016760"/>
                </a:lnTo>
                <a:lnTo>
                  <a:pt x="0" y="2016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D616B2A8-CFAF-4B6F-9AC4-1F0DA6CDDE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39218" y="1623116"/>
            <a:ext cx="2433320" cy="2016760"/>
          </a:xfrm>
          <a:custGeom>
            <a:avLst/>
            <a:gdLst>
              <a:gd name="connsiteX0" fmla="*/ 0 w 2433320"/>
              <a:gd name="connsiteY0" fmla="*/ 0 h 2016760"/>
              <a:gd name="connsiteX1" fmla="*/ 2433320 w 2433320"/>
              <a:gd name="connsiteY1" fmla="*/ 0 h 2016760"/>
              <a:gd name="connsiteX2" fmla="*/ 2433320 w 2433320"/>
              <a:gd name="connsiteY2" fmla="*/ 2016760 h 2016760"/>
              <a:gd name="connsiteX3" fmla="*/ 0 w 243332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320" h="2016760">
                <a:moveTo>
                  <a:pt x="0" y="0"/>
                </a:moveTo>
                <a:lnTo>
                  <a:pt x="2433320" y="0"/>
                </a:lnTo>
                <a:lnTo>
                  <a:pt x="2433320" y="2016760"/>
                </a:lnTo>
                <a:lnTo>
                  <a:pt x="0" y="2016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D900467B-3802-49C8-99A0-E858B42CE4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46438" y="3656772"/>
            <a:ext cx="2433320" cy="2016760"/>
          </a:xfrm>
          <a:custGeom>
            <a:avLst/>
            <a:gdLst>
              <a:gd name="connsiteX0" fmla="*/ 0 w 2433320"/>
              <a:gd name="connsiteY0" fmla="*/ 0 h 2016760"/>
              <a:gd name="connsiteX1" fmla="*/ 2433320 w 2433320"/>
              <a:gd name="connsiteY1" fmla="*/ 0 h 2016760"/>
              <a:gd name="connsiteX2" fmla="*/ 2433320 w 2433320"/>
              <a:gd name="connsiteY2" fmla="*/ 2016760 h 2016760"/>
              <a:gd name="connsiteX3" fmla="*/ 0 w 243332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320" h="2016760">
                <a:moveTo>
                  <a:pt x="0" y="0"/>
                </a:moveTo>
                <a:lnTo>
                  <a:pt x="2433320" y="0"/>
                </a:lnTo>
                <a:lnTo>
                  <a:pt x="2433320" y="2016760"/>
                </a:lnTo>
                <a:lnTo>
                  <a:pt x="0" y="2016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21C67170-7E1C-45BF-A81F-AE77CAC0D8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84138" y="1623116"/>
            <a:ext cx="2433320" cy="2016760"/>
          </a:xfrm>
          <a:custGeom>
            <a:avLst/>
            <a:gdLst>
              <a:gd name="connsiteX0" fmla="*/ 0 w 2433320"/>
              <a:gd name="connsiteY0" fmla="*/ 0 h 2016760"/>
              <a:gd name="connsiteX1" fmla="*/ 2433320 w 2433320"/>
              <a:gd name="connsiteY1" fmla="*/ 0 h 2016760"/>
              <a:gd name="connsiteX2" fmla="*/ 2433320 w 2433320"/>
              <a:gd name="connsiteY2" fmla="*/ 2016760 h 2016760"/>
              <a:gd name="connsiteX3" fmla="*/ 0 w 243332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320" h="2016760">
                <a:moveTo>
                  <a:pt x="0" y="0"/>
                </a:moveTo>
                <a:lnTo>
                  <a:pt x="2433320" y="0"/>
                </a:lnTo>
                <a:lnTo>
                  <a:pt x="2433320" y="2016760"/>
                </a:lnTo>
                <a:lnTo>
                  <a:pt x="0" y="2016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5C4D707-AE80-495B-893A-08CE5F8436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65" b="19708"/>
          <a:stretch/>
        </p:blipFill>
        <p:spPr>
          <a:xfrm flipH="1">
            <a:off x="9331034" y="4583078"/>
            <a:ext cx="2860965" cy="223769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FB472E-C6BC-4182-A999-DED2DC5DBCC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D911C0-2E28-4D8A-83F7-1125C157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63937E-3EE6-4ACB-ADAA-8CE5D0EBC514}" type="datetime1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282959-9786-4C96-8B7E-7C97838C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ADD07-D508-48CC-BED3-64530A3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CD8E4-B74B-429A-B34D-997F64827F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9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9E92C0-8C88-4FAE-BDF5-1B322089BB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61D4E38-EB16-4441-9362-D62772F557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6388A8E-5F00-4646-9947-6CD1251B6181}"/>
              </a:ext>
            </a:extLst>
          </p:cNvPr>
          <p:cNvSpPr/>
          <p:nvPr userDrawn="1"/>
        </p:nvSpPr>
        <p:spPr>
          <a:xfrm rot="2700000">
            <a:off x="672175" y="359579"/>
            <a:ext cx="389098" cy="389098"/>
          </a:xfrm>
          <a:prstGeom prst="ellipse">
            <a:avLst/>
          </a:prstGeom>
          <a:gradFill>
            <a:gsLst>
              <a:gs pos="8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-图片 11">
            <a:extLst>
              <a:ext uri="{FF2B5EF4-FFF2-40B4-BE49-F238E27FC236}">
                <a16:creationId xmlns:a16="http://schemas.microsoft.com/office/drawing/2014/main" id="{1987F2B3-9436-46A8-9FFF-9747FA5E33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8373433" y="735715"/>
            <a:ext cx="3818567" cy="5386570"/>
          </a:xfrm>
          <a:custGeom>
            <a:avLst/>
            <a:gdLst/>
            <a:ahLst/>
            <a:cxnLst/>
            <a:rect l="0" t="0" r="0" b="0"/>
            <a:pathLst>
              <a:path w="2253158" h="2262188">
                <a:moveTo>
                  <a:pt x="0" y="0"/>
                </a:moveTo>
                <a:lnTo>
                  <a:pt x="2253157" y="0"/>
                </a:lnTo>
                <a:lnTo>
                  <a:pt x="2253157" y="2262187"/>
                </a:lnTo>
                <a:lnTo>
                  <a:pt x="0" y="2262187"/>
                </a:lnTo>
                <a:close/>
              </a:path>
            </a:pathLst>
          </a:custGeom>
          <a:blipFill dpi="0" rotWithShape="1">
            <a:blip r:embed="rId6">
              <a:alphaModFix amt="4000"/>
            </a:blip>
            <a:srcRect/>
            <a:stretch>
              <a:fillRect r="-405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B26169AF-1179-4E7B-BB7A-7199CEA02730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-图片 2">
            <a:extLst>
              <a:ext uri="{FF2B5EF4-FFF2-40B4-BE49-F238E27FC236}">
                <a16:creationId xmlns:a16="http://schemas.microsoft.com/office/drawing/2014/main" id="{ADE22C19-962D-4E0F-AA5B-EFF1901E17B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0047AF-1733-405D-9152-FC5FAE8B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75" y="536772"/>
            <a:ext cx="10515600" cy="59059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854F39D-2F89-45C1-82E5-F0D52878AE5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3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6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4F6DD80-1174-419A-9DF0-A80DEC6D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60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0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67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00D679-0384-4707-90C9-CE4C216EF6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13"/>
            <a:ext cx="12192000" cy="6820773"/>
          </a:xfrm>
          <a:prstGeom prst="rect">
            <a:avLst/>
          </a:prstGeom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C51D9B2-971A-4147-9716-63534936BC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id="{7C4A3D76-DD5B-49F2-8768-A31889B44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49275"/>
            <a:ext cx="10801350" cy="502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dirty="0">
                <a:latin typeface="+mj-ea"/>
                <a:ea typeface="+mj-ea"/>
              </a:defRPr>
            </a:lvl1pPr>
          </a:lstStyle>
          <a:p>
            <a:pPr marL="228600" lvl="0" indent="-228600"/>
            <a:r>
              <a:rPr lang="zh-CN" altLang="en-US" dirty="0"/>
              <a:t>在这里输入你的标题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AC2E3B-CB5F-40A9-A011-3813F8A759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5891" y="4033802"/>
            <a:ext cx="3937300" cy="2786971"/>
          </a:xfrm>
          <a:prstGeom prst="rect">
            <a:avLst/>
          </a:prstGeom>
        </p:spPr>
      </p:pic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AFC6443-1E01-48F5-AA73-327764A87472}"/>
              </a:ext>
            </a:extLst>
          </p:cNvPr>
          <p:cNvSpPr/>
          <p:nvPr userDrawn="1"/>
        </p:nvSpPr>
        <p:spPr>
          <a:xfrm>
            <a:off x="1854996" y="549275"/>
            <a:ext cx="579120" cy="502285"/>
          </a:xfrm>
          <a:prstGeom prst="parallelogram">
            <a:avLst>
              <a:gd name="adj" fmla="val 79241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E53960C-E7D8-4C7F-94C9-F8E29E6199FF}"/>
              </a:ext>
            </a:extLst>
          </p:cNvPr>
          <p:cNvSpPr/>
          <p:nvPr userDrawn="1"/>
        </p:nvSpPr>
        <p:spPr>
          <a:xfrm>
            <a:off x="9725137" y="549275"/>
            <a:ext cx="579120" cy="502285"/>
          </a:xfrm>
          <a:prstGeom prst="parallelogram">
            <a:avLst>
              <a:gd name="adj" fmla="val 83793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BC8B89F-FC17-4ABE-9082-752FEAABF81A}"/>
              </a:ext>
            </a:extLst>
          </p:cNvPr>
          <p:cNvSpPr/>
          <p:nvPr userDrawn="1"/>
        </p:nvSpPr>
        <p:spPr>
          <a:xfrm>
            <a:off x="695325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2733156-19FD-4497-9993-6A1612E84CA5}"/>
              </a:ext>
            </a:extLst>
          </p:cNvPr>
          <p:cNvSpPr/>
          <p:nvPr userDrawn="1"/>
        </p:nvSpPr>
        <p:spPr>
          <a:xfrm>
            <a:off x="10017003" y="549275"/>
            <a:ext cx="1449230" cy="502285"/>
          </a:xfrm>
          <a:custGeom>
            <a:avLst/>
            <a:gdLst>
              <a:gd name="connsiteX0" fmla="*/ 388618 w 1449230"/>
              <a:gd name="connsiteY0" fmla="*/ 0 h 914400"/>
              <a:gd name="connsiteX1" fmla="*/ 533398 w 1449230"/>
              <a:gd name="connsiteY1" fmla="*/ 0 h 914400"/>
              <a:gd name="connsiteX2" fmla="*/ 579120 w 1449230"/>
              <a:gd name="connsiteY2" fmla="*/ 0 h 914400"/>
              <a:gd name="connsiteX3" fmla="*/ 630871 w 1449230"/>
              <a:gd name="connsiteY3" fmla="*/ 0 h 914400"/>
              <a:gd name="connsiteX4" fmla="*/ 723900 w 1449230"/>
              <a:gd name="connsiteY4" fmla="*/ 0 h 914400"/>
              <a:gd name="connsiteX5" fmla="*/ 775651 w 1449230"/>
              <a:gd name="connsiteY5" fmla="*/ 0 h 914400"/>
              <a:gd name="connsiteX6" fmla="*/ 821373 w 1449230"/>
              <a:gd name="connsiteY6" fmla="*/ 0 h 914400"/>
              <a:gd name="connsiteX7" fmla="*/ 871695 w 1449230"/>
              <a:gd name="connsiteY7" fmla="*/ 0 h 914400"/>
              <a:gd name="connsiteX8" fmla="*/ 966153 w 1449230"/>
              <a:gd name="connsiteY8" fmla="*/ 0 h 914400"/>
              <a:gd name="connsiteX9" fmla="*/ 1016475 w 1449230"/>
              <a:gd name="connsiteY9" fmla="*/ 0 h 914400"/>
              <a:gd name="connsiteX10" fmla="*/ 1062197 w 1449230"/>
              <a:gd name="connsiteY10" fmla="*/ 0 h 914400"/>
              <a:gd name="connsiteX11" fmla="*/ 1113948 w 1449230"/>
              <a:gd name="connsiteY11" fmla="*/ 0 h 914400"/>
              <a:gd name="connsiteX12" fmla="*/ 1206977 w 1449230"/>
              <a:gd name="connsiteY12" fmla="*/ 0 h 914400"/>
              <a:gd name="connsiteX13" fmla="*/ 1258728 w 1449230"/>
              <a:gd name="connsiteY13" fmla="*/ 0 h 914400"/>
              <a:gd name="connsiteX14" fmla="*/ 1304450 w 1449230"/>
              <a:gd name="connsiteY14" fmla="*/ 0 h 914400"/>
              <a:gd name="connsiteX15" fmla="*/ 1449230 w 1449230"/>
              <a:gd name="connsiteY15" fmla="*/ 0 h 914400"/>
              <a:gd name="connsiteX16" fmla="*/ 1060612 w 1449230"/>
              <a:gd name="connsiteY16" fmla="*/ 914400 h 914400"/>
              <a:gd name="connsiteX17" fmla="*/ 915832 w 1449230"/>
              <a:gd name="connsiteY17" fmla="*/ 914400 h 914400"/>
              <a:gd name="connsiteX18" fmla="*/ 870110 w 1449230"/>
              <a:gd name="connsiteY18" fmla="*/ 914400 h 914400"/>
              <a:gd name="connsiteX19" fmla="*/ 818359 w 1449230"/>
              <a:gd name="connsiteY19" fmla="*/ 914400 h 914400"/>
              <a:gd name="connsiteX20" fmla="*/ 725330 w 1449230"/>
              <a:gd name="connsiteY20" fmla="*/ 914400 h 914400"/>
              <a:gd name="connsiteX21" fmla="*/ 673579 w 1449230"/>
              <a:gd name="connsiteY21" fmla="*/ 914400 h 914400"/>
              <a:gd name="connsiteX22" fmla="*/ 627857 w 1449230"/>
              <a:gd name="connsiteY22" fmla="*/ 914400 h 914400"/>
              <a:gd name="connsiteX23" fmla="*/ 577535 w 1449230"/>
              <a:gd name="connsiteY23" fmla="*/ 914400 h 914400"/>
              <a:gd name="connsiteX24" fmla="*/ 483077 w 1449230"/>
              <a:gd name="connsiteY24" fmla="*/ 914400 h 914400"/>
              <a:gd name="connsiteX25" fmla="*/ 432755 w 1449230"/>
              <a:gd name="connsiteY25" fmla="*/ 914400 h 914400"/>
              <a:gd name="connsiteX26" fmla="*/ 387033 w 1449230"/>
              <a:gd name="connsiteY26" fmla="*/ 914400 h 914400"/>
              <a:gd name="connsiteX27" fmla="*/ 335282 w 1449230"/>
              <a:gd name="connsiteY27" fmla="*/ 914400 h 914400"/>
              <a:gd name="connsiteX28" fmla="*/ 242253 w 1449230"/>
              <a:gd name="connsiteY28" fmla="*/ 914400 h 914400"/>
              <a:gd name="connsiteX29" fmla="*/ 190502 w 1449230"/>
              <a:gd name="connsiteY29" fmla="*/ 914400 h 914400"/>
              <a:gd name="connsiteX30" fmla="*/ 144780 w 1449230"/>
              <a:gd name="connsiteY30" fmla="*/ 914400 h 914400"/>
              <a:gd name="connsiteX31" fmla="*/ 0 w 1449230"/>
              <a:gd name="connsiteY3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49230" h="914400">
                <a:moveTo>
                  <a:pt x="388618" y="0"/>
                </a:moveTo>
                <a:lnTo>
                  <a:pt x="533398" y="0"/>
                </a:lnTo>
                <a:lnTo>
                  <a:pt x="579120" y="0"/>
                </a:lnTo>
                <a:lnTo>
                  <a:pt x="630871" y="0"/>
                </a:lnTo>
                <a:lnTo>
                  <a:pt x="723900" y="0"/>
                </a:lnTo>
                <a:lnTo>
                  <a:pt x="775651" y="0"/>
                </a:lnTo>
                <a:lnTo>
                  <a:pt x="821373" y="0"/>
                </a:lnTo>
                <a:lnTo>
                  <a:pt x="871695" y="0"/>
                </a:lnTo>
                <a:lnTo>
                  <a:pt x="966153" y="0"/>
                </a:lnTo>
                <a:lnTo>
                  <a:pt x="1016475" y="0"/>
                </a:lnTo>
                <a:lnTo>
                  <a:pt x="1062197" y="0"/>
                </a:lnTo>
                <a:lnTo>
                  <a:pt x="1113948" y="0"/>
                </a:lnTo>
                <a:lnTo>
                  <a:pt x="1206977" y="0"/>
                </a:lnTo>
                <a:lnTo>
                  <a:pt x="1258728" y="0"/>
                </a:lnTo>
                <a:lnTo>
                  <a:pt x="1304450" y="0"/>
                </a:lnTo>
                <a:lnTo>
                  <a:pt x="1449230" y="0"/>
                </a:lnTo>
                <a:lnTo>
                  <a:pt x="1060612" y="914400"/>
                </a:lnTo>
                <a:lnTo>
                  <a:pt x="915832" y="914400"/>
                </a:lnTo>
                <a:lnTo>
                  <a:pt x="870110" y="914400"/>
                </a:lnTo>
                <a:lnTo>
                  <a:pt x="818359" y="914400"/>
                </a:lnTo>
                <a:lnTo>
                  <a:pt x="725330" y="914400"/>
                </a:lnTo>
                <a:lnTo>
                  <a:pt x="673579" y="914400"/>
                </a:lnTo>
                <a:lnTo>
                  <a:pt x="627857" y="914400"/>
                </a:lnTo>
                <a:lnTo>
                  <a:pt x="577535" y="914400"/>
                </a:lnTo>
                <a:lnTo>
                  <a:pt x="483077" y="914400"/>
                </a:lnTo>
                <a:lnTo>
                  <a:pt x="432755" y="914400"/>
                </a:lnTo>
                <a:lnTo>
                  <a:pt x="387033" y="914400"/>
                </a:lnTo>
                <a:lnTo>
                  <a:pt x="335282" y="914400"/>
                </a:lnTo>
                <a:lnTo>
                  <a:pt x="242253" y="914400"/>
                </a:lnTo>
                <a:lnTo>
                  <a:pt x="190502" y="914400"/>
                </a:lnTo>
                <a:lnTo>
                  <a:pt x="144780" y="914400"/>
                </a:lnTo>
                <a:lnTo>
                  <a:pt x="0" y="9144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1080000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26AB0CF-BE8B-4BF4-9BC2-48104CDB6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65" b="19708"/>
          <a:stretch/>
        </p:blipFill>
        <p:spPr>
          <a:xfrm flipH="1">
            <a:off x="9331034" y="4583078"/>
            <a:ext cx="2860965" cy="2237696"/>
          </a:xfrm>
          <a:prstGeom prst="rect">
            <a:avLst/>
          </a:prstGeom>
        </p:spPr>
      </p:pic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CF97C54E-496B-4A9B-9F61-77997097673E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-图片 2">
            <a:extLst>
              <a:ext uri="{FF2B5EF4-FFF2-40B4-BE49-F238E27FC236}">
                <a16:creationId xmlns:a16="http://schemas.microsoft.com/office/drawing/2014/main" id="{0087C08B-070F-4435-AFD9-9398EC27F2A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056A3B5-3A46-451B-A09E-EF95911B87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6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50">
            <a:extLst>
              <a:ext uri="{FF2B5EF4-FFF2-40B4-BE49-F238E27FC236}">
                <a16:creationId xmlns:a16="http://schemas.microsoft.com/office/drawing/2014/main" id="{06807ADF-18CA-413B-AE12-569F282689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" y="4495804"/>
            <a:ext cx="12161520" cy="2343369"/>
          </a:xfrm>
          <a:custGeom>
            <a:avLst/>
            <a:gdLst>
              <a:gd name="connsiteX0" fmla="*/ 12161520 w 12161520"/>
              <a:gd name="connsiteY0" fmla="*/ 0 h 2609739"/>
              <a:gd name="connsiteX1" fmla="*/ 12161520 w 12161520"/>
              <a:gd name="connsiteY1" fmla="*/ 2609739 h 2609739"/>
              <a:gd name="connsiteX2" fmla="*/ 0 w 12161520"/>
              <a:gd name="connsiteY2" fmla="*/ 2609739 h 2609739"/>
              <a:gd name="connsiteX3" fmla="*/ 0 w 12161520"/>
              <a:gd name="connsiteY3" fmla="*/ 81169 h 2609739"/>
              <a:gd name="connsiteX4" fmla="*/ 54012 w 12161520"/>
              <a:gd name="connsiteY4" fmla="*/ 98143 h 2609739"/>
              <a:gd name="connsiteX5" fmla="*/ 5951625 w 12161520"/>
              <a:gd name="connsiteY5" fmla="*/ 830246 h 2609739"/>
              <a:gd name="connsiteX6" fmla="*/ 11849237 w 12161520"/>
              <a:gd name="connsiteY6" fmla="*/ 98143 h 260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1520" h="2609739">
                <a:moveTo>
                  <a:pt x="12161520" y="0"/>
                </a:moveTo>
                <a:lnTo>
                  <a:pt x="12161520" y="2609739"/>
                </a:lnTo>
                <a:lnTo>
                  <a:pt x="0" y="2609739"/>
                </a:lnTo>
                <a:lnTo>
                  <a:pt x="0" y="81169"/>
                </a:lnTo>
                <a:lnTo>
                  <a:pt x="54012" y="98143"/>
                </a:lnTo>
                <a:cubicBezTo>
                  <a:pt x="1656695" y="555503"/>
                  <a:pt x="3711374" y="830246"/>
                  <a:pt x="5951625" y="830246"/>
                </a:cubicBezTo>
                <a:cubicBezTo>
                  <a:pt x="8191877" y="830246"/>
                  <a:pt x="10246555" y="555503"/>
                  <a:pt x="11849237" y="981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E517BCF-86C0-4023-8BD3-863EAF13D27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396240"/>
            <a:ext cx="12192000" cy="4817744"/>
          </a:xfrm>
          <a:custGeom>
            <a:avLst/>
            <a:gdLst>
              <a:gd name="connsiteX0" fmla="*/ 1619303 w 12192000"/>
              <a:gd name="connsiteY0" fmla="*/ 0 h 4770120"/>
              <a:gd name="connsiteX1" fmla="*/ 11502337 w 12192000"/>
              <a:gd name="connsiteY1" fmla="*/ 0 h 4770120"/>
              <a:gd name="connsiteX2" fmla="*/ 11926480 w 12192000"/>
              <a:gd name="connsiteY2" fmla="*/ 99133 h 4770120"/>
              <a:gd name="connsiteX3" fmla="*/ 12192000 w 12192000"/>
              <a:gd name="connsiteY3" fmla="*/ 174560 h 4770120"/>
              <a:gd name="connsiteX4" fmla="*/ 12192000 w 12192000"/>
              <a:gd name="connsiteY4" fmla="*/ 4092641 h 4770120"/>
              <a:gd name="connsiteX5" fmla="*/ 11926480 w 12192000"/>
              <a:gd name="connsiteY5" fmla="*/ 4168067 h 4770120"/>
              <a:gd name="connsiteX6" fmla="*/ 6560820 w 12192000"/>
              <a:gd name="connsiteY6" fmla="*/ 4770120 h 4770120"/>
              <a:gd name="connsiteX7" fmla="*/ 51702 w 12192000"/>
              <a:gd name="connsiteY7" fmla="*/ 3810672 h 4770120"/>
              <a:gd name="connsiteX8" fmla="*/ 0 w 12192000"/>
              <a:gd name="connsiteY8" fmla="*/ 3789062 h 4770120"/>
              <a:gd name="connsiteX9" fmla="*/ 0 w 12192000"/>
              <a:gd name="connsiteY9" fmla="*/ 478138 h 4770120"/>
              <a:gd name="connsiteX10" fmla="*/ 51702 w 12192000"/>
              <a:gd name="connsiteY10" fmla="*/ 456528 h 4770120"/>
              <a:gd name="connsiteX11" fmla="*/ 1195161 w 12192000"/>
              <a:gd name="connsiteY11" fmla="*/ 99133 h 47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770120">
                <a:moveTo>
                  <a:pt x="1619303" y="0"/>
                </a:moveTo>
                <a:lnTo>
                  <a:pt x="11502337" y="0"/>
                </a:lnTo>
                <a:lnTo>
                  <a:pt x="11926480" y="99133"/>
                </a:lnTo>
                <a:lnTo>
                  <a:pt x="12192000" y="174560"/>
                </a:lnTo>
                <a:lnTo>
                  <a:pt x="12192000" y="4092641"/>
                </a:lnTo>
                <a:lnTo>
                  <a:pt x="11926480" y="4168067"/>
                </a:lnTo>
                <a:cubicBezTo>
                  <a:pt x="10468356" y="4544182"/>
                  <a:pt x="8599006" y="4770120"/>
                  <a:pt x="6560820" y="4770120"/>
                </a:cubicBezTo>
                <a:cubicBezTo>
                  <a:pt x="3940296" y="4770120"/>
                  <a:pt x="1598867" y="4396631"/>
                  <a:pt x="51702" y="3810672"/>
                </a:cubicBezTo>
                <a:lnTo>
                  <a:pt x="0" y="3789062"/>
                </a:lnTo>
                <a:lnTo>
                  <a:pt x="0" y="478138"/>
                </a:lnTo>
                <a:lnTo>
                  <a:pt x="51702" y="456528"/>
                </a:lnTo>
                <a:cubicBezTo>
                  <a:pt x="395516" y="326315"/>
                  <a:pt x="778554" y="206594"/>
                  <a:pt x="1195161" y="99133"/>
                </a:cubicBezTo>
                <a:close/>
              </a:path>
            </a:pathLst>
          </a:custGeom>
          <a:solidFill>
            <a:schemeClr val="accent1"/>
          </a:solidFill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E357EB03-D17C-4594-9BBA-94594828D89A}"/>
              </a:ext>
            </a:extLst>
          </p:cNvPr>
          <p:cNvSpPr/>
          <p:nvPr userDrawn="1"/>
        </p:nvSpPr>
        <p:spPr>
          <a:xfrm>
            <a:off x="-11151" y="396239"/>
            <a:ext cx="12192000" cy="4817745"/>
          </a:xfrm>
          <a:custGeom>
            <a:avLst/>
            <a:gdLst>
              <a:gd name="connsiteX0" fmla="*/ 582983 w 12192000"/>
              <a:gd name="connsiteY0" fmla="*/ 0 h 4770120"/>
              <a:gd name="connsiteX1" fmla="*/ 10466017 w 12192000"/>
              <a:gd name="connsiteY1" fmla="*/ 0 h 4770120"/>
              <a:gd name="connsiteX2" fmla="*/ 10890160 w 12192000"/>
              <a:gd name="connsiteY2" fmla="*/ 99133 h 4770120"/>
              <a:gd name="connsiteX3" fmla="*/ 12033619 w 12192000"/>
              <a:gd name="connsiteY3" fmla="*/ 456528 h 4770120"/>
              <a:gd name="connsiteX4" fmla="*/ 12192000 w 12192000"/>
              <a:gd name="connsiteY4" fmla="*/ 522728 h 4770120"/>
              <a:gd name="connsiteX5" fmla="*/ 12192000 w 12192000"/>
              <a:gd name="connsiteY5" fmla="*/ 3744472 h 4770120"/>
              <a:gd name="connsiteX6" fmla="*/ 12033619 w 12192000"/>
              <a:gd name="connsiteY6" fmla="*/ 3810672 h 4770120"/>
              <a:gd name="connsiteX7" fmla="*/ 5524500 w 12192000"/>
              <a:gd name="connsiteY7" fmla="*/ 4770120 h 4770120"/>
              <a:gd name="connsiteX8" fmla="*/ 158840 w 12192000"/>
              <a:gd name="connsiteY8" fmla="*/ 4168067 h 4770120"/>
              <a:gd name="connsiteX9" fmla="*/ 0 w 12192000"/>
              <a:gd name="connsiteY9" fmla="*/ 4122945 h 4770120"/>
              <a:gd name="connsiteX10" fmla="*/ 0 w 12192000"/>
              <a:gd name="connsiteY10" fmla="*/ 144255 h 4770120"/>
              <a:gd name="connsiteX11" fmla="*/ 158840 w 12192000"/>
              <a:gd name="connsiteY11" fmla="*/ 99133 h 47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770120">
                <a:moveTo>
                  <a:pt x="582983" y="0"/>
                </a:moveTo>
                <a:lnTo>
                  <a:pt x="10466017" y="0"/>
                </a:lnTo>
                <a:lnTo>
                  <a:pt x="10890160" y="99133"/>
                </a:lnTo>
                <a:cubicBezTo>
                  <a:pt x="11306767" y="206594"/>
                  <a:pt x="11689804" y="326315"/>
                  <a:pt x="12033619" y="456528"/>
                </a:cubicBezTo>
                <a:lnTo>
                  <a:pt x="12192000" y="522728"/>
                </a:lnTo>
                <a:lnTo>
                  <a:pt x="12192000" y="3744472"/>
                </a:lnTo>
                <a:lnTo>
                  <a:pt x="12033619" y="3810672"/>
                </a:lnTo>
                <a:cubicBezTo>
                  <a:pt x="10486453" y="4396631"/>
                  <a:pt x="8145025" y="4770120"/>
                  <a:pt x="5524500" y="4770120"/>
                </a:cubicBezTo>
                <a:cubicBezTo>
                  <a:pt x="3486315" y="4770120"/>
                  <a:pt x="1616965" y="4544182"/>
                  <a:pt x="158840" y="4168067"/>
                </a:cubicBezTo>
                <a:lnTo>
                  <a:pt x="0" y="4122945"/>
                </a:lnTo>
                <a:lnTo>
                  <a:pt x="0" y="144255"/>
                </a:lnTo>
                <a:lnTo>
                  <a:pt x="158840" y="99133"/>
                </a:lnTo>
                <a:close/>
              </a:path>
            </a:pathLst>
          </a:custGeom>
          <a:solidFill>
            <a:schemeClr val="accent2"/>
          </a:solidFill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57055E0D-F091-4BA8-9E6E-578F3C5DF406}"/>
              </a:ext>
            </a:extLst>
          </p:cNvPr>
          <p:cNvSpPr/>
          <p:nvPr userDrawn="1"/>
        </p:nvSpPr>
        <p:spPr>
          <a:xfrm>
            <a:off x="-11151" y="-41498"/>
            <a:ext cx="12218391" cy="5102448"/>
          </a:xfrm>
          <a:custGeom>
            <a:avLst/>
            <a:gdLst>
              <a:gd name="connsiteX0" fmla="*/ 0 w 12192000"/>
              <a:gd name="connsiteY0" fmla="*/ 0 h 4572000"/>
              <a:gd name="connsiteX1" fmla="*/ 12192000 w 12192000"/>
              <a:gd name="connsiteY1" fmla="*/ 0 h 4572000"/>
              <a:gd name="connsiteX2" fmla="*/ 12192000 w 12192000"/>
              <a:gd name="connsiteY2" fmla="*/ 3815191 h 4572000"/>
              <a:gd name="connsiteX3" fmla="*/ 11837106 w 12192000"/>
              <a:gd name="connsiteY3" fmla="*/ 3916006 h 4572000"/>
              <a:gd name="connsiteX4" fmla="*/ 5990708 w 12192000"/>
              <a:gd name="connsiteY4" fmla="*/ 4572000 h 4572000"/>
              <a:gd name="connsiteX5" fmla="*/ 144310 w 12192000"/>
              <a:gd name="connsiteY5" fmla="*/ 3916006 h 4572000"/>
              <a:gd name="connsiteX6" fmla="*/ 0 w 12192000"/>
              <a:gd name="connsiteY6" fmla="*/ 3875012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72000">
                <a:moveTo>
                  <a:pt x="0" y="0"/>
                </a:moveTo>
                <a:lnTo>
                  <a:pt x="12192000" y="0"/>
                </a:lnTo>
                <a:lnTo>
                  <a:pt x="12192000" y="3815191"/>
                </a:lnTo>
                <a:lnTo>
                  <a:pt x="11837106" y="3916006"/>
                </a:lnTo>
                <a:cubicBezTo>
                  <a:pt x="10248341" y="4325819"/>
                  <a:pt x="8211506" y="4572000"/>
                  <a:pt x="5990708" y="4572000"/>
                </a:cubicBezTo>
                <a:cubicBezTo>
                  <a:pt x="3769911" y="4572000"/>
                  <a:pt x="1733075" y="4325819"/>
                  <a:pt x="144310" y="3916006"/>
                </a:cubicBezTo>
                <a:lnTo>
                  <a:pt x="0" y="3875012"/>
                </a:lnTo>
                <a:close/>
              </a:path>
            </a:pathLst>
          </a:custGeom>
          <a:blipFill>
            <a:blip r:embed="rId3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87084" r="-87084"/>
            </a:stretch>
          </a:blipFill>
          <a:ln w="0" cap="flat" cmpd="sng" algn="ctr">
            <a:solidFill>
              <a:schemeClr val="bg1"/>
            </a:solidFill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4771A03-3B50-4CB7-A717-96619BCD13E8}"/>
              </a:ext>
            </a:extLst>
          </p:cNvPr>
          <p:cNvSpPr/>
          <p:nvPr userDrawn="1"/>
        </p:nvSpPr>
        <p:spPr>
          <a:xfrm>
            <a:off x="695325" y="549275"/>
            <a:ext cx="10801350" cy="575945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E4D14B9-719C-4C65-BFAD-53E3E549A617}"/>
              </a:ext>
            </a:extLst>
          </p:cNvPr>
          <p:cNvCxnSpPr>
            <a:cxnSpLocks/>
          </p:cNvCxnSpPr>
          <p:nvPr userDrawn="1"/>
        </p:nvCxnSpPr>
        <p:spPr>
          <a:xfrm>
            <a:off x="2346960" y="3283226"/>
            <a:ext cx="74980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FF4FBAF-621E-4308-9D7E-0D1CFD02AD2A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6391" y="3283226"/>
            <a:ext cx="13792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3A5F94A-D13C-4102-8F6A-70BDD10F38E1}"/>
              </a:ext>
            </a:extLst>
          </p:cNvPr>
          <p:cNvGrpSpPr/>
          <p:nvPr/>
        </p:nvGrpSpPr>
        <p:grpSpPr>
          <a:xfrm>
            <a:off x="5115548" y="3478942"/>
            <a:ext cx="224452" cy="224452"/>
            <a:chOff x="4342505" y="3584934"/>
            <a:chExt cx="224452" cy="224452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474397E-0ED5-45F6-AFB4-30467D048F6B}"/>
                </a:ext>
              </a:extLst>
            </p:cNvPr>
            <p:cNvSpPr/>
            <p:nvPr/>
          </p:nvSpPr>
          <p:spPr>
            <a:xfrm>
              <a:off x="4342505" y="3584934"/>
              <a:ext cx="224452" cy="224452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40" name="iconfont-1187-868307">
              <a:extLst>
                <a:ext uri="{FF2B5EF4-FFF2-40B4-BE49-F238E27FC236}">
                  <a16:creationId xmlns:a16="http://schemas.microsoft.com/office/drawing/2014/main" id="{2143E1C1-3DBE-4B17-B126-D38DDFCBDD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89041" y="3621425"/>
              <a:ext cx="131380" cy="128610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62CE737-FADE-47E9-AC91-8EA2133883A4}"/>
              </a:ext>
            </a:extLst>
          </p:cNvPr>
          <p:cNvGrpSpPr/>
          <p:nvPr/>
        </p:nvGrpSpPr>
        <p:grpSpPr>
          <a:xfrm>
            <a:off x="5005672" y="3887236"/>
            <a:ext cx="224452" cy="224452"/>
            <a:chOff x="4342505" y="3584934"/>
            <a:chExt cx="224452" cy="22445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02EBE5E-9E73-4199-B22C-73E92FF524BE}"/>
                </a:ext>
              </a:extLst>
            </p:cNvPr>
            <p:cNvSpPr/>
            <p:nvPr/>
          </p:nvSpPr>
          <p:spPr>
            <a:xfrm>
              <a:off x="4342505" y="3584934"/>
              <a:ext cx="224452" cy="224452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45" name="iconfont-1187-868307">
              <a:extLst>
                <a:ext uri="{FF2B5EF4-FFF2-40B4-BE49-F238E27FC236}">
                  <a16:creationId xmlns:a16="http://schemas.microsoft.com/office/drawing/2014/main" id="{CEF83883-7EE2-49A5-83CB-7837E79237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89041" y="3621425"/>
              <a:ext cx="131380" cy="128610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E4F0C579-B288-4E1D-AD99-9E4A63BBDA78}"/>
              </a:ext>
            </a:extLst>
          </p:cNvPr>
          <p:cNvSpPr txBox="1"/>
          <p:nvPr userDrawn="1"/>
        </p:nvSpPr>
        <p:spPr>
          <a:xfrm>
            <a:off x="4872749" y="1079436"/>
            <a:ext cx="2446504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</a:t>
            </a:r>
            <a:r>
              <a:rPr lang="zh-CN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zh-CN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Beijing Normal University  //</a:t>
            </a:r>
            <a:endParaRPr lang="zh-CN" alt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669486-2432-45A4-9A17-C8F68C3F07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346960" y="2055564"/>
            <a:ext cx="7498080" cy="116831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3600" kern="1200" dirty="0" smtClean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请在这里输入标题</a:t>
            </a:r>
            <a:br>
              <a:rPr lang="en-US" altLang="zh-CN" dirty="0"/>
            </a:br>
            <a:r>
              <a:rPr lang="zh-CN" altLang="en-US" sz="36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</a:rPr>
              <a:t>北京师范大学答辩通用模板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55CFF-CF3B-42F0-B974-3EADE85115D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03842" y="3449008"/>
            <a:ext cx="1651635" cy="2794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思源黑体 CN Normal"/>
                <a:ea typeface="+mn-ea"/>
                <a:cs typeface="+mn-cs"/>
              </a:rPr>
              <a:t>答辩人：艾雪溪</a:t>
            </a:r>
          </a:p>
        </p:txBody>
      </p:sp>
      <p:sp>
        <p:nvSpPr>
          <p:cNvPr id="48" name="文本占位符 3">
            <a:extLst>
              <a:ext uri="{FF2B5EF4-FFF2-40B4-BE49-F238E27FC236}">
                <a16:creationId xmlns:a16="http://schemas.microsoft.com/office/drawing/2014/main" id="{19BB9D05-BD4D-4D04-A7DD-B34833C1E6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390" y="3856555"/>
            <a:ext cx="1903499" cy="2794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指导老师：艾雪溪</a:t>
            </a:r>
          </a:p>
        </p:txBody>
      </p:sp>
    </p:spTree>
    <p:extLst>
      <p:ext uri="{BB962C8B-B14F-4D97-AF65-F5344CB8AC3E}">
        <p14:creationId xmlns:p14="http://schemas.microsoft.com/office/powerpoint/2010/main" val="38400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8E8F19-98CD-436B-9DA7-58240A5BE4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25762"/>
            <a:ext cx="4195194" cy="6858000"/>
          </a:xfrm>
          <a:custGeom>
            <a:avLst/>
            <a:gdLst>
              <a:gd name="connsiteX0" fmla="*/ 0 w 4195194"/>
              <a:gd name="connsiteY0" fmla="*/ 0 h 6858000"/>
              <a:gd name="connsiteX1" fmla="*/ 4195194 w 4195194"/>
              <a:gd name="connsiteY1" fmla="*/ 0 h 6858000"/>
              <a:gd name="connsiteX2" fmla="*/ 4002086 w 4195194"/>
              <a:gd name="connsiteY2" fmla="*/ 351412 h 6858000"/>
              <a:gd name="connsiteX3" fmla="*/ 3248417 w 4195194"/>
              <a:gd name="connsiteY3" fmla="*/ 3521875 h 6858000"/>
              <a:gd name="connsiteX4" fmla="*/ 4059318 w 4195194"/>
              <a:gd name="connsiteY4" fmla="*/ 6802650 h 6858000"/>
              <a:gd name="connsiteX5" fmla="*/ 4090385 w 4195194"/>
              <a:gd name="connsiteY5" fmla="*/ 6858000 h 6858000"/>
              <a:gd name="connsiteX6" fmla="*/ 0 w 41951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194" h="6858000">
                <a:moveTo>
                  <a:pt x="0" y="0"/>
                </a:moveTo>
                <a:lnTo>
                  <a:pt x="4195194" y="0"/>
                </a:lnTo>
                <a:lnTo>
                  <a:pt x="4002086" y="351412"/>
                </a:lnTo>
                <a:cubicBezTo>
                  <a:pt x="3520552" y="1300273"/>
                  <a:pt x="3248417" y="2378517"/>
                  <a:pt x="3248417" y="3521875"/>
                </a:cubicBezTo>
                <a:cubicBezTo>
                  <a:pt x="3248417" y="4709779"/>
                  <a:pt x="3542170" y="5827396"/>
                  <a:pt x="4059318" y="6802650"/>
                </a:cubicBezTo>
                <a:lnTo>
                  <a:pt x="409038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094CB62-1F75-42E4-B129-881482EB347F}"/>
              </a:ext>
            </a:extLst>
          </p:cNvPr>
          <p:cNvSpPr/>
          <p:nvPr userDrawn="1"/>
        </p:nvSpPr>
        <p:spPr>
          <a:xfrm>
            <a:off x="3251200" y="0"/>
            <a:ext cx="8940800" cy="6858000"/>
          </a:xfrm>
          <a:custGeom>
            <a:avLst/>
            <a:gdLst>
              <a:gd name="connsiteX0" fmla="*/ 1031967 w 8940800"/>
              <a:gd name="connsiteY0" fmla="*/ 0 h 6858000"/>
              <a:gd name="connsiteX1" fmla="*/ 8940800 w 8940800"/>
              <a:gd name="connsiteY1" fmla="*/ 0 h 6858000"/>
              <a:gd name="connsiteX2" fmla="*/ 8940800 w 8940800"/>
              <a:gd name="connsiteY2" fmla="*/ 6858000 h 6858000"/>
              <a:gd name="connsiteX3" fmla="*/ 856427 w 8940800"/>
              <a:gd name="connsiteY3" fmla="*/ 6858000 h 6858000"/>
              <a:gd name="connsiteX4" fmla="*/ 810901 w 8940800"/>
              <a:gd name="connsiteY4" fmla="*/ 6778823 h 6858000"/>
              <a:gd name="connsiteX5" fmla="*/ 0 w 8940800"/>
              <a:gd name="connsiteY5" fmla="*/ 3576331 h 6858000"/>
              <a:gd name="connsiteX6" fmla="*/ 972678 w 8940800"/>
              <a:gd name="connsiteY6" fmla="*/ 924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0" h="6858000">
                <a:moveTo>
                  <a:pt x="1031967" y="0"/>
                </a:moveTo>
                <a:lnTo>
                  <a:pt x="8940800" y="0"/>
                </a:lnTo>
                <a:lnTo>
                  <a:pt x="8940800" y="6858000"/>
                </a:lnTo>
                <a:lnTo>
                  <a:pt x="856427" y="6858000"/>
                </a:lnTo>
                <a:lnTo>
                  <a:pt x="810901" y="6778823"/>
                </a:lnTo>
                <a:cubicBezTo>
                  <a:pt x="293753" y="5826840"/>
                  <a:pt x="0" y="4735891"/>
                  <a:pt x="0" y="3576331"/>
                </a:cubicBezTo>
                <a:cubicBezTo>
                  <a:pt x="0" y="2300816"/>
                  <a:pt x="355441" y="1108318"/>
                  <a:pt x="972678" y="92483"/>
                </a:cubicBezTo>
                <a:close/>
              </a:path>
            </a:pathLst>
          </a:custGeom>
          <a:blipFill dpi="0" rotWithShape="1">
            <a:blip r:embed="rId2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084" r="-87084"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91CE5A0-9E92-4BD0-B746-4288FA5F4DAB}"/>
              </a:ext>
            </a:extLst>
          </p:cNvPr>
          <p:cNvSpPr/>
          <p:nvPr userDrawn="1"/>
        </p:nvSpPr>
        <p:spPr>
          <a:xfrm>
            <a:off x="3251200" y="-69507"/>
            <a:ext cx="8940800" cy="6927507"/>
          </a:xfrm>
          <a:custGeom>
            <a:avLst/>
            <a:gdLst>
              <a:gd name="connsiteX0" fmla="*/ 1031967 w 8940800"/>
              <a:gd name="connsiteY0" fmla="*/ 0 h 6858000"/>
              <a:gd name="connsiteX1" fmla="*/ 8940800 w 8940800"/>
              <a:gd name="connsiteY1" fmla="*/ 0 h 6858000"/>
              <a:gd name="connsiteX2" fmla="*/ 8940800 w 8940800"/>
              <a:gd name="connsiteY2" fmla="*/ 6858000 h 6858000"/>
              <a:gd name="connsiteX3" fmla="*/ 856427 w 8940800"/>
              <a:gd name="connsiteY3" fmla="*/ 6858000 h 6858000"/>
              <a:gd name="connsiteX4" fmla="*/ 810901 w 8940800"/>
              <a:gd name="connsiteY4" fmla="*/ 6778823 h 6858000"/>
              <a:gd name="connsiteX5" fmla="*/ 0 w 8940800"/>
              <a:gd name="connsiteY5" fmla="*/ 3576331 h 6858000"/>
              <a:gd name="connsiteX6" fmla="*/ 972678 w 8940800"/>
              <a:gd name="connsiteY6" fmla="*/ 924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0" h="6858000">
                <a:moveTo>
                  <a:pt x="1031967" y="0"/>
                </a:moveTo>
                <a:lnTo>
                  <a:pt x="8940800" y="0"/>
                </a:lnTo>
                <a:lnTo>
                  <a:pt x="8940800" y="6858000"/>
                </a:lnTo>
                <a:lnTo>
                  <a:pt x="856427" y="6858000"/>
                </a:lnTo>
                <a:lnTo>
                  <a:pt x="810901" y="6778823"/>
                </a:lnTo>
                <a:cubicBezTo>
                  <a:pt x="293753" y="5826840"/>
                  <a:pt x="0" y="4735891"/>
                  <a:pt x="0" y="3576331"/>
                </a:cubicBezTo>
                <a:cubicBezTo>
                  <a:pt x="0" y="2300816"/>
                  <a:pt x="355441" y="1108318"/>
                  <a:pt x="972678" y="92483"/>
                </a:cubicBezTo>
                <a:close/>
              </a:path>
            </a:pathLst>
          </a:custGeom>
          <a:blipFill dpi="0" rotWithShape="1">
            <a:blip r:embed="rId2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084" r="-87084"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C421F88-D6AC-4F28-B3B4-F22090F4DFC3}"/>
              </a:ext>
            </a:extLst>
          </p:cNvPr>
          <p:cNvCxnSpPr>
            <a:cxnSpLocks/>
          </p:cNvCxnSpPr>
          <p:nvPr userDrawn="1"/>
        </p:nvCxnSpPr>
        <p:spPr>
          <a:xfrm>
            <a:off x="4520421" y="3267986"/>
            <a:ext cx="401487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964AD4D-2F7C-41B0-A4A6-6AD725FCA2D6}"/>
              </a:ext>
            </a:extLst>
          </p:cNvPr>
          <p:cNvCxnSpPr>
            <a:cxnSpLocks/>
          </p:cNvCxnSpPr>
          <p:nvPr userDrawn="1"/>
        </p:nvCxnSpPr>
        <p:spPr>
          <a:xfrm flipH="1">
            <a:off x="7177579" y="3267986"/>
            <a:ext cx="13792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9025F4F-ED9E-4899-A4D0-59226232A0BD}"/>
              </a:ext>
            </a:extLst>
          </p:cNvPr>
          <p:cNvSpPr txBox="1"/>
          <p:nvPr userDrawn="1"/>
        </p:nvSpPr>
        <p:spPr>
          <a:xfrm>
            <a:off x="6110295" y="881316"/>
            <a:ext cx="2446504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</a:t>
            </a:r>
            <a:r>
              <a:rPr lang="zh-CN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zh-CN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Beijing Normal University  //</a:t>
            </a:r>
            <a:endParaRPr lang="zh-CN" altLang="en-US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AFABB70-D3B1-4894-B972-ADABF1BFB6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59304" y="0"/>
            <a:ext cx="3332696" cy="6858000"/>
          </a:xfrm>
          <a:custGeom>
            <a:avLst/>
            <a:gdLst>
              <a:gd name="connsiteX0" fmla="*/ 0 w 3332696"/>
              <a:gd name="connsiteY0" fmla="*/ 0 h 6858000"/>
              <a:gd name="connsiteX1" fmla="*/ 3332696 w 3332696"/>
              <a:gd name="connsiteY1" fmla="*/ 0 h 6858000"/>
              <a:gd name="connsiteX2" fmla="*/ 3332696 w 3332696"/>
              <a:gd name="connsiteY2" fmla="*/ 6858000 h 6858000"/>
              <a:gd name="connsiteX3" fmla="*/ 0 w 33326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2696" h="6858000">
                <a:moveTo>
                  <a:pt x="0" y="0"/>
                </a:moveTo>
                <a:lnTo>
                  <a:pt x="3332696" y="0"/>
                </a:lnTo>
                <a:lnTo>
                  <a:pt x="33326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212CFF-2B56-4B41-88FB-247D4BD8D957}"/>
              </a:ext>
            </a:extLst>
          </p:cNvPr>
          <p:cNvGrpSpPr/>
          <p:nvPr userDrawn="1"/>
        </p:nvGrpSpPr>
        <p:grpSpPr>
          <a:xfrm>
            <a:off x="6516090" y="3559967"/>
            <a:ext cx="224452" cy="224452"/>
            <a:chOff x="4342505" y="3584934"/>
            <a:chExt cx="224452" cy="22445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1863F81-804E-4CB7-BB8A-AFDE9949C97B}"/>
                </a:ext>
              </a:extLst>
            </p:cNvPr>
            <p:cNvSpPr/>
            <p:nvPr/>
          </p:nvSpPr>
          <p:spPr>
            <a:xfrm>
              <a:off x="4342505" y="3584934"/>
              <a:ext cx="224452" cy="224452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16" name="iconfont-1187-868307">
              <a:extLst>
                <a:ext uri="{FF2B5EF4-FFF2-40B4-BE49-F238E27FC236}">
                  <a16:creationId xmlns:a16="http://schemas.microsoft.com/office/drawing/2014/main" id="{040FCFCD-B760-42B8-989C-B83FC0BB40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89041" y="3621425"/>
              <a:ext cx="131380" cy="128610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37B8DF9-04DB-487A-BD51-B965BE3372E0}"/>
              </a:ext>
            </a:extLst>
          </p:cNvPr>
          <p:cNvGrpSpPr/>
          <p:nvPr userDrawn="1"/>
        </p:nvGrpSpPr>
        <p:grpSpPr>
          <a:xfrm>
            <a:off x="6406214" y="3979836"/>
            <a:ext cx="224452" cy="224452"/>
            <a:chOff x="4342505" y="3584934"/>
            <a:chExt cx="224452" cy="22445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8A1F021-58EE-4A37-8250-BBB15DE4E961}"/>
                </a:ext>
              </a:extLst>
            </p:cNvPr>
            <p:cNvSpPr/>
            <p:nvPr/>
          </p:nvSpPr>
          <p:spPr>
            <a:xfrm>
              <a:off x="4342505" y="3584934"/>
              <a:ext cx="224452" cy="224452"/>
            </a:xfrm>
            <a:prstGeom prst="ellipse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20" name="iconfont-1187-868307">
              <a:extLst>
                <a:ext uri="{FF2B5EF4-FFF2-40B4-BE49-F238E27FC236}">
                  <a16:creationId xmlns:a16="http://schemas.microsoft.com/office/drawing/2014/main" id="{6DB5A8CE-EC6A-46E2-A57B-7A94D56ED2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89041" y="3621425"/>
              <a:ext cx="131380" cy="128610"/>
            </a:xfrm>
            <a:custGeom>
              <a:avLst/>
              <a:gdLst>
                <a:gd name="T0" fmla="*/ 2895 w 12754"/>
                <a:gd name="T1" fmla="*/ 3482 h 12486"/>
                <a:gd name="T2" fmla="*/ 6377 w 12754"/>
                <a:gd name="T3" fmla="*/ 0 h 12486"/>
                <a:gd name="T4" fmla="*/ 9859 w 12754"/>
                <a:gd name="T5" fmla="*/ 3482 h 12486"/>
                <a:gd name="T6" fmla="*/ 6377 w 12754"/>
                <a:gd name="T7" fmla="*/ 6963 h 12486"/>
                <a:gd name="T8" fmla="*/ 2895 w 12754"/>
                <a:gd name="T9" fmla="*/ 3482 h 12486"/>
                <a:gd name="T10" fmla="*/ 0 w 12754"/>
                <a:gd name="T11" fmla="*/ 12468 h 12486"/>
                <a:gd name="T12" fmla="*/ 3586 w 12754"/>
                <a:gd name="T13" fmla="*/ 7045 h 12486"/>
                <a:gd name="T14" fmla="*/ 6377 w 12754"/>
                <a:gd name="T15" fmla="*/ 8014 h 12486"/>
                <a:gd name="T16" fmla="*/ 9182 w 12754"/>
                <a:gd name="T17" fmla="*/ 7036 h 12486"/>
                <a:gd name="T18" fmla="*/ 12754 w 12754"/>
                <a:gd name="T19" fmla="*/ 12468 h 12486"/>
                <a:gd name="T20" fmla="*/ 0 w 12754"/>
                <a:gd name="T21" fmla="*/ 12468 h 12486"/>
                <a:gd name="T22" fmla="*/ 0 w 12754"/>
                <a:gd name="T23" fmla="*/ 12468 h 1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54" h="12486">
                  <a:moveTo>
                    <a:pt x="2895" y="3482"/>
                  </a:moveTo>
                  <a:cubicBezTo>
                    <a:pt x="2895" y="1562"/>
                    <a:pt x="4457" y="0"/>
                    <a:pt x="6377" y="0"/>
                  </a:cubicBezTo>
                  <a:cubicBezTo>
                    <a:pt x="8297" y="0"/>
                    <a:pt x="9859" y="1562"/>
                    <a:pt x="9859" y="3482"/>
                  </a:cubicBezTo>
                  <a:cubicBezTo>
                    <a:pt x="9859" y="5402"/>
                    <a:pt x="8297" y="6963"/>
                    <a:pt x="6377" y="6963"/>
                  </a:cubicBezTo>
                  <a:cubicBezTo>
                    <a:pt x="4457" y="6963"/>
                    <a:pt x="2895" y="5402"/>
                    <a:pt x="2895" y="3482"/>
                  </a:cubicBezTo>
                  <a:close/>
                  <a:moveTo>
                    <a:pt x="0" y="12468"/>
                  </a:moveTo>
                  <a:cubicBezTo>
                    <a:pt x="75" y="11626"/>
                    <a:pt x="479" y="8643"/>
                    <a:pt x="3586" y="7045"/>
                  </a:cubicBezTo>
                  <a:cubicBezTo>
                    <a:pt x="4356" y="7650"/>
                    <a:pt x="5324" y="8014"/>
                    <a:pt x="6377" y="8014"/>
                  </a:cubicBezTo>
                  <a:cubicBezTo>
                    <a:pt x="7436" y="8014"/>
                    <a:pt x="8409" y="7647"/>
                    <a:pt x="9182" y="7036"/>
                  </a:cubicBezTo>
                  <a:cubicBezTo>
                    <a:pt x="12302" y="8627"/>
                    <a:pt x="12678" y="11589"/>
                    <a:pt x="12754" y="12468"/>
                  </a:cubicBezTo>
                  <a:cubicBezTo>
                    <a:pt x="12736" y="12486"/>
                    <a:pt x="18" y="12470"/>
                    <a:pt x="0" y="12468"/>
                  </a:cubicBezTo>
                  <a:close/>
                  <a:moveTo>
                    <a:pt x="0" y="12468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9BB8231E-978F-4629-B08E-E2B05C54D4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436" y="3547642"/>
            <a:ext cx="1651635" cy="2794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思源黑体 CN Normal"/>
                <a:ea typeface="+mn-ea"/>
                <a:cs typeface="+mn-cs"/>
              </a:rPr>
              <a:t>答辩人：艾雪溪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A4CD02FE-D1E2-4143-8A2B-74150F0AA1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9442" y="3957036"/>
            <a:ext cx="1821629" cy="2794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指导老师：艾雪溪</a:t>
            </a: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2F5C2A0F-3A65-44DE-A966-CC4370BF2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5213" y="2051375"/>
            <a:ext cx="5162793" cy="1168311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3600" kern="1200" dirty="0" smtClean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请在这里输入标题</a:t>
            </a:r>
            <a:br>
              <a:rPr lang="en-US" altLang="zh-CN" dirty="0"/>
            </a:br>
            <a:r>
              <a:rPr lang="zh-CN" altLang="en-US" dirty="0"/>
              <a:t>如果可以请输入两行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C72135-F64E-4B21-9037-A8DF880B8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68" r="82684" b="3516"/>
          <a:stretch/>
        </p:blipFill>
        <p:spPr>
          <a:xfrm>
            <a:off x="3386614" y="-162047"/>
            <a:ext cx="1379220" cy="7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9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BA7ECB7-FBF0-4412-AB0C-AA1B8F607A14}"/>
              </a:ext>
            </a:extLst>
          </p:cNvPr>
          <p:cNvSpPr/>
          <p:nvPr userDrawn="1"/>
        </p:nvSpPr>
        <p:spPr>
          <a:xfrm rot="16200000">
            <a:off x="3064823" y="1094465"/>
            <a:ext cx="6857999" cy="4770120"/>
          </a:xfrm>
          <a:custGeom>
            <a:avLst/>
            <a:gdLst>
              <a:gd name="connsiteX0" fmla="*/ 582983 w 12192000"/>
              <a:gd name="connsiteY0" fmla="*/ 0 h 4770120"/>
              <a:gd name="connsiteX1" fmla="*/ 10466017 w 12192000"/>
              <a:gd name="connsiteY1" fmla="*/ 0 h 4770120"/>
              <a:gd name="connsiteX2" fmla="*/ 10890160 w 12192000"/>
              <a:gd name="connsiteY2" fmla="*/ 99133 h 4770120"/>
              <a:gd name="connsiteX3" fmla="*/ 12033619 w 12192000"/>
              <a:gd name="connsiteY3" fmla="*/ 456528 h 4770120"/>
              <a:gd name="connsiteX4" fmla="*/ 12192000 w 12192000"/>
              <a:gd name="connsiteY4" fmla="*/ 522728 h 4770120"/>
              <a:gd name="connsiteX5" fmla="*/ 12192000 w 12192000"/>
              <a:gd name="connsiteY5" fmla="*/ 3744472 h 4770120"/>
              <a:gd name="connsiteX6" fmla="*/ 12033619 w 12192000"/>
              <a:gd name="connsiteY6" fmla="*/ 3810672 h 4770120"/>
              <a:gd name="connsiteX7" fmla="*/ 5524500 w 12192000"/>
              <a:gd name="connsiteY7" fmla="*/ 4770120 h 4770120"/>
              <a:gd name="connsiteX8" fmla="*/ 158840 w 12192000"/>
              <a:gd name="connsiteY8" fmla="*/ 4168067 h 4770120"/>
              <a:gd name="connsiteX9" fmla="*/ 0 w 12192000"/>
              <a:gd name="connsiteY9" fmla="*/ 4122945 h 4770120"/>
              <a:gd name="connsiteX10" fmla="*/ 0 w 12192000"/>
              <a:gd name="connsiteY10" fmla="*/ 144255 h 4770120"/>
              <a:gd name="connsiteX11" fmla="*/ 158840 w 12192000"/>
              <a:gd name="connsiteY11" fmla="*/ 99133 h 47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770120">
                <a:moveTo>
                  <a:pt x="582983" y="0"/>
                </a:moveTo>
                <a:lnTo>
                  <a:pt x="10466017" y="0"/>
                </a:lnTo>
                <a:lnTo>
                  <a:pt x="10890160" y="99133"/>
                </a:lnTo>
                <a:cubicBezTo>
                  <a:pt x="11306767" y="206594"/>
                  <a:pt x="11689804" y="326315"/>
                  <a:pt x="12033619" y="456528"/>
                </a:cubicBezTo>
                <a:lnTo>
                  <a:pt x="12192000" y="522728"/>
                </a:lnTo>
                <a:lnTo>
                  <a:pt x="12192000" y="3744472"/>
                </a:lnTo>
                <a:lnTo>
                  <a:pt x="12033619" y="3810672"/>
                </a:lnTo>
                <a:cubicBezTo>
                  <a:pt x="10486453" y="4396631"/>
                  <a:pt x="8145025" y="4770120"/>
                  <a:pt x="5524500" y="4770120"/>
                </a:cubicBezTo>
                <a:cubicBezTo>
                  <a:pt x="3486315" y="4770120"/>
                  <a:pt x="1616965" y="4544182"/>
                  <a:pt x="158840" y="4168067"/>
                </a:cubicBezTo>
                <a:lnTo>
                  <a:pt x="0" y="4122945"/>
                </a:lnTo>
                <a:lnTo>
                  <a:pt x="0" y="144255"/>
                </a:lnTo>
                <a:lnTo>
                  <a:pt x="158840" y="99133"/>
                </a:lnTo>
                <a:close/>
              </a:path>
            </a:pathLst>
          </a:custGeom>
          <a:solidFill>
            <a:schemeClr val="accent2"/>
          </a:solidFill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1CFB17A-3490-4B22-B581-0267E706F3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16200000">
            <a:off x="2979431" y="1033566"/>
            <a:ext cx="6857999" cy="4770120"/>
          </a:xfrm>
          <a:custGeom>
            <a:avLst/>
            <a:gdLst>
              <a:gd name="connsiteX0" fmla="*/ 1619303 w 12192000"/>
              <a:gd name="connsiteY0" fmla="*/ 0 h 4770120"/>
              <a:gd name="connsiteX1" fmla="*/ 11502337 w 12192000"/>
              <a:gd name="connsiteY1" fmla="*/ 0 h 4770120"/>
              <a:gd name="connsiteX2" fmla="*/ 11926480 w 12192000"/>
              <a:gd name="connsiteY2" fmla="*/ 99133 h 4770120"/>
              <a:gd name="connsiteX3" fmla="*/ 12192000 w 12192000"/>
              <a:gd name="connsiteY3" fmla="*/ 174560 h 4770120"/>
              <a:gd name="connsiteX4" fmla="*/ 12192000 w 12192000"/>
              <a:gd name="connsiteY4" fmla="*/ 4092641 h 4770120"/>
              <a:gd name="connsiteX5" fmla="*/ 11926480 w 12192000"/>
              <a:gd name="connsiteY5" fmla="*/ 4168067 h 4770120"/>
              <a:gd name="connsiteX6" fmla="*/ 6560820 w 12192000"/>
              <a:gd name="connsiteY6" fmla="*/ 4770120 h 4770120"/>
              <a:gd name="connsiteX7" fmla="*/ 51702 w 12192000"/>
              <a:gd name="connsiteY7" fmla="*/ 3810672 h 4770120"/>
              <a:gd name="connsiteX8" fmla="*/ 0 w 12192000"/>
              <a:gd name="connsiteY8" fmla="*/ 3789062 h 4770120"/>
              <a:gd name="connsiteX9" fmla="*/ 0 w 12192000"/>
              <a:gd name="connsiteY9" fmla="*/ 478138 h 4770120"/>
              <a:gd name="connsiteX10" fmla="*/ 51702 w 12192000"/>
              <a:gd name="connsiteY10" fmla="*/ 456528 h 4770120"/>
              <a:gd name="connsiteX11" fmla="*/ 1195161 w 12192000"/>
              <a:gd name="connsiteY11" fmla="*/ 99133 h 47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770120">
                <a:moveTo>
                  <a:pt x="1619303" y="0"/>
                </a:moveTo>
                <a:lnTo>
                  <a:pt x="11502337" y="0"/>
                </a:lnTo>
                <a:lnTo>
                  <a:pt x="11926480" y="99133"/>
                </a:lnTo>
                <a:lnTo>
                  <a:pt x="12192000" y="174560"/>
                </a:lnTo>
                <a:lnTo>
                  <a:pt x="12192000" y="4092641"/>
                </a:lnTo>
                <a:lnTo>
                  <a:pt x="11926480" y="4168067"/>
                </a:lnTo>
                <a:cubicBezTo>
                  <a:pt x="10468356" y="4544182"/>
                  <a:pt x="8599006" y="4770120"/>
                  <a:pt x="6560820" y="4770120"/>
                </a:cubicBezTo>
                <a:cubicBezTo>
                  <a:pt x="3940296" y="4770120"/>
                  <a:pt x="1598867" y="4396631"/>
                  <a:pt x="51702" y="3810672"/>
                </a:cubicBezTo>
                <a:lnTo>
                  <a:pt x="0" y="3789062"/>
                </a:lnTo>
                <a:lnTo>
                  <a:pt x="0" y="478138"/>
                </a:lnTo>
                <a:lnTo>
                  <a:pt x="51702" y="456528"/>
                </a:lnTo>
                <a:cubicBezTo>
                  <a:pt x="395516" y="326315"/>
                  <a:pt x="778554" y="206594"/>
                  <a:pt x="1195161" y="99133"/>
                </a:cubicBezTo>
                <a:close/>
              </a:path>
            </a:pathLst>
          </a:custGeom>
          <a:solidFill>
            <a:schemeClr val="accent1"/>
          </a:solidFill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FBE5084-B08E-4FC1-9A7F-582C86ABF9C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6200000">
            <a:off x="871176" y="-919724"/>
            <a:ext cx="6957074" cy="8699424"/>
          </a:xfrm>
          <a:custGeom>
            <a:avLst/>
            <a:gdLst>
              <a:gd name="connsiteX0" fmla="*/ 7131733 w 7131733"/>
              <a:gd name="connsiteY0" fmla="*/ 3596976 h 8699424"/>
              <a:gd name="connsiteX1" fmla="*/ 7131733 w 7131733"/>
              <a:gd name="connsiteY1" fmla="*/ 7854810 h 8699424"/>
              <a:gd name="connsiteX2" fmla="*/ 6924836 w 7131733"/>
              <a:gd name="connsiteY2" fmla="*/ 7967321 h 8699424"/>
              <a:gd name="connsiteX3" fmla="*/ 3516495 w 7131733"/>
              <a:gd name="connsiteY3" fmla="*/ 8699424 h 8699424"/>
              <a:gd name="connsiteX4" fmla="*/ 108153 w 7131733"/>
              <a:gd name="connsiteY4" fmla="*/ 7967321 h 8699424"/>
              <a:gd name="connsiteX5" fmla="*/ 24023 w 7131733"/>
              <a:gd name="connsiteY5" fmla="*/ 7921571 h 8699424"/>
              <a:gd name="connsiteX6" fmla="*/ 24023 w 7131733"/>
              <a:gd name="connsiteY6" fmla="*/ 4781774 h 8699424"/>
              <a:gd name="connsiteX7" fmla="*/ 0 w 7131733"/>
              <a:gd name="connsiteY7" fmla="*/ 4781774 h 8699424"/>
              <a:gd name="connsiteX8" fmla="*/ 0 w 7131733"/>
              <a:gd name="connsiteY8" fmla="*/ 0 h 8699424"/>
              <a:gd name="connsiteX9" fmla="*/ 7093557 w 7131733"/>
              <a:gd name="connsiteY9" fmla="*/ 0 h 8699424"/>
              <a:gd name="connsiteX10" fmla="*/ 7093557 w 7131733"/>
              <a:gd name="connsiteY10" fmla="*/ 3596976 h 869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733" h="8699424">
                <a:moveTo>
                  <a:pt x="7131733" y="3596976"/>
                </a:moveTo>
                <a:lnTo>
                  <a:pt x="7131733" y="7854810"/>
                </a:lnTo>
                <a:lnTo>
                  <a:pt x="6924836" y="7967321"/>
                </a:lnTo>
                <a:cubicBezTo>
                  <a:pt x="5998616" y="8424681"/>
                  <a:pt x="4811179" y="8699424"/>
                  <a:pt x="3516495" y="8699424"/>
                </a:cubicBezTo>
                <a:cubicBezTo>
                  <a:pt x="2221811" y="8699424"/>
                  <a:pt x="1034373" y="8424681"/>
                  <a:pt x="108153" y="7967321"/>
                </a:cubicBezTo>
                <a:lnTo>
                  <a:pt x="24023" y="7921571"/>
                </a:lnTo>
                <a:lnTo>
                  <a:pt x="24023" y="4781774"/>
                </a:lnTo>
                <a:lnTo>
                  <a:pt x="0" y="4781774"/>
                </a:lnTo>
                <a:lnTo>
                  <a:pt x="0" y="0"/>
                </a:lnTo>
                <a:lnTo>
                  <a:pt x="7093557" y="0"/>
                </a:lnTo>
                <a:lnTo>
                  <a:pt x="7093557" y="3596976"/>
                </a:lnTo>
                <a:close/>
              </a:path>
            </a:pathLst>
          </a:custGeom>
          <a:blipFill>
            <a:blip r:embed="rId4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87084" r="-87084"/>
            </a:stretch>
          </a:blipFill>
          <a:ln w="0" cap="flat" cmpd="sng" algn="ctr">
            <a:solidFill>
              <a:schemeClr val="bg1"/>
            </a:solidFill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图片占位符 78">
            <a:extLst>
              <a:ext uri="{FF2B5EF4-FFF2-40B4-BE49-F238E27FC236}">
                <a16:creationId xmlns:a16="http://schemas.microsoft.com/office/drawing/2014/main" id="{D161D1E8-3005-498F-87BA-0695E37D12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64470" y="15936"/>
            <a:ext cx="4127530" cy="6856607"/>
          </a:xfrm>
          <a:custGeom>
            <a:avLst/>
            <a:gdLst>
              <a:gd name="connsiteX0" fmla="*/ 0 w 4310410"/>
              <a:gd name="connsiteY0" fmla="*/ 0 h 6856607"/>
              <a:gd name="connsiteX1" fmla="*/ 4310410 w 4310410"/>
              <a:gd name="connsiteY1" fmla="*/ 0 h 6856607"/>
              <a:gd name="connsiteX2" fmla="*/ 4310410 w 4310410"/>
              <a:gd name="connsiteY2" fmla="*/ 6856607 h 6856607"/>
              <a:gd name="connsiteX3" fmla="*/ 139067 w 4310410"/>
              <a:gd name="connsiteY3" fmla="*/ 6856607 h 6856607"/>
              <a:gd name="connsiteX4" fmla="*/ 248500 w 4310410"/>
              <a:gd name="connsiteY4" fmla="*/ 6615058 h 6856607"/>
              <a:gd name="connsiteX5" fmla="*/ 817834 w 4310410"/>
              <a:gd name="connsiteY5" fmla="*/ 3565993 h 6856607"/>
              <a:gd name="connsiteX6" fmla="*/ 85731 w 4310410"/>
              <a:gd name="connsiteY6" fmla="*/ 157652 h 685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0410" h="6856607">
                <a:moveTo>
                  <a:pt x="0" y="0"/>
                </a:moveTo>
                <a:lnTo>
                  <a:pt x="4310410" y="0"/>
                </a:lnTo>
                <a:lnTo>
                  <a:pt x="4310410" y="6856607"/>
                </a:lnTo>
                <a:lnTo>
                  <a:pt x="139067" y="6856607"/>
                </a:lnTo>
                <a:lnTo>
                  <a:pt x="248500" y="6615058"/>
                </a:lnTo>
                <a:cubicBezTo>
                  <a:pt x="607483" y="5749580"/>
                  <a:pt x="817834" y="4698841"/>
                  <a:pt x="817834" y="3565993"/>
                </a:cubicBezTo>
                <a:cubicBezTo>
                  <a:pt x="817834" y="2271309"/>
                  <a:pt x="543090" y="1083872"/>
                  <a:pt x="85731" y="1576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1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01CD3B-F2C6-4096-8E75-31E6C36945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50" t="10409" r="34688" b="251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FBF78585-AFD1-492B-B747-6D5534E95399}"/>
              </a:ext>
            </a:extLst>
          </p:cNvPr>
          <p:cNvSpPr/>
          <p:nvPr userDrawn="1"/>
        </p:nvSpPr>
        <p:spPr>
          <a:xfrm>
            <a:off x="0" y="0"/>
            <a:ext cx="12189216" cy="6858000"/>
          </a:xfrm>
          <a:custGeom>
            <a:avLst/>
            <a:gdLst>
              <a:gd name="connsiteX0" fmla="*/ 1031967 w 8940800"/>
              <a:gd name="connsiteY0" fmla="*/ 0 h 6858000"/>
              <a:gd name="connsiteX1" fmla="*/ 8940800 w 8940800"/>
              <a:gd name="connsiteY1" fmla="*/ 0 h 6858000"/>
              <a:gd name="connsiteX2" fmla="*/ 8940800 w 8940800"/>
              <a:gd name="connsiteY2" fmla="*/ 6858000 h 6858000"/>
              <a:gd name="connsiteX3" fmla="*/ 856427 w 8940800"/>
              <a:gd name="connsiteY3" fmla="*/ 6858000 h 6858000"/>
              <a:gd name="connsiteX4" fmla="*/ 810901 w 8940800"/>
              <a:gd name="connsiteY4" fmla="*/ 6778823 h 6858000"/>
              <a:gd name="connsiteX5" fmla="*/ 0 w 8940800"/>
              <a:gd name="connsiteY5" fmla="*/ 3576331 h 6858000"/>
              <a:gd name="connsiteX6" fmla="*/ 972678 w 8940800"/>
              <a:gd name="connsiteY6" fmla="*/ 924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0" h="6858000">
                <a:moveTo>
                  <a:pt x="1031967" y="0"/>
                </a:moveTo>
                <a:lnTo>
                  <a:pt x="8940800" y="0"/>
                </a:lnTo>
                <a:lnTo>
                  <a:pt x="8940800" y="6858000"/>
                </a:lnTo>
                <a:lnTo>
                  <a:pt x="856427" y="6858000"/>
                </a:lnTo>
                <a:lnTo>
                  <a:pt x="810901" y="6778823"/>
                </a:lnTo>
                <a:cubicBezTo>
                  <a:pt x="293753" y="5826840"/>
                  <a:pt x="0" y="4735891"/>
                  <a:pt x="0" y="3576331"/>
                </a:cubicBezTo>
                <a:cubicBezTo>
                  <a:pt x="0" y="2300816"/>
                  <a:pt x="355441" y="1108318"/>
                  <a:pt x="972678" y="92483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0D3B0C1-3A5B-4546-8193-907AF6829195}"/>
              </a:ext>
            </a:extLst>
          </p:cNvPr>
          <p:cNvSpPr/>
          <p:nvPr userDrawn="1"/>
        </p:nvSpPr>
        <p:spPr>
          <a:xfrm flipH="1">
            <a:off x="-2372" y="11256"/>
            <a:ext cx="4506673" cy="6858000"/>
          </a:xfrm>
          <a:custGeom>
            <a:avLst/>
            <a:gdLst>
              <a:gd name="connsiteX0" fmla="*/ 1031967 w 8940800"/>
              <a:gd name="connsiteY0" fmla="*/ 0 h 6858000"/>
              <a:gd name="connsiteX1" fmla="*/ 8940800 w 8940800"/>
              <a:gd name="connsiteY1" fmla="*/ 0 h 6858000"/>
              <a:gd name="connsiteX2" fmla="*/ 8940800 w 8940800"/>
              <a:gd name="connsiteY2" fmla="*/ 6858000 h 6858000"/>
              <a:gd name="connsiteX3" fmla="*/ 856427 w 8940800"/>
              <a:gd name="connsiteY3" fmla="*/ 6858000 h 6858000"/>
              <a:gd name="connsiteX4" fmla="*/ 810901 w 8940800"/>
              <a:gd name="connsiteY4" fmla="*/ 6778823 h 6858000"/>
              <a:gd name="connsiteX5" fmla="*/ 0 w 8940800"/>
              <a:gd name="connsiteY5" fmla="*/ 3576331 h 6858000"/>
              <a:gd name="connsiteX6" fmla="*/ 972678 w 8940800"/>
              <a:gd name="connsiteY6" fmla="*/ 924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0" h="6858000">
                <a:moveTo>
                  <a:pt x="1031967" y="0"/>
                </a:moveTo>
                <a:lnTo>
                  <a:pt x="8940800" y="0"/>
                </a:lnTo>
                <a:lnTo>
                  <a:pt x="8940800" y="6858000"/>
                </a:lnTo>
                <a:lnTo>
                  <a:pt x="856427" y="6858000"/>
                </a:lnTo>
                <a:lnTo>
                  <a:pt x="810901" y="6778823"/>
                </a:lnTo>
                <a:cubicBezTo>
                  <a:pt x="293753" y="5826840"/>
                  <a:pt x="0" y="4735891"/>
                  <a:pt x="0" y="3576331"/>
                </a:cubicBezTo>
                <a:cubicBezTo>
                  <a:pt x="0" y="2300816"/>
                  <a:pt x="355441" y="1108318"/>
                  <a:pt x="972678" y="924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509F51-C4C5-4565-8DE6-98FB29DD2D83}"/>
              </a:ext>
            </a:extLst>
          </p:cNvPr>
          <p:cNvGrpSpPr/>
          <p:nvPr userDrawn="1"/>
        </p:nvGrpSpPr>
        <p:grpSpPr>
          <a:xfrm>
            <a:off x="1472858" y="2512104"/>
            <a:ext cx="1920719" cy="1384217"/>
            <a:chOff x="695325" y="609600"/>
            <a:chExt cx="1920719" cy="138421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D86261-8923-4035-BC82-D8A6CCC2E13D}"/>
                </a:ext>
              </a:extLst>
            </p:cNvPr>
            <p:cNvSpPr txBox="1"/>
            <p:nvPr/>
          </p:nvSpPr>
          <p:spPr>
            <a:xfrm>
              <a:off x="947798" y="609600"/>
              <a:ext cx="1415772" cy="972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4800" dirty="0">
                  <a:solidFill>
                    <a:schemeClr val="bg1"/>
                  </a:solidFill>
                  <a:latin typeface="+mj-ea"/>
                  <a:ea typeface="+mj-ea"/>
                </a:rPr>
                <a:t>目录</a:t>
              </a:r>
              <a:endParaRPr lang="en-US" altLang="zh-CN" sz="4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85269A9-9596-436C-BE80-675D3F3F4A1A}"/>
                </a:ext>
              </a:extLst>
            </p:cNvPr>
            <p:cNvSpPr txBox="1"/>
            <p:nvPr/>
          </p:nvSpPr>
          <p:spPr>
            <a:xfrm>
              <a:off x="695325" y="1399615"/>
              <a:ext cx="1920719" cy="594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+mj-ea"/>
                  <a:ea typeface="+mj-ea"/>
                </a:rPr>
                <a:t>CONTENT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8C881E9-E163-4ADA-875E-E41AB8F6C685}"/>
              </a:ext>
            </a:extLst>
          </p:cNvPr>
          <p:cNvSpPr/>
          <p:nvPr userDrawn="1"/>
        </p:nvSpPr>
        <p:spPr>
          <a:xfrm>
            <a:off x="3874895" y="0"/>
            <a:ext cx="513330" cy="6923314"/>
          </a:xfrm>
          <a:custGeom>
            <a:avLst/>
            <a:gdLst>
              <a:gd name="connsiteX0" fmla="*/ 0 w 513330"/>
              <a:gd name="connsiteY0" fmla="*/ 0 h 6923314"/>
              <a:gd name="connsiteX1" fmla="*/ 261257 w 513330"/>
              <a:gd name="connsiteY1" fmla="*/ 974690 h 6923314"/>
              <a:gd name="connsiteX2" fmla="*/ 411982 w 513330"/>
              <a:gd name="connsiteY2" fmla="*/ 1899138 h 6923314"/>
              <a:gd name="connsiteX3" fmla="*/ 482320 w 513330"/>
              <a:gd name="connsiteY3" fmla="*/ 2753248 h 6923314"/>
              <a:gd name="connsiteX4" fmla="*/ 512466 w 513330"/>
              <a:gd name="connsiteY4" fmla="*/ 3466681 h 6923314"/>
              <a:gd name="connsiteX5" fmla="*/ 492369 w 513330"/>
              <a:gd name="connsiteY5" fmla="*/ 4481565 h 6923314"/>
              <a:gd name="connsiteX6" fmla="*/ 371789 w 513330"/>
              <a:gd name="connsiteY6" fmla="*/ 5496448 h 6923314"/>
              <a:gd name="connsiteX7" fmla="*/ 180870 w 513330"/>
              <a:gd name="connsiteY7" fmla="*/ 6451042 h 6923314"/>
              <a:gd name="connsiteX8" fmla="*/ 80386 w 513330"/>
              <a:gd name="connsiteY8" fmla="*/ 6923314 h 692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330" h="6923314">
                <a:moveTo>
                  <a:pt x="0" y="0"/>
                </a:moveTo>
                <a:cubicBezTo>
                  <a:pt x="96296" y="329083"/>
                  <a:pt x="192593" y="658167"/>
                  <a:pt x="261257" y="974690"/>
                </a:cubicBezTo>
                <a:cubicBezTo>
                  <a:pt x="329921" y="1291213"/>
                  <a:pt x="375138" y="1602712"/>
                  <a:pt x="411982" y="1899138"/>
                </a:cubicBezTo>
                <a:cubicBezTo>
                  <a:pt x="448826" y="2195564"/>
                  <a:pt x="465573" y="2491991"/>
                  <a:pt x="482320" y="2753248"/>
                </a:cubicBezTo>
                <a:cubicBezTo>
                  <a:pt x="499067" y="3014505"/>
                  <a:pt x="510791" y="3178628"/>
                  <a:pt x="512466" y="3466681"/>
                </a:cubicBezTo>
                <a:cubicBezTo>
                  <a:pt x="514141" y="3754734"/>
                  <a:pt x="515815" y="4143271"/>
                  <a:pt x="492369" y="4481565"/>
                </a:cubicBezTo>
                <a:cubicBezTo>
                  <a:pt x="468923" y="4819859"/>
                  <a:pt x="423705" y="5168202"/>
                  <a:pt x="371789" y="5496448"/>
                </a:cubicBezTo>
                <a:cubicBezTo>
                  <a:pt x="319873" y="5824694"/>
                  <a:pt x="229437" y="6213231"/>
                  <a:pt x="180870" y="6451042"/>
                </a:cubicBezTo>
                <a:cubicBezTo>
                  <a:pt x="132303" y="6688853"/>
                  <a:pt x="154074" y="6775938"/>
                  <a:pt x="80386" y="6923314"/>
                </a:cubicBezTo>
              </a:path>
            </a:pathLst>
          </a:custGeom>
          <a:noFill/>
          <a:ln w="0" cap="flat" cmpd="sng" algn="ctr">
            <a:solidFill>
              <a:schemeClr val="bg1"/>
            </a:solidFill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-图片 11">
            <a:extLst>
              <a:ext uri="{FF2B5EF4-FFF2-40B4-BE49-F238E27FC236}">
                <a16:creationId xmlns:a16="http://schemas.microsoft.com/office/drawing/2014/main" id="{E046E6C6-98A5-4E13-923B-518C2F0228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-1962091" y="752207"/>
            <a:ext cx="5365068" cy="5386570"/>
          </a:xfrm>
          <a:custGeom>
            <a:avLst/>
            <a:gdLst/>
            <a:ahLst/>
            <a:cxnLst/>
            <a:rect l="0" t="0" r="0" b="0"/>
            <a:pathLst>
              <a:path w="2253158" h="2262188">
                <a:moveTo>
                  <a:pt x="0" y="0"/>
                </a:moveTo>
                <a:lnTo>
                  <a:pt x="2253157" y="0"/>
                </a:lnTo>
                <a:lnTo>
                  <a:pt x="2253157" y="2262187"/>
                </a:lnTo>
                <a:lnTo>
                  <a:pt x="0" y="2262187"/>
                </a:lnTo>
                <a:close/>
              </a:path>
            </a:pathLst>
          </a:custGeom>
          <a:blipFill dpi="0" rotWithShape="1">
            <a:blip r:embed="rId4">
              <a:alphaModFix amt="21000"/>
              <a:biLevel thresh="2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DD20435-75A3-42B6-8B7C-BBF8AC4687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67002" y="0"/>
            <a:ext cx="1329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52ADCE-4E0D-458D-A990-87751B5C0C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97"/>
            <a:ext cx="12191998" cy="6858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A43DDC1-DD3F-4DE0-87BB-0370A81C1550}"/>
              </a:ext>
            </a:extLst>
          </p:cNvPr>
          <p:cNvSpPr/>
          <p:nvPr userDrawn="1"/>
        </p:nvSpPr>
        <p:spPr>
          <a:xfrm>
            <a:off x="0" y="0"/>
            <a:ext cx="3828948" cy="3779520"/>
          </a:xfrm>
          <a:custGeom>
            <a:avLst/>
            <a:gdLst>
              <a:gd name="connsiteX0" fmla="*/ 0 w 3828948"/>
              <a:gd name="connsiteY0" fmla="*/ 0 h 3779520"/>
              <a:gd name="connsiteX1" fmla="*/ 3478215 w 3828948"/>
              <a:gd name="connsiteY1" fmla="*/ 0 h 3779520"/>
              <a:gd name="connsiteX2" fmla="*/ 3526530 w 3828948"/>
              <a:gd name="connsiteY2" fmla="*/ 79529 h 3779520"/>
              <a:gd name="connsiteX3" fmla="*/ 3828948 w 3828948"/>
              <a:gd name="connsiteY3" fmla="*/ 1273870 h 3779520"/>
              <a:gd name="connsiteX4" fmla="*/ 1323298 w 3828948"/>
              <a:gd name="connsiteY4" fmla="*/ 3779520 h 3779520"/>
              <a:gd name="connsiteX5" fmla="*/ 128957 w 3828948"/>
              <a:gd name="connsiteY5" fmla="*/ 3477102 h 3779520"/>
              <a:gd name="connsiteX6" fmla="*/ 0 w 3828948"/>
              <a:gd name="connsiteY6" fmla="*/ 3398759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8948" h="3779520">
                <a:moveTo>
                  <a:pt x="0" y="0"/>
                </a:moveTo>
                <a:lnTo>
                  <a:pt x="3478215" y="0"/>
                </a:lnTo>
                <a:lnTo>
                  <a:pt x="3526530" y="79529"/>
                </a:lnTo>
                <a:cubicBezTo>
                  <a:pt x="3719396" y="434562"/>
                  <a:pt x="3828948" y="841423"/>
                  <a:pt x="3828948" y="1273870"/>
                </a:cubicBezTo>
                <a:cubicBezTo>
                  <a:pt x="3828948" y="2657702"/>
                  <a:pt x="2707130" y="3779520"/>
                  <a:pt x="1323298" y="3779520"/>
                </a:cubicBezTo>
                <a:cubicBezTo>
                  <a:pt x="890851" y="3779520"/>
                  <a:pt x="483991" y="3669968"/>
                  <a:pt x="128957" y="3477102"/>
                </a:cubicBezTo>
                <a:lnTo>
                  <a:pt x="0" y="339875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FFF8146-33B9-4E6C-90F1-EDF62E90532C}"/>
              </a:ext>
            </a:extLst>
          </p:cNvPr>
          <p:cNvSpPr/>
          <p:nvPr userDrawn="1"/>
        </p:nvSpPr>
        <p:spPr>
          <a:xfrm flipH="1" flipV="1">
            <a:off x="0" y="2985332"/>
            <a:ext cx="3169622" cy="3872669"/>
          </a:xfrm>
          <a:custGeom>
            <a:avLst/>
            <a:gdLst>
              <a:gd name="connsiteX0" fmla="*/ 2834640 w 3169622"/>
              <a:gd name="connsiteY0" fmla="*/ 3872669 h 3872669"/>
              <a:gd name="connsiteX1" fmla="*/ 0 w 3169622"/>
              <a:gd name="connsiteY1" fmla="*/ 1038029 h 3872669"/>
              <a:gd name="connsiteX2" fmla="*/ 127440 w 3169622"/>
              <a:gd name="connsiteY2" fmla="*/ 195094 h 3872669"/>
              <a:gd name="connsiteX3" fmla="*/ 198845 w 3169622"/>
              <a:gd name="connsiteY3" fmla="*/ 0 h 3872669"/>
              <a:gd name="connsiteX4" fmla="*/ 3169622 w 3169622"/>
              <a:gd name="connsiteY4" fmla="*/ 0 h 3872669"/>
              <a:gd name="connsiteX5" fmla="*/ 3169622 w 3169622"/>
              <a:gd name="connsiteY5" fmla="*/ 3851142 h 3872669"/>
              <a:gd name="connsiteX6" fmla="*/ 3124465 w 3169622"/>
              <a:gd name="connsiteY6" fmla="*/ 3858034 h 3872669"/>
              <a:gd name="connsiteX7" fmla="*/ 2834640 w 3169622"/>
              <a:gd name="connsiteY7" fmla="*/ 3872669 h 387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9622" h="3872669">
                <a:moveTo>
                  <a:pt x="2834640" y="3872669"/>
                </a:moveTo>
                <a:cubicBezTo>
                  <a:pt x="1269112" y="3872669"/>
                  <a:pt x="0" y="2603557"/>
                  <a:pt x="0" y="1038029"/>
                </a:cubicBezTo>
                <a:cubicBezTo>
                  <a:pt x="0" y="744493"/>
                  <a:pt x="44617" y="461377"/>
                  <a:pt x="127440" y="195094"/>
                </a:cubicBezTo>
                <a:lnTo>
                  <a:pt x="198845" y="0"/>
                </a:lnTo>
                <a:lnTo>
                  <a:pt x="3169622" y="0"/>
                </a:lnTo>
                <a:lnTo>
                  <a:pt x="3169622" y="3851142"/>
                </a:lnTo>
                <a:lnTo>
                  <a:pt x="3124465" y="3858034"/>
                </a:lnTo>
                <a:cubicBezTo>
                  <a:pt x="3029173" y="3867712"/>
                  <a:pt x="2932485" y="3872669"/>
                  <a:pt x="2834640" y="3872669"/>
                </a:cubicBezTo>
                <a:close/>
              </a:path>
            </a:pathLst>
          </a:custGeom>
          <a:solidFill>
            <a:schemeClr val="accent2">
              <a:alpha val="46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6" name="图片占位符 45">
            <a:extLst>
              <a:ext uri="{FF2B5EF4-FFF2-40B4-BE49-F238E27FC236}">
                <a16:creationId xmlns:a16="http://schemas.microsoft.com/office/drawing/2014/main" id="{06F1D86F-E5A0-466F-9A71-FF3EC06AE7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93629" y="121920"/>
            <a:ext cx="6308726" cy="6461442"/>
          </a:xfrm>
          <a:custGeom>
            <a:avLst/>
            <a:gdLst>
              <a:gd name="connsiteX0" fmla="*/ 3154363 w 6308726"/>
              <a:gd name="connsiteY0" fmla="*/ 0 h 6461442"/>
              <a:gd name="connsiteX1" fmla="*/ 6308726 w 6308726"/>
              <a:gd name="connsiteY1" fmla="*/ 3230721 h 6461442"/>
              <a:gd name="connsiteX2" fmla="*/ 3154363 w 6308726"/>
              <a:gd name="connsiteY2" fmla="*/ 6461442 h 6461442"/>
              <a:gd name="connsiteX3" fmla="*/ 0 w 6308726"/>
              <a:gd name="connsiteY3" fmla="*/ 3230721 h 6461442"/>
              <a:gd name="connsiteX4" fmla="*/ 3154363 w 6308726"/>
              <a:gd name="connsiteY4" fmla="*/ 0 h 646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8726" h="6461442">
                <a:moveTo>
                  <a:pt x="3154363" y="0"/>
                </a:moveTo>
                <a:cubicBezTo>
                  <a:pt x="4896470" y="0"/>
                  <a:pt x="6308726" y="1446443"/>
                  <a:pt x="6308726" y="3230721"/>
                </a:cubicBezTo>
                <a:cubicBezTo>
                  <a:pt x="6308726" y="5014999"/>
                  <a:pt x="4896470" y="6461442"/>
                  <a:pt x="3154363" y="6461442"/>
                </a:cubicBezTo>
                <a:cubicBezTo>
                  <a:pt x="1412256" y="6461442"/>
                  <a:pt x="0" y="5014999"/>
                  <a:pt x="0" y="3230721"/>
                </a:cubicBezTo>
                <a:cubicBezTo>
                  <a:pt x="0" y="1446443"/>
                  <a:pt x="1412256" y="0"/>
                  <a:pt x="31543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5EFD095F-FA6A-4ED5-ADBC-7EF12A743B5E}"/>
              </a:ext>
            </a:extLst>
          </p:cNvPr>
          <p:cNvSpPr/>
          <p:nvPr userDrawn="1"/>
        </p:nvSpPr>
        <p:spPr>
          <a:xfrm>
            <a:off x="-2959008" y="-3540421"/>
            <a:ext cx="13938842" cy="13938842"/>
          </a:xfrm>
          <a:prstGeom prst="arc">
            <a:avLst>
              <a:gd name="adj1" fmla="val 19836603"/>
              <a:gd name="adj2" fmla="val 1750907"/>
            </a:avLst>
          </a:prstGeom>
          <a:ln w="127000" cmpd="sng">
            <a:solidFill>
              <a:schemeClr val="accent2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C778179F-CEF5-4B36-8884-3376B43D335A}"/>
              </a:ext>
            </a:extLst>
          </p:cNvPr>
          <p:cNvSpPr/>
          <p:nvPr userDrawn="1"/>
        </p:nvSpPr>
        <p:spPr>
          <a:xfrm>
            <a:off x="-3714614" y="-4337590"/>
            <a:ext cx="15533180" cy="15533180"/>
          </a:xfrm>
          <a:prstGeom prst="arc">
            <a:avLst>
              <a:gd name="adj1" fmla="val 20023514"/>
              <a:gd name="adj2" fmla="val 1618931"/>
            </a:avLst>
          </a:prstGeom>
          <a:ln w="50800" cmpd="sng">
            <a:solidFill>
              <a:schemeClr val="accent2">
                <a:alpha val="8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FC0656C0-C1E3-4532-89AE-55CCC6B40890}"/>
              </a:ext>
            </a:extLst>
          </p:cNvPr>
          <p:cNvSpPr/>
          <p:nvPr userDrawn="1"/>
        </p:nvSpPr>
        <p:spPr>
          <a:xfrm>
            <a:off x="-7304701" y="-3540421"/>
            <a:ext cx="13938842" cy="13938842"/>
          </a:xfrm>
          <a:prstGeom prst="arc">
            <a:avLst>
              <a:gd name="adj1" fmla="val 19762290"/>
              <a:gd name="adj2" fmla="val 1838667"/>
            </a:avLst>
          </a:prstGeom>
          <a:ln w="127000" cmpd="sng">
            <a:solidFill>
              <a:schemeClr val="accent2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19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图一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A74E4-0447-46B6-AD5B-DC980F00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96ED1E-CB17-4C32-83C1-B048B16D33FF}" type="datetime1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AEF6EB-A8CB-4921-A08B-3C660321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958B1-01A9-4E04-8ED6-BC0F097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CD8E4-B74B-429A-B34D-997F64827F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CA443C-652D-4B18-8898-CC7A1B3ECA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53CA645-CE88-42E4-841B-F1531412DA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EE61BFB-F05F-4A52-8389-1EDE635CF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175" y="549275"/>
            <a:ext cx="10824500" cy="3890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zh-CN" altLang="en-US" dirty="0"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在这里输入你的标题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C63A77D-D61C-4313-8ACB-EA8815762192}"/>
              </a:ext>
            </a:extLst>
          </p:cNvPr>
          <p:cNvSpPr/>
          <p:nvPr userDrawn="1"/>
        </p:nvSpPr>
        <p:spPr>
          <a:xfrm rot="2700000">
            <a:off x="672175" y="359579"/>
            <a:ext cx="389098" cy="389098"/>
          </a:xfrm>
          <a:prstGeom prst="ellipse">
            <a:avLst/>
          </a:prstGeom>
          <a:gradFill>
            <a:gsLst>
              <a:gs pos="8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图片 11">
            <a:extLst>
              <a:ext uri="{FF2B5EF4-FFF2-40B4-BE49-F238E27FC236}">
                <a16:creationId xmlns:a16="http://schemas.microsoft.com/office/drawing/2014/main" id="{68B9FD71-8F7B-4FEB-B0DD-CAB6CD7BCD8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8373433" y="735715"/>
            <a:ext cx="5365068" cy="5386570"/>
          </a:xfrm>
          <a:custGeom>
            <a:avLst/>
            <a:gdLst/>
            <a:ahLst/>
            <a:cxnLst/>
            <a:rect l="0" t="0" r="0" b="0"/>
            <a:pathLst>
              <a:path w="2253158" h="2262188">
                <a:moveTo>
                  <a:pt x="0" y="0"/>
                </a:moveTo>
                <a:lnTo>
                  <a:pt x="2253157" y="0"/>
                </a:lnTo>
                <a:lnTo>
                  <a:pt x="2253157" y="2262187"/>
                </a:lnTo>
                <a:lnTo>
                  <a:pt x="0" y="2262187"/>
                </a:lnTo>
                <a:close/>
              </a:path>
            </a:pathLst>
          </a:custGeom>
          <a:blipFill dpi="0" rotWithShape="1">
            <a:blip r:embed="rId5">
              <a:alphaModFix amt="4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89BC021-08EC-4913-9557-A163D50F30A4}"/>
              </a:ext>
            </a:extLst>
          </p:cNvPr>
          <p:cNvSpPr txBox="1">
            <a:spLocks/>
          </p:cNvSpPr>
          <p:nvPr userDrawn="1"/>
        </p:nvSpPr>
        <p:spPr>
          <a:xfrm>
            <a:off x="11055967" y="6121669"/>
            <a:ext cx="50655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4CD8E4-B74B-429A-B34D-997F64827F4C}" type="slidenum">
              <a:rPr lang="zh-CN" altLang="en-US" smtClean="0">
                <a:solidFill>
                  <a:schemeClr val="accent5"/>
                </a:solidFill>
              </a:rPr>
              <a:pPr/>
              <a:t>‹#›</a:t>
            </a:fld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5" name="PA-图片 2">
            <a:extLst>
              <a:ext uri="{FF2B5EF4-FFF2-40B4-BE49-F238E27FC236}">
                <a16:creationId xmlns:a16="http://schemas.microsoft.com/office/drawing/2014/main" id="{29D1445C-B8C1-41D2-924B-A4D32313E43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927359" y="6098519"/>
            <a:ext cx="440684" cy="446004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íš1íḓê">
            <a:extLst>
              <a:ext uri="{FF2B5EF4-FFF2-40B4-BE49-F238E27FC236}">
                <a16:creationId xmlns:a16="http://schemas.microsoft.com/office/drawing/2014/main" id="{EF7D44FA-BB62-445E-BDC3-5F45E69608B8}"/>
              </a:ext>
            </a:extLst>
          </p:cNvPr>
          <p:cNvSpPr/>
          <p:nvPr userDrawn="1"/>
        </p:nvSpPr>
        <p:spPr bwMode="auto">
          <a:xfrm>
            <a:off x="4432300" y="2705100"/>
            <a:ext cx="7086600" cy="32512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4C5CE5-B5E4-4372-9563-92E5DF0AD1B9}"/>
              </a:ext>
            </a:extLst>
          </p:cNvPr>
          <p:cNvSpPr/>
          <p:nvPr userDrawn="1"/>
        </p:nvSpPr>
        <p:spPr>
          <a:xfrm>
            <a:off x="1295398" y="1377950"/>
            <a:ext cx="4114800" cy="4419600"/>
          </a:xfrm>
          <a:prstGeom prst="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FA89DDAC-23B5-45E1-A376-F7B5579231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9" y="1219200"/>
            <a:ext cx="4114800" cy="4419600"/>
          </a:xfrm>
          <a:custGeom>
            <a:avLst/>
            <a:gdLst>
              <a:gd name="connsiteX0" fmla="*/ 0 w 4114800"/>
              <a:gd name="connsiteY0" fmla="*/ 0 h 4419600"/>
              <a:gd name="connsiteX1" fmla="*/ 4114800 w 4114800"/>
              <a:gd name="connsiteY1" fmla="*/ 0 h 4419600"/>
              <a:gd name="connsiteX2" fmla="*/ 4114800 w 4114800"/>
              <a:gd name="connsiteY2" fmla="*/ 4419600 h 4419600"/>
              <a:gd name="connsiteX3" fmla="*/ 0 w 4114800"/>
              <a:gd name="connsiteY3" fmla="*/ 44196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4419600">
                <a:moveTo>
                  <a:pt x="0" y="0"/>
                </a:moveTo>
                <a:lnTo>
                  <a:pt x="4114800" y="0"/>
                </a:lnTo>
                <a:lnTo>
                  <a:pt x="4114800" y="4419600"/>
                </a:lnTo>
                <a:lnTo>
                  <a:pt x="0" y="441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01FE31-EF19-4FFD-B6F3-7295221A3B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1958" y="6098519"/>
            <a:ext cx="238983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7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3840">
          <p15:clr>
            <a:srgbClr val="FBAE40"/>
          </p15:clr>
        </p15:guide>
        <p15:guide id="5" pos="438">
          <p15:clr>
            <a:srgbClr val="FBAE40"/>
          </p15:clr>
        </p15:guide>
        <p15:guide id="6" pos="7242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6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14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701" r:id="rId4"/>
    <p:sldLayoutId id="2147483680" r:id="rId5"/>
    <p:sldLayoutId id="2147483727" r:id="rId6"/>
    <p:sldLayoutId id="2147483728" r:id="rId7"/>
    <p:sldLayoutId id="2147483664" r:id="rId8"/>
    <p:sldLayoutId id="2147483675" r:id="rId9"/>
    <p:sldLayoutId id="2147483674" r:id="rId10"/>
    <p:sldLayoutId id="2147483684" r:id="rId11"/>
    <p:sldLayoutId id="2147483665" r:id="rId12"/>
    <p:sldLayoutId id="2147483666" r:id="rId13"/>
    <p:sldLayoutId id="2147483673" r:id="rId14"/>
    <p:sldLayoutId id="2147483670" r:id="rId15"/>
    <p:sldLayoutId id="2147483672" r:id="rId16"/>
    <p:sldLayoutId id="2147483677" r:id="rId17"/>
    <p:sldLayoutId id="2147483671" r:id="rId18"/>
    <p:sldLayoutId id="2147483676" r:id="rId19"/>
    <p:sldLayoutId id="2147483669" r:id="rId20"/>
    <p:sldLayoutId id="2147483683" r:id="rId21"/>
    <p:sldLayoutId id="2147483655" r:id="rId22"/>
    <p:sldLayoutId id="2147483702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572" userDrawn="1">
          <p15:clr>
            <a:srgbClr val="F26B43"/>
          </p15:clr>
        </p15:guide>
        <p15:guide id="8" orient="horz" pos="6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3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57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05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7.xml"/><Relationship Id="rId5" Type="http://schemas.openxmlformats.org/officeDocument/2006/relationships/image" Target="../media/image30.pn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8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9.xml"/><Relationship Id="rId5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4" Type="http://schemas.openxmlformats.org/officeDocument/2006/relationships/chart" Target="../charts/char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6.png"/><Relationship Id="rId18" Type="http://schemas.openxmlformats.org/officeDocument/2006/relationships/image" Target="../media/image8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7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Relationship Id="rId14" Type="http://schemas.openxmlformats.org/officeDocument/2006/relationships/image" Target="../media/image77.sv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image" Target="../media/image97.svg"/><Relationship Id="rId26" Type="http://schemas.openxmlformats.org/officeDocument/2006/relationships/image" Target="../media/image105.svg"/><Relationship Id="rId39" Type="http://schemas.openxmlformats.org/officeDocument/2006/relationships/image" Target="../media/image118.png"/><Relationship Id="rId21" Type="http://schemas.openxmlformats.org/officeDocument/2006/relationships/image" Target="../media/image100.png"/><Relationship Id="rId34" Type="http://schemas.openxmlformats.org/officeDocument/2006/relationships/image" Target="../media/image113.svg"/><Relationship Id="rId42" Type="http://schemas.openxmlformats.org/officeDocument/2006/relationships/image" Target="../media/image121.svg"/><Relationship Id="rId47" Type="http://schemas.openxmlformats.org/officeDocument/2006/relationships/image" Target="../media/image126.png"/><Relationship Id="rId50" Type="http://schemas.openxmlformats.org/officeDocument/2006/relationships/image" Target="../media/image129.svg"/><Relationship Id="rId55" Type="http://schemas.openxmlformats.org/officeDocument/2006/relationships/image" Target="../media/image13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95.svg"/><Relationship Id="rId29" Type="http://schemas.openxmlformats.org/officeDocument/2006/relationships/image" Target="../media/image108.png"/><Relationship Id="rId11" Type="http://schemas.openxmlformats.org/officeDocument/2006/relationships/image" Target="../media/image90.png"/><Relationship Id="rId24" Type="http://schemas.openxmlformats.org/officeDocument/2006/relationships/image" Target="../media/image103.svg"/><Relationship Id="rId32" Type="http://schemas.openxmlformats.org/officeDocument/2006/relationships/image" Target="../media/image111.svg"/><Relationship Id="rId37" Type="http://schemas.openxmlformats.org/officeDocument/2006/relationships/image" Target="../media/image116.png"/><Relationship Id="rId40" Type="http://schemas.openxmlformats.org/officeDocument/2006/relationships/image" Target="../media/image119.svg"/><Relationship Id="rId45" Type="http://schemas.openxmlformats.org/officeDocument/2006/relationships/image" Target="../media/image124.png"/><Relationship Id="rId53" Type="http://schemas.openxmlformats.org/officeDocument/2006/relationships/image" Target="../media/image132.png"/><Relationship Id="rId58" Type="http://schemas.openxmlformats.org/officeDocument/2006/relationships/image" Target="../media/image137.svg"/><Relationship Id="rId5" Type="http://schemas.openxmlformats.org/officeDocument/2006/relationships/image" Target="../media/image84.png"/><Relationship Id="rId19" Type="http://schemas.openxmlformats.org/officeDocument/2006/relationships/image" Target="../media/image98.png"/><Relationship Id="rId4" Type="http://schemas.openxmlformats.org/officeDocument/2006/relationships/image" Target="../media/image83.svg"/><Relationship Id="rId9" Type="http://schemas.openxmlformats.org/officeDocument/2006/relationships/image" Target="../media/image88.png"/><Relationship Id="rId14" Type="http://schemas.openxmlformats.org/officeDocument/2006/relationships/image" Target="../media/image93.svg"/><Relationship Id="rId22" Type="http://schemas.openxmlformats.org/officeDocument/2006/relationships/image" Target="../media/image101.svg"/><Relationship Id="rId27" Type="http://schemas.openxmlformats.org/officeDocument/2006/relationships/image" Target="../media/image106.png"/><Relationship Id="rId30" Type="http://schemas.openxmlformats.org/officeDocument/2006/relationships/image" Target="../media/image109.svg"/><Relationship Id="rId35" Type="http://schemas.openxmlformats.org/officeDocument/2006/relationships/image" Target="../media/image114.png"/><Relationship Id="rId43" Type="http://schemas.openxmlformats.org/officeDocument/2006/relationships/image" Target="../media/image122.png"/><Relationship Id="rId48" Type="http://schemas.openxmlformats.org/officeDocument/2006/relationships/image" Target="../media/image127.svg"/><Relationship Id="rId56" Type="http://schemas.openxmlformats.org/officeDocument/2006/relationships/image" Target="../media/image135.svg"/><Relationship Id="rId8" Type="http://schemas.openxmlformats.org/officeDocument/2006/relationships/image" Target="../media/image87.svg"/><Relationship Id="rId51" Type="http://schemas.openxmlformats.org/officeDocument/2006/relationships/image" Target="../media/image130.png"/><Relationship Id="rId3" Type="http://schemas.openxmlformats.org/officeDocument/2006/relationships/image" Target="../media/image82.png"/><Relationship Id="rId12" Type="http://schemas.openxmlformats.org/officeDocument/2006/relationships/image" Target="../media/image91.sv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38" Type="http://schemas.openxmlformats.org/officeDocument/2006/relationships/image" Target="../media/image117.svg"/><Relationship Id="rId46" Type="http://schemas.openxmlformats.org/officeDocument/2006/relationships/image" Target="../media/image125.svg"/><Relationship Id="rId20" Type="http://schemas.openxmlformats.org/officeDocument/2006/relationships/image" Target="../media/image99.svg"/><Relationship Id="rId41" Type="http://schemas.openxmlformats.org/officeDocument/2006/relationships/image" Target="../media/image120.png"/><Relationship Id="rId54" Type="http://schemas.openxmlformats.org/officeDocument/2006/relationships/image" Target="../media/image1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svg"/><Relationship Id="rId36" Type="http://schemas.openxmlformats.org/officeDocument/2006/relationships/image" Target="../media/image115.svg"/><Relationship Id="rId49" Type="http://schemas.openxmlformats.org/officeDocument/2006/relationships/image" Target="../media/image128.png"/><Relationship Id="rId57" Type="http://schemas.openxmlformats.org/officeDocument/2006/relationships/image" Target="../media/image136.png"/><Relationship Id="rId10" Type="http://schemas.openxmlformats.org/officeDocument/2006/relationships/image" Target="../media/image89.svg"/><Relationship Id="rId31" Type="http://schemas.openxmlformats.org/officeDocument/2006/relationships/image" Target="../media/image110.png"/><Relationship Id="rId44" Type="http://schemas.openxmlformats.org/officeDocument/2006/relationships/image" Target="../media/image123.svg"/><Relationship Id="rId52" Type="http://schemas.openxmlformats.org/officeDocument/2006/relationships/image" Target="../media/image131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4" Type="http://schemas.openxmlformats.org/officeDocument/2006/relationships/image" Target="../media/image2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islide.cc/" TargetMode="External"/><Relationship Id="rId4" Type="http://schemas.openxmlformats.org/officeDocument/2006/relationships/image" Target="../media/image1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hyperlink" Target="https://www.bnu.edu.cn/" TargetMode="External"/><Relationship Id="rId5" Type="http://schemas.openxmlformats.org/officeDocument/2006/relationships/image" Target="../media/image148.png"/><Relationship Id="rId4" Type="http://schemas.openxmlformats.org/officeDocument/2006/relationships/audio" Target="../media/audio1.wav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ED309B3-5184-4B4B-B2A1-446B217C78DA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蒺藜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28DBAA-C4D2-45A7-BBAE-23E238B0E822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北京师范大学</a:t>
            </a:r>
          </a:p>
        </p:txBody>
      </p:sp>
    </p:spTree>
    <p:extLst>
      <p:ext uri="{BB962C8B-B14F-4D97-AF65-F5344CB8AC3E}">
        <p14:creationId xmlns:p14="http://schemas.microsoft.com/office/powerpoint/2010/main" val="2977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E29DFCB-C232-47C4-89CC-4E1C4BF48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FF4C02FB-A393-4597-A3C0-7844E27E32E8}"/>
              </a:ext>
            </a:extLst>
          </p:cNvPr>
          <p:cNvSpPr/>
          <p:nvPr/>
        </p:nvSpPr>
        <p:spPr>
          <a:xfrm>
            <a:off x="-668267" y="0"/>
            <a:ext cx="6858000" cy="6858000"/>
          </a:xfrm>
          <a:prstGeom prst="arc">
            <a:avLst>
              <a:gd name="adj1" fmla="val 2642900"/>
              <a:gd name="adj2" fmla="val 6606309"/>
            </a:avLst>
          </a:prstGeom>
          <a:ln>
            <a:solidFill>
              <a:schemeClr val="accent2">
                <a:alpha val="7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A3FDDF54-E98C-43D1-BCBF-D1F21A6173EC}"/>
              </a:ext>
            </a:extLst>
          </p:cNvPr>
          <p:cNvSpPr/>
          <p:nvPr/>
        </p:nvSpPr>
        <p:spPr>
          <a:xfrm>
            <a:off x="-668267" y="0"/>
            <a:ext cx="6858000" cy="6858000"/>
          </a:xfrm>
          <a:prstGeom prst="arc">
            <a:avLst>
              <a:gd name="adj1" fmla="val 18239606"/>
              <a:gd name="adj2" fmla="val 20431694"/>
            </a:avLst>
          </a:prstGeom>
          <a:ln>
            <a:solidFill>
              <a:schemeClr val="accent2">
                <a:alpha val="7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A2502B-0EDA-497B-A4FD-A5DFE8AF90F6}"/>
              </a:ext>
            </a:extLst>
          </p:cNvPr>
          <p:cNvGrpSpPr/>
          <p:nvPr/>
        </p:nvGrpSpPr>
        <p:grpSpPr>
          <a:xfrm>
            <a:off x="6544884" y="2199643"/>
            <a:ext cx="4927864" cy="1941079"/>
            <a:chOff x="5865746" y="1529083"/>
            <a:chExt cx="4927864" cy="1941079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74274CC-9796-4E1A-9F90-D8E9B4014F93}"/>
                </a:ext>
              </a:extLst>
            </p:cNvPr>
            <p:cNvSpPr txBox="1"/>
            <p:nvPr/>
          </p:nvSpPr>
          <p:spPr>
            <a:xfrm>
              <a:off x="5865746" y="1529083"/>
              <a:ext cx="4192173" cy="156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8000" dirty="0">
                  <a:gradFill>
                    <a:gsLst>
                      <a:gs pos="64000">
                        <a:schemeClr val="accent2">
                          <a:alpha val="0"/>
                        </a:schemeClr>
                      </a:gs>
                      <a:gs pos="0">
                        <a:schemeClr val="accent2"/>
                      </a:gs>
                    </a:gsLst>
                    <a:lin ang="5400000" scaled="1"/>
                  </a:gradFill>
                  <a:latin typeface="+mj-lt"/>
                </a:rPr>
                <a:t>PART 2</a:t>
              </a:r>
              <a:endParaRPr lang="zh-CN" altLang="en-US" sz="8000" dirty="0">
                <a:gradFill>
                  <a:gsLst>
                    <a:gs pos="64000">
                      <a:schemeClr val="accent2">
                        <a:alpha val="0"/>
                      </a:schemeClr>
                    </a:gs>
                    <a:gs pos="0">
                      <a:schemeClr val="accent2"/>
                    </a:gs>
                  </a:gsLst>
                  <a:lin ang="5400000" scaled="1"/>
                </a:gradFill>
                <a:latin typeface="+mj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49212B-0011-40A4-AC3D-ADA16F36E1EC}"/>
                </a:ext>
              </a:extLst>
            </p:cNvPr>
            <p:cNvSpPr txBox="1"/>
            <p:nvPr/>
          </p:nvSpPr>
          <p:spPr>
            <a:xfrm>
              <a:off x="6096000" y="2173270"/>
              <a:ext cx="4697610" cy="972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4800" dirty="0">
                  <a:latin typeface="+mj-ea"/>
                  <a:ea typeface="+mj-ea"/>
                </a:rPr>
                <a:t>输入您的标题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F0662EE-DA9B-4E28-8859-A803013C61B8}"/>
                </a:ext>
              </a:extLst>
            </p:cNvPr>
            <p:cNvSpPr txBox="1"/>
            <p:nvPr/>
          </p:nvSpPr>
          <p:spPr>
            <a:xfrm>
              <a:off x="6123905" y="2875960"/>
              <a:ext cx="4669705" cy="594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accent1"/>
                  </a:solidFill>
                </a:rPr>
                <a:t>enter your title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PA-图片 2">
            <a:extLst>
              <a:ext uri="{FF2B5EF4-FFF2-40B4-BE49-F238E27FC236}">
                <a16:creationId xmlns:a16="http://schemas.microsoft.com/office/drawing/2014/main" id="{E01C1881-B532-48D4-A96C-89DA85D93D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198912" y="433625"/>
            <a:ext cx="5919290" cy="5990749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68A597E-D167-4298-832C-51FE383F1F0F}"/>
              </a:ext>
            </a:extLst>
          </p:cNvPr>
          <p:cNvSpPr/>
          <p:nvPr/>
        </p:nvSpPr>
        <p:spPr>
          <a:xfrm>
            <a:off x="10002454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118BFB7-522E-4609-A53D-6A52DB192EE9}"/>
              </a:ext>
            </a:extLst>
          </p:cNvPr>
          <p:cNvSpPr/>
          <p:nvPr/>
        </p:nvSpPr>
        <p:spPr>
          <a:xfrm>
            <a:off x="10414324" y="6082297"/>
            <a:ext cx="201119" cy="201119"/>
          </a:xfrm>
          <a:prstGeom prst="ellipse">
            <a:avLst/>
          </a:prstGeom>
          <a:solidFill>
            <a:schemeClr val="accent1"/>
          </a:solidFill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C645C46-96D5-44D7-89A1-FE5FD633079C}"/>
              </a:ext>
            </a:extLst>
          </p:cNvPr>
          <p:cNvSpPr/>
          <p:nvPr/>
        </p:nvSpPr>
        <p:spPr>
          <a:xfrm>
            <a:off x="10826194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5F463EA-55F3-4721-97CA-19BC9C6833B9}"/>
              </a:ext>
            </a:extLst>
          </p:cNvPr>
          <p:cNvSpPr/>
          <p:nvPr/>
        </p:nvSpPr>
        <p:spPr>
          <a:xfrm>
            <a:off x="11238065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777A6BB-E9C0-4F45-A965-C2D3BD32B932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219FE6B-0579-4C01-932B-BF69751E68FF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8F158AC-57FB-448E-AA14-C6377C6A92D5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7E54B23-E80F-423A-A641-57B4E8DE0609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speech-bubbles_1692">
              <a:extLst>
                <a:ext uri="{FF2B5EF4-FFF2-40B4-BE49-F238E27FC236}">
                  <a16:creationId xmlns:a16="http://schemas.microsoft.com/office/drawing/2014/main" id="{63A423E5-E2E5-4513-AD1D-8208CEEDBB8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586D80B-0805-4387-AF93-9ECF5905BFDC}"/>
                </a:ext>
              </a:extLst>
            </p:cNvPr>
            <p:cNvSpPr txBox="1"/>
            <p:nvPr/>
          </p:nvSpPr>
          <p:spPr>
            <a:xfrm>
              <a:off x="5815102" y="-740956"/>
              <a:ext cx="6006633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在占位符中插入图片，调整校徽要置于顶层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C87009-FD1D-4F0C-86EE-BF49018A83C8}"/>
              </a:ext>
            </a:extLst>
          </p:cNvPr>
          <p:cNvGrpSpPr/>
          <p:nvPr/>
        </p:nvGrpSpPr>
        <p:grpSpPr>
          <a:xfrm>
            <a:off x="4980925" y="-1495351"/>
            <a:ext cx="7320089" cy="782172"/>
            <a:chOff x="5300215" y="-851680"/>
            <a:chExt cx="7036375" cy="782172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0EEDB531-CFC0-4452-A187-1BD2E2ABFA8B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4BDE8FF-E122-426A-A0DA-EB70FCEEA73D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CB92B7C-8D19-4CE4-BF3B-3734D1B87F76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speech-bubbles_1692">
              <a:extLst>
                <a:ext uri="{FF2B5EF4-FFF2-40B4-BE49-F238E27FC236}">
                  <a16:creationId xmlns:a16="http://schemas.microsoft.com/office/drawing/2014/main" id="{BDE99209-B22F-411E-BB7B-26645BC11B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FC4D0B6-CEE0-41DB-BAC8-0C520C61E433}"/>
                </a:ext>
              </a:extLst>
            </p:cNvPr>
            <p:cNvSpPr txBox="1"/>
            <p:nvPr/>
          </p:nvSpPr>
          <p:spPr>
            <a:xfrm>
              <a:off x="6206491" y="-740956"/>
              <a:ext cx="5223869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这四页是章节过渡页，可以自由移动到每个章节的前面哦</a:t>
              </a:r>
              <a:r>
                <a:rPr lang="en-US" altLang="zh-CN" sz="1600" dirty="0"/>
                <a:t>~</a:t>
              </a:r>
              <a:endParaRPr lang="zh-CN" altLang="en-US" sz="1600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C9D9047-3394-4D62-9238-7C12291767B5}"/>
              </a:ext>
            </a:extLst>
          </p:cNvPr>
          <p:cNvGrpSpPr/>
          <p:nvPr/>
        </p:nvGrpSpPr>
        <p:grpSpPr>
          <a:xfrm>
            <a:off x="-134218" y="-819241"/>
            <a:ext cx="4933477" cy="782173"/>
            <a:chOff x="7177579" y="-2395609"/>
            <a:chExt cx="5159010" cy="782173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FDEC708A-1604-4A66-821C-57F7B6112486}"/>
                </a:ext>
              </a:extLst>
            </p:cNvPr>
            <p:cNvSpPr/>
            <p:nvPr/>
          </p:nvSpPr>
          <p:spPr>
            <a:xfrm>
              <a:off x="7177579" y="-2395609"/>
              <a:ext cx="5159010" cy="63679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304F5C0-AB8E-4FBF-B540-5A96A5E724F8}"/>
                </a:ext>
              </a:extLst>
            </p:cNvPr>
            <p:cNvSpPr txBox="1"/>
            <p:nvPr/>
          </p:nvSpPr>
          <p:spPr>
            <a:xfrm>
              <a:off x="7214426" y="-2326157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F5F28A7-9A26-4E6C-A2F2-546765A06DDF}"/>
                </a:ext>
              </a:extLst>
            </p:cNvPr>
            <p:cNvCxnSpPr>
              <a:cxnSpLocks/>
            </p:cNvCxnSpPr>
            <p:nvPr/>
          </p:nvCxnSpPr>
          <p:spPr>
            <a:xfrm>
              <a:off x="7649475" y="-2324355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peech-bubbles_1692">
              <a:extLst>
                <a:ext uri="{FF2B5EF4-FFF2-40B4-BE49-F238E27FC236}">
                  <a16:creationId xmlns:a16="http://schemas.microsoft.com/office/drawing/2014/main" id="{61659545-3467-4FC6-B38E-690FBF9FFE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4" y="-2224879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7425C02-D2B8-4B0B-A10C-19800E90589B}"/>
                </a:ext>
              </a:extLst>
            </p:cNvPr>
            <p:cNvSpPr txBox="1"/>
            <p:nvPr/>
          </p:nvSpPr>
          <p:spPr>
            <a:xfrm>
              <a:off x="8191376" y="-2294579"/>
              <a:ext cx="3159840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更改图片要先移开图片上的蒙版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0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70A0090-CAFF-4CC1-8A24-296519F533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FF4C02FB-A393-4597-A3C0-7844E27E32E8}"/>
              </a:ext>
            </a:extLst>
          </p:cNvPr>
          <p:cNvSpPr/>
          <p:nvPr/>
        </p:nvSpPr>
        <p:spPr>
          <a:xfrm>
            <a:off x="-668267" y="0"/>
            <a:ext cx="6858000" cy="6858000"/>
          </a:xfrm>
          <a:prstGeom prst="arc">
            <a:avLst>
              <a:gd name="adj1" fmla="val 2642900"/>
              <a:gd name="adj2" fmla="val 6606309"/>
            </a:avLst>
          </a:prstGeom>
          <a:ln>
            <a:solidFill>
              <a:schemeClr val="accent2">
                <a:alpha val="7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A3FDDF54-E98C-43D1-BCBF-D1F21A6173EC}"/>
              </a:ext>
            </a:extLst>
          </p:cNvPr>
          <p:cNvSpPr/>
          <p:nvPr/>
        </p:nvSpPr>
        <p:spPr>
          <a:xfrm>
            <a:off x="-668267" y="0"/>
            <a:ext cx="6858000" cy="6858000"/>
          </a:xfrm>
          <a:prstGeom prst="arc">
            <a:avLst>
              <a:gd name="adj1" fmla="val 18239606"/>
              <a:gd name="adj2" fmla="val 20431694"/>
            </a:avLst>
          </a:prstGeom>
          <a:ln>
            <a:solidFill>
              <a:schemeClr val="accent2">
                <a:alpha val="7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A2502B-0EDA-497B-A4FD-A5DFE8AF90F6}"/>
              </a:ext>
            </a:extLst>
          </p:cNvPr>
          <p:cNvGrpSpPr/>
          <p:nvPr/>
        </p:nvGrpSpPr>
        <p:grpSpPr>
          <a:xfrm>
            <a:off x="6544884" y="2199643"/>
            <a:ext cx="4927864" cy="1941079"/>
            <a:chOff x="5865746" y="1529083"/>
            <a:chExt cx="4927864" cy="1941079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74274CC-9796-4E1A-9F90-D8E9B4014F93}"/>
                </a:ext>
              </a:extLst>
            </p:cNvPr>
            <p:cNvSpPr txBox="1"/>
            <p:nvPr/>
          </p:nvSpPr>
          <p:spPr>
            <a:xfrm>
              <a:off x="5865746" y="1529083"/>
              <a:ext cx="4192173" cy="156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8000" dirty="0">
                  <a:gradFill>
                    <a:gsLst>
                      <a:gs pos="64000">
                        <a:schemeClr val="accent2">
                          <a:alpha val="0"/>
                        </a:schemeClr>
                      </a:gs>
                      <a:gs pos="0">
                        <a:schemeClr val="accent2"/>
                      </a:gs>
                    </a:gsLst>
                    <a:lin ang="5400000" scaled="1"/>
                  </a:gradFill>
                  <a:latin typeface="+mj-lt"/>
                </a:rPr>
                <a:t>PART 3</a:t>
              </a:r>
              <a:endParaRPr lang="zh-CN" altLang="en-US" sz="8000" dirty="0">
                <a:gradFill>
                  <a:gsLst>
                    <a:gs pos="64000">
                      <a:schemeClr val="accent2">
                        <a:alpha val="0"/>
                      </a:schemeClr>
                    </a:gs>
                    <a:gs pos="0">
                      <a:schemeClr val="accent2"/>
                    </a:gs>
                  </a:gsLst>
                  <a:lin ang="5400000" scaled="1"/>
                </a:gradFill>
                <a:latin typeface="+mj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49212B-0011-40A4-AC3D-ADA16F36E1EC}"/>
                </a:ext>
              </a:extLst>
            </p:cNvPr>
            <p:cNvSpPr txBox="1"/>
            <p:nvPr/>
          </p:nvSpPr>
          <p:spPr>
            <a:xfrm>
              <a:off x="6096000" y="2173270"/>
              <a:ext cx="4697610" cy="972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4800" dirty="0">
                  <a:latin typeface="+mj-ea"/>
                  <a:ea typeface="+mj-ea"/>
                </a:rPr>
                <a:t>输入您的标题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F0662EE-DA9B-4E28-8859-A803013C61B8}"/>
                </a:ext>
              </a:extLst>
            </p:cNvPr>
            <p:cNvSpPr txBox="1"/>
            <p:nvPr/>
          </p:nvSpPr>
          <p:spPr>
            <a:xfrm>
              <a:off x="6123905" y="2875960"/>
              <a:ext cx="4669705" cy="594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accent1"/>
                  </a:solidFill>
                </a:rPr>
                <a:t>enter your title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" name="PA-图片 2">
            <a:extLst>
              <a:ext uri="{FF2B5EF4-FFF2-40B4-BE49-F238E27FC236}">
                <a16:creationId xmlns:a16="http://schemas.microsoft.com/office/drawing/2014/main" id="{4C358DEA-1F7D-4732-A954-8ABD1A3CC44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198912" y="433625"/>
            <a:ext cx="5919290" cy="5990749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A2995C9-0EC9-459E-905C-A9AC8FCD011D}"/>
              </a:ext>
            </a:extLst>
          </p:cNvPr>
          <p:cNvSpPr/>
          <p:nvPr/>
        </p:nvSpPr>
        <p:spPr>
          <a:xfrm>
            <a:off x="10002454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E4EB54C-B48D-4E0C-A179-057B7C985B39}"/>
              </a:ext>
            </a:extLst>
          </p:cNvPr>
          <p:cNvSpPr/>
          <p:nvPr/>
        </p:nvSpPr>
        <p:spPr>
          <a:xfrm>
            <a:off x="10414324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F950EF7-C5CC-4912-8B43-CD85A37E9F76}"/>
              </a:ext>
            </a:extLst>
          </p:cNvPr>
          <p:cNvSpPr/>
          <p:nvPr/>
        </p:nvSpPr>
        <p:spPr>
          <a:xfrm>
            <a:off x="10826194" y="6082297"/>
            <a:ext cx="201119" cy="201119"/>
          </a:xfrm>
          <a:prstGeom prst="ellipse">
            <a:avLst/>
          </a:prstGeom>
          <a:solidFill>
            <a:schemeClr val="accent1"/>
          </a:solidFill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20495CC-49DB-4B9F-BDDF-2E7C515C0C91}"/>
              </a:ext>
            </a:extLst>
          </p:cNvPr>
          <p:cNvSpPr/>
          <p:nvPr/>
        </p:nvSpPr>
        <p:spPr>
          <a:xfrm>
            <a:off x="11238065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214222D-7E27-4F1E-BA3C-5E0A5AED407B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C6368F1-D0A1-43FA-9F81-7CDE46FD647C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7309A01-0C67-4F25-83D1-34D9900DD07B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475D237-78F3-429B-8C92-AB67AC9BF3C6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speech-bubbles_1692">
              <a:extLst>
                <a:ext uri="{FF2B5EF4-FFF2-40B4-BE49-F238E27FC236}">
                  <a16:creationId xmlns:a16="http://schemas.microsoft.com/office/drawing/2014/main" id="{6EF0FF00-A944-4943-9C90-4519E98960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2FAFB2C-9C0A-4AC7-9248-AE573963DF58}"/>
                </a:ext>
              </a:extLst>
            </p:cNvPr>
            <p:cNvSpPr txBox="1"/>
            <p:nvPr/>
          </p:nvSpPr>
          <p:spPr>
            <a:xfrm>
              <a:off x="5716486" y="-740956"/>
              <a:ext cx="6203864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在占位符中插入图片，调整校徽要置于顶层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524352A-1319-4264-8416-44418BAF44DD}"/>
              </a:ext>
            </a:extLst>
          </p:cNvPr>
          <p:cNvGrpSpPr/>
          <p:nvPr/>
        </p:nvGrpSpPr>
        <p:grpSpPr>
          <a:xfrm>
            <a:off x="-134218" y="-819241"/>
            <a:ext cx="4933477" cy="782173"/>
            <a:chOff x="7177579" y="-2395609"/>
            <a:chExt cx="5159010" cy="782173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B5F7ABF-31D1-42F1-BCC9-FA5BB2B1C1BA}"/>
                </a:ext>
              </a:extLst>
            </p:cNvPr>
            <p:cNvSpPr/>
            <p:nvPr/>
          </p:nvSpPr>
          <p:spPr>
            <a:xfrm>
              <a:off x="7177579" y="-2395609"/>
              <a:ext cx="5159010" cy="63679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42B6F76-CCEA-44C2-B104-433B68009A25}"/>
                </a:ext>
              </a:extLst>
            </p:cNvPr>
            <p:cNvSpPr txBox="1"/>
            <p:nvPr/>
          </p:nvSpPr>
          <p:spPr>
            <a:xfrm>
              <a:off x="7214426" y="-2326157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86ADCD1-C487-4554-B7E4-B1F61BD3FFFA}"/>
                </a:ext>
              </a:extLst>
            </p:cNvPr>
            <p:cNvCxnSpPr>
              <a:cxnSpLocks/>
            </p:cNvCxnSpPr>
            <p:nvPr/>
          </p:nvCxnSpPr>
          <p:spPr>
            <a:xfrm>
              <a:off x="7649475" y="-2324355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speech-bubbles_1692">
              <a:extLst>
                <a:ext uri="{FF2B5EF4-FFF2-40B4-BE49-F238E27FC236}">
                  <a16:creationId xmlns:a16="http://schemas.microsoft.com/office/drawing/2014/main" id="{FD8D4DEF-BCFA-4593-82AC-13902CC265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4" y="-2224879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1CB2F1-D9C8-4F2F-976C-A26BB29C5289}"/>
                </a:ext>
              </a:extLst>
            </p:cNvPr>
            <p:cNvSpPr txBox="1"/>
            <p:nvPr/>
          </p:nvSpPr>
          <p:spPr>
            <a:xfrm>
              <a:off x="8191376" y="-2294579"/>
              <a:ext cx="3159840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更改图片要先移开图片上的蒙版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14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D5CE75FD-1132-446E-A39E-54313B7E7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4354" r="-4354"/>
            </a:stretch>
          </a:blipFill>
        </p:spPr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FF4C02FB-A393-4597-A3C0-7844E27E32E8}"/>
              </a:ext>
            </a:extLst>
          </p:cNvPr>
          <p:cNvSpPr/>
          <p:nvPr/>
        </p:nvSpPr>
        <p:spPr>
          <a:xfrm>
            <a:off x="-668267" y="0"/>
            <a:ext cx="6858000" cy="6858000"/>
          </a:xfrm>
          <a:prstGeom prst="arc">
            <a:avLst>
              <a:gd name="adj1" fmla="val 2642900"/>
              <a:gd name="adj2" fmla="val 6606309"/>
            </a:avLst>
          </a:prstGeom>
          <a:ln>
            <a:solidFill>
              <a:schemeClr val="accent2">
                <a:alpha val="7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A3FDDF54-E98C-43D1-BCBF-D1F21A6173EC}"/>
              </a:ext>
            </a:extLst>
          </p:cNvPr>
          <p:cNvSpPr/>
          <p:nvPr/>
        </p:nvSpPr>
        <p:spPr>
          <a:xfrm>
            <a:off x="-668267" y="0"/>
            <a:ext cx="6858000" cy="6858000"/>
          </a:xfrm>
          <a:prstGeom prst="arc">
            <a:avLst>
              <a:gd name="adj1" fmla="val 18239606"/>
              <a:gd name="adj2" fmla="val 20431694"/>
            </a:avLst>
          </a:prstGeom>
          <a:ln>
            <a:solidFill>
              <a:schemeClr val="accent2">
                <a:alpha val="7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A2502B-0EDA-497B-A4FD-A5DFE8AF90F6}"/>
              </a:ext>
            </a:extLst>
          </p:cNvPr>
          <p:cNvGrpSpPr/>
          <p:nvPr/>
        </p:nvGrpSpPr>
        <p:grpSpPr>
          <a:xfrm>
            <a:off x="6544884" y="2199643"/>
            <a:ext cx="4927864" cy="1941079"/>
            <a:chOff x="5865746" y="1529083"/>
            <a:chExt cx="4927864" cy="1941079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74274CC-9796-4E1A-9F90-D8E9B4014F93}"/>
                </a:ext>
              </a:extLst>
            </p:cNvPr>
            <p:cNvSpPr txBox="1"/>
            <p:nvPr/>
          </p:nvSpPr>
          <p:spPr>
            <a:xfrm>
              <a:off x="5865746" y="1529083"/>
              <a:ext cx="4192173" cy="156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8000" dirty="0">
                  <a:gradFill>
                    <a:gsLst>
                      <a:gs pos="64000">
                        <a:schemeClr val="accent2">
                          <a:alpha val="0"/>
                        </a:schemeClr>
                      </a:gs>
                      <a:gs pos="0">
                        <a:schemeClr val="accent2"/>
                      </a:gs>
                    </a:gsLst>
                    <a:lin ang="5400000" scaled="1"/>
                  </a:gradFill>
                  <a:latin typeface="+mj-lt"/>
                </a:rPr>
                <a:t>PART 4</a:t>
              </a:r>
              <a:endParaRPr lang="zh-CN" altLang="en-US" sz="8000" dirty="0">
                <a:gradFill>
                  <a:gsLst>
                    <a:gs pos="64000">
                      <a:schemeClr val="accent2">
                        <a:alpha val="0"/>
                      </a:schemeClr>
                    </a:gs>
                    <a:gs pos="0">
                      <a:schemeClr val="accent2"/>
                    </a:gs>
                  </a:gsLst>
                  <a:lin ang="5400000" scaled="1"/>
                </a:gradFill>
                <a:latin typeface="+mj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49212B-0011-40A4-AC3D-ADA16F36E1EC}"/>
                </a:ext>
              </a:extLst>
            </p:cNvPr>
            <p:cNvSpPr txBox="1"/>
            <p:nvPr/>
          </p:nvSpPr>
          <p:spPr>
            <a:xfrm>
              <a:off x="6096000" y="2173270"/>
              <a:ext cx="4697610" cy="972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4800" dirty="0">
                  <a:latin typeface="+mj-ea"/>
                  <a:ea typeface="+mj-ea"/>
                </a:rPr>
                <a:t>输入您的标题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F0662EE-DA9B-4E28-8859-A803013C61B8}"/>
                </a:ext>
              </a:extLst>
            </p:cNvPr>
            <p:cNvSpPr txBox="1"/>
            <p:nvPr/>
          </p:nvSpPr>
          <p:spPr>
            <a:xfrm>
              <a:off x="6123905" y="2875960"/>
              <a:ext cx="4669705" cy="594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accent1"/>
                  </a:solidFill>
                </a:rPr>
                <a:t>enter your title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" name="PA-图片 2">
            <a:extLst>
              <a:ext uri="{FF2B5EF4-FFF2-40B4-BE49-F238E27FC236}">
                <a16:creationId xmlns:a16="http://schemas.microsoft.com/office/drawing/2014/main" id="{757B5C37-02DE-4650-AF18-A5ECE558BD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198912" y="433625"/>
            <a:ext cx="5919290" cy="5990749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A21B63F-63A7-4C62-A001-1B40A8CF6883}"/>
              </a:ext>
            </a:extLst>
          </p:cNvPr>
          <p:cNvSpPr/>
          <p:nvPr/>
        </p:nvSpPr>
        <p:spPr>
          <a:xfrm>
            <a:off x="10002454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2C7A84D-3305-45F8-93EA-17E93A32EF79}"/>
              </a:ext>
            </a:extLst>
          </p:cNvPr>
          <p:cNvSpPr/>
          <p:nvPr/>
        </p:nvSpPr>
        <p:spPr>
          <a:xfrm>
            <a:off x="10414324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BC402F5-FB76-4B53-8C2A-45757C0FAF26}"/>
              </a:ext>
            </a:extLst>
          </p:cNvPr>
          <p:cNvSpPr/>
          <p:nvPr/>
        </p:nvSpPr>
        <p:spPr>
          <a:xfrm>
            <a:off x="10826194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DF83BBE-D6D1-477C-AF5B-B411CEE0CF43}"/>
              </a:ext>
            </a:extLst>
          </p:cNvPr>
          <p:cNvSpPr/>
          <p:nvPr/>
        </p:nvSpPr>
        <p:spPr>
          <a:xfrm>
            <a:off x="11238065" y="6082297"/>
            <a:ext cx="201119" cy="201119"/>
          </a:xfrm>
          <a:prstGeom prst="ellipse">
            <a:avLst/>
          </a:prstGeom>
          <a:solidFill>
            <a:schemeClr val="accent1"/>
          </a:solidFill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FC57EE-6F06-4191-9CEE-0B05C8F1B66F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A99D40CA-07DA-49EA-951F-F40DED90530A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EDE8722-AF87-474B-8DD5-4209B3E4C14E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CDCA6B0-0463-45AC-AF67-AF6BCB99F54C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speech-bubbles_1692">
              <a:extLst>
                <a:ext uri="{FF2B5EF4-FFF2-40B4-BE49-F238E27FC236}">
                  <a16:creationId xmlns:a16="http://schemas.microsoft.com/office/drawing/2014/main" id="{E37D116D-B61F-4880-B6A6-0C7136B425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E1D146C-0AE6-464A-81C9-B5C930646A94}"/>
                </a:ext>
              </a:extLst>
            </p:cNvPr>
            <p:cNvSpPr txBox="1"/>
            <p:nvPr/>
          </p:nvSpPr>
          <p:spPr>
            <a:xfrm>
              <a:off x="5716486" y="-740956"/>
              <a:ext cx="6203864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在占位符中插入图片，调整校徽要置于顶层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A317DEA-8F6A-4BC2-AFC7-218C4BA5CE0E}"/>
              </a:ext>
            </a:extLst>
          </p:cNvPr>
          <p:cNvGrpSpPr/>
          <p:nvPr/>
        </p:nvGrpSpPr>
        <p:grpSpPr>
          <a:xfrm>
            <a:off x="-134218" y="-819241"/>
            <a:ext cx="4933477" cy="782173"/>
            <a:chOff x="7177579" y="-2395609"/>
            <a:chExt cx="5159010" cy="782173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FF4CA88-943B-422B-95FC-2F050E9A1D2A}"/>
                </a:ext>
              </a:extLst>
            </p:cNvPr>
            <p:cNvSpPr/>
            <p:nvPr/>
          </p:nvSpPr>
          <p:spPr>
            <a:xfrm>
              <a:off x="7177579" y="-2395609"/>
              <a:ext cx="5159010" cy="63679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91C3C30-84B1-4CFB-87E5-B672BA67434F}"/>
                </a:ext>
              </a:extLst>
            </p:cNvPr>
            <p:cNvSpPr txBox="1"/>
            <p:nvPr/>
          </p:nvSpPr>
          <p:spPr>
            <a:xfrm>
              <a:off x="7214426" y="-2326157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BCE0D4C-FB56-4A3E-AE2F-5B420FC911B6}"/>
                </a:ext>
              </a:extLst>
            </p:cNvPr>
            <p:cNvCxnSpPr>
              <a:cxnSpLocks/>
            </p:cNvCxnSpPr>
            <p:nvPr/>
          </p:nvCxnSpPr>
          <p:spPr>
            <a:xfrm>
              <a:off x="7649475" y="-2324355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peech-bubbles_1692">
              <a:extLst>
                <a:ext uri="{FF2B5EF4-FFF2-40B4-BE49-F238E27FC236}">
                  <a16:creationId xmlns:a16="http://schemas.microsoft.com/office/drawing/2014/main" id="{EE7632D9-CDA2-4FF5-B371-C56B2E3769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4" y="-2224879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320B53D-F3F0-4082-8DF3-10C779177F24}"/>
                </a:ext>
              </a:extLst>
            </p:cNvPr>
            <p:cNvSpPr txBox="1"/>
            <p:nvPr/>
          </p:nvSpPr>
          <p:spPr>
            <a:xfrm>
              <a:off x="8191376" y="-2294579"/>
              <a:ext cx="3159840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更改图片要先移开图片上的蒙版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1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ADDECF4-9CAF-4643-9E7A-1D6B11ECE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8000"/>
            </a:schemeClr>
          </a:solidFill>
          <a:ln w="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42B5A262-04B1-4F86-BB25-3024FCDB189B}"/>
              </a:ext>
            </a:extLst>
          </p:cNvPr>
          <p:cNvSpPr/>
          <p:nvPr/>
        </p:nvSpPr>
        <p:spPr>
          <a:xfrm>
            <a:off x="1527591" y="0"/>
            <a:ext cx="9095287" cy="6858000"/>
          </a:xfrm>
          <a:custGeom>
            <a:avLst/>
            <a:gdLst>
              <a:gd name="connsiteX0" fmla="*/ 1714500 w 9095287"/>
              <a:gd name="connsiteY0" fmla="*/ 0 h 6858000"/>
              <a:gd name="connsiteX1" fmla="*/ 9095287 w 9095287"/>
              <a:gd name="connsiteY1" fmla="*/ 0 h 6858000"/>
              <a:gd name="connsiteX2" fmla="*/ 7380787 w 9095287"/>
              <a:gd name="connsiteY2" fmla="*/ 6858000 h 6858000"/>
              <a:gd name="connsiteX3" fmla="*/ 0 w 90952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95287" h="6858000">
                <a:moveTo>
                  <a:pt x="1714500" y="0"/>
                </a:moveTo>
                <a:lnTo>
                  <a:pt x="9095287" y="0"/>
                </a:lnTo>
                <a:lnTo>
                  <a:pt x="7380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A60B761-B0A7-4796-9055-DAE5222D03CD}"/>
              </a:ext>
            </a:extLst>
          </p:cNvPr>
          <p:cNvCxnSpPr>
            <a:cxnSpLocks/>
          </p:cNvCxnSpPr>
          <p:nvPr/>
        </p:nvCxnSpPr>
        <p:spPr>
          <a:xfrm flipH="1">
            <a:off x="1470064" y="-238476"/>
            <a:ext cx="1781136" cy="730983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03D4243-B958-4B20-B504-A1E85D6D77AA}"/>
              </a:ext>
            </a:extLst>
          </p:cNvPr>
          <p:cNvCxnSpPr>
            <a:cxnSpLocks/>
          </p:cNvCxnSpPr>
          <p:nvPr/>
        </p:nvCxnSpPr>
        <p:spPr>
          <a:xfrm flipH="1">
            <a:off x="8763000" y="-121920"/>
            <a:ext cx="1958937" cy="75590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8AC22A4-6D86-4C96-8774-C4EC37E70354}"/>
              </a:ext>
            </a:extLst>
          </p:cNvPr>
          <p:cNvSpPr txBox="1"/>
          <p:nvPr/>
        </p:nvSpPr>
        <p:spPr>
          <a:xfrm>
            <a:off x="2772013" y="2411110"/>
            <a:ext cx="6647974" cy="1413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7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3500000" scaled="1"/>
                </a:gradFill>
                <a:latin typeface="+mj-ea"/>
                <a:ea typeface="+mj-ea"/>
              </a:rPr>
              <a:t>请老师批评指正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2C70D4-8178-45B9-8866-CEC2593AE1FF}"/>
              </a:ext>
            </a:extLst>
          </p:cNvPr>
          <p:cNvSpPr txBox="1"/>
          <p:nvPr/>
        </p:nvSpPr>
        <p:spPr>
          <a:xfrm>
            <a:off x="1736540" y="1096551"/>
            <a:ext cx="8541121" cy="2629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3800" i="1" dirty="0">
                <a:gradFill flip="none" rotWithShape="1">
                  <a:gsLst>
                    <a:gs pos="73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  <a:tileRect/>
                </a:gradFill>
                <a:latin typeface="+mj-lt"/>
              </a:rPr>
              <a:t>THANKS</a:t>
            </a:r>
            <a:endParaRPr lang="zh-CN" altLang="en-US" sz="13800" i="1" dirty="0">
              <a:gradFill flip="none" rotWithShape="1">
                <a:gsLst>
                  <a:gs pos="73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atin typeface="+mj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AE7F1B0-C506-47E1-8BDD-FC55E15680E3}"/>
              </a:ext>
            </a:extLst>
          </p:cNvPr>
          <p:cNvSpPr txBox="1"/>
          <p:nvPr/>
        </p:nvSpPr>
        <p:spPr>
          <a:xfrm>
            <a:off x="3977560" y="3853837"/>
            <a:ext cx="4134465" cy="603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在这里输入你的论文题目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16F4F40-BD1C-4259-9C77-713F3EF67F0D}"/>
              </a:ext>
            </a:extLst>
          </p:cNvPr>
          <p:cNvCxnSpPr/>
          <p:nvPr/>
        </p:nvCxnSpPr>
        <p:spPr>
          <a:xfrm>
            <a:off x="3161164" y="3780914"/>
            <a:ext cx="58696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F459A819-9184-4E46-A522-0ABA44189E3C}"/>
              </a:ext>
            </a:extLst>
          </p:cNvPr>
          <p:cNvSpPr/>
          <p:nvPr/>
        </p:nvSpPr>
        <p:spPr>
          <a:xfrm rot="18900000">
            <a:off x="5974002" y="3725527"/>
            <a:ext cx="101120" cy="10112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298F2E-83A4-4A8F-AD11-579F9DCCFBB4}"/>
              </a:ext>
            </a:extLst>
          </p:cNvPr>
          <p:cNvGrpSpPr/>
          <p:nvPr/>
        </p:nvGrpSpPr>
        <p:grpSpPr>
          <a:xfrm>
            <a:off x="-134218" y="-819241"/>
            <a:ext cx="4933477" cy="782173"/>
            <a:chOff x="7177579" y="-2395609"/>
            <a:chExt cx="5159010" cy="782173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6776C06-9147-4F4D-B29B-F6537B0FB6DB}"/>
                </a:ext>
              </a:extLst>
            </p:cNvPr>
            <p:cNvSpPr/>
            <p:nvPr/>
          </p:nvSpPr>
          <p:spPr>
            <a:xfrm>
              <a:off x="7177579" y="-2395609"/>
              <a:ext cx="5159010" cy="63679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C4FCED7-9C36-4DCC-9164-F48AF39C9DDD}"/>
                </a:ext>
              </a:extLst>
            </p:cNvPr>
            <p:cNvSpPr txBox="1"/>
            <p:nvPr/>
          </p:nvSpPr>
          <p:spPr>
            <a:xfrm>
              <a:off x="7214426" y="-2326157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E761862-5E45-4A59-95E0-796D807EBD7E}"/>
                </a:ext>
              </a:extLst>
            </p:cNvPr>
            <p:cNvCxnSpPr>
              <a:cxnSpLocks/>
            </p:cNvCxnSpPr>
            <p:nvPr/>
          </p:nvCxnSpPr>
          <p:spPr>
            <a:xfrm>
              <a:off x="7649475" y="-2324355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-bubbles_1692">
              <a:extLst>
                <a:ext uri="{FF2B5EF4-FFF2-40B4-BE49-F238E27FC236}">
                  <a16:creationId xmlns:a16="http://schemas.microsoft.com/office/drawing/2014/main" id="{60BE8D7C-D0F5-4C2C-B21C-191E6A1396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4" y="-2224879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CBBEFF7-806E-4CF2-B25E-70A1C46BB5D9}"/>
                </a:ext>
              </a:extLst>
            </p:cNvPr>
            <p:cNvSpPr txBox="1"/>
            <p:nvPr/>
          </p:nvSpPr>
          <p:spPr>
            <a:xfrm>
              <a:off x="8191376" y="-2294579"/>
              <a:ext cx="3159840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更改图片要先移开图片上的蒙版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50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71D9E137-05D1-4E32-A912-DCB1953D3F8C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1159854" y="1284790"/>
            <a:ext cx="9882393" cy="4409954"/>
          </a:xfrm>
          <a:custGeom>
            <a:avLst/>
            <a:gdLst>
              <a:gd name="connsiteX0" fmla="*/ 0 w 9882393"/>
              <a:gd name="connsiteY0" fmla="*/ 0 h 4409954"/>
              <a:gd name="connsiteX1" fmla="*/ 9882393 w 9882393"/>
              <a:gd name="connsiteY1" fmla="*/ 0 h 4409954"/>
              <a:gd name="connsiteX2" fmla="*/ 9882393 w 9882393"/>
              <a:gd name="connsiteY2" fmla="*/ 4409954 h 4409954"/>
              <a:gd name="connsiteX3" fmla="*/ 0 w 9882393"/>
              <a:gd name="connsiteY3" fmla="*/ 4409954 h 4409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82393" h="4409954">
                <a:moveTo>
                  <a:pt x="0" y="0"/>
                </a:moveTo>
                <a:lnTo>
                  <a:pt x="9882393" y="0"/>
                </a:lnTo>
                <a:lnTo>
                  <a:pt x="9882393" y="4409954"/>
                </a:lnTo>
                <a:lnTo>
                  <a:pt x="0" y="4409954"/>
                </a:lnTo>
                <a:close/>
              </a:path>
            </a:pathLst>
          </a:custGeom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253215-C346-4A35-9962-646BFA91DA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9854" y="1284790"/>
            <a:ext cx="9882393" cy="4409954"/>
          </a:xfrm>
          <a:prstGeom prst="rect">
            <a:avLst/>
          </a:prstGeom>
        </p:spPr>
      </p:pic>
      <p:sp>
        <p:nvSpPr>
          <p:cNvPr id="8" name="平行四边形 7">
            <a:extLst>
              <a:ext uri="{FF2B5EF4-FFF2-40B4-BE49-F238E27FC236}">
                <a16:creationId xmlns:a16="http://schemas.microsoft.com/office/drawing/2014/main" id="{8BD5B6B0-D206-42BB-8B36-CE727830D132}"/>
              </a:ext>
            </a:extLst>
          </p:cNvPr>
          <p:cNvSpPr/>
          <p:nvPr/>
        </p:nvSpPr>
        <p:spPr>
          <a:xfrm>
            <a:off x="3384639" y="1268112"/>
            <a:ext cx="5367561" cy="4409954"/>
          </a:xfrm>
          <a:prstGeom prst="parallelogram">
            <a:avLst/>
          </a:prstGeom>
          <a:solidFill>
            <a:schemeClr val="accent1">
              <a:alpha val="78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D653A1-8B32-40A1-B760-1FD5C3BBA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一句话页面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43E034-B91E-4A53-BF37-2A5566BC60C5}"/>
              </a:ext>
            </a:extLst>
          </p:cNvPr>
          <p:cNvSpPr/>
          <p:nvPr/>
        </p:nvSpPr>
        <p:spPr>
          <a:xfrm>
            <a:off x="4252544" y="2683027"/>
            <a:ext cx="3877985" cy="1491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天下之无道也久矣，</a:t>
            </a:r>
            <a:endParaRPr lang="en-US" altLang="zh-CN" sz="32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天将以夫子为</a:t>
            </a:r>
            <a:r>
              <a:rPr lang="zh-CN" altLang="en-US" sz="3200" dirty="0">
                <a:solidFill>
                  <a:schemeClr val="accent3"/>
                </a:solidFill>
                <a:latin typeface="+mj-ea"/>
                <a:ea typeface="+mj-ea"/>
              </a:rPr>
              <a:t>木铎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302A64-1406-4E9F-8D1F-02FB6E4AA5AD}"/>
              </a:ext>
            </a:extLst>
          </p:cNvPr>
          <p:cNvSpPr txBox="1"/>
          <p:nvPr/>
        </p:nvSpPr>
        <p:spPr>
          <a:xfrm>
            <a:off x="2485695" y="1308126"/>
            <a:ext cx="954107" cy="2298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0" dirty="0">
                <a:solidFill>
                  <a:schemeClr val="bg1"/>
                </a:solidFill>
                <a:latin typeface="+mj-lt"/>
              </a:rPr>
              <a:t>“</a:t>
            </a:r>
            <a:endParaRPr lang="zh-CN" altLang="en-US" sz="1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D578CC-8190-43C2-937F-559492B31F13}"/>
              </a:ext>
            </a:extLst>
          </p:cNvPr>
          <p:cNvSpPr txBox="1"/>
          <p:nvPr/>
        </p:nvSpPr>
        <p:spPr>
          <a:xfrm>
            <a:off x="8593099" y="3413164"/>
            <a:ext cx="954107" cy="2298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0" dirty="0">
                <a:solidFill>
                  <a:schemeClr val="bg1"/>
                </a:solidFill>
                <a:latin typeface="+mj-lt"/>
              </a:rPr>
              <a:t>”</a:t>
            </a:r>
            <a:endParaRPr lang="zh-CN" altLang="en-US" sz="1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A34CD6F-A9F1-4433-95DA-8933BA31AD81}"/>
              </a:ext>
            </a:extLst>
          </p:cNvPr>
          <p:cNvCxnSpPr>
            <a:cxnSpLocks/>
          </p:cNvCxnSpPr>
          <p:nvPr/>
        </p:nvCxnSpPr>
        <p:spPr>
          <a:xfrm flipH="1">
            <a:off x="3384640" y="1284790"/>
            <a:ext cx="1085760" cy="440995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BC4F8F2-0874-4004-9CD4-2E9A6C364747}"/>
              </a:ext>
            </a:extLst>
          </p:cNvPr>
          <p:cNvCxnSpPr>
            <a:cxnSpLocks/>
          </p:cNvCxnSpPr>
          <p:nvPr/>
        </p:nvCxnSpPr>
        <p:spPr>
          <a:xfrm flipH="1">
            <a:off x="7647881" y="1268112"/>
            <a:ext cx="1104319" cy="442663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973B029-9A35-4F9F-8B68-77579A5CC82F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C64ECE1-6739-4465-ABA2-7563D976E7C3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7916B16-D554-4447-BEAC-A6151530A4A6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1557473-696C-4DFF-A561-C54AC6F33AA5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peech-bubbles_1692">
              <a:extLst>
                <a:ext uri="{FF2B5EF4-FFF2-40B4-BE49-F238E27FC236}">
                  <a16:creationId xmlns:a16="http://schemas.microsoft.com/office/drawing/2014/main" id="{DF5795B4-61B1-4791-9606-D06898875E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98FAEBD-421D-4823-A10B-F709D9A0F962}"/>
                </a:ext>
              </a:extLst>
            </p:cNvPr>
            <p:cNvSpPr txBox="1"/>
            <p:nvPr/>
          </p:nvSpPr>
          <p:spPr>
            <a:xfrm>
              <a:off x="5591413" y="-740956"/>
              <a:ext cx="6454011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在占位符中插入图片，装饰元素置于顶层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72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666B2B-D803-429A-8EE4-D6DCAD6D3B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摘要和关键词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EE88F29-AFDF-4329-BE61-160684A31F3D}"/>
              </a:ext>
            </a:extLst>
          </p:cNvPr>
          <p:cNvGrpSpPr/>
          <p:nvPr/>
        </p:nvGrpSpPr>
        <p:grpSpPr>
          <a:xfrm flipH="1">
            <a:off x="1429960" y="1486182"/>
            <a:ext cx="9248199" cy="2039361"/>
            <a:chOff x="1429960" y="1677574"/>
            <a:chExt cx="9248199" cy="2039361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15E385D5-C05A-4BBA-BD9B-F730B05153C6}"/>
                </a:ext>
              </a:extLst>
            </p:cNvPr>
            <p:cNvSpPr/>
            <p:nvPr/>
          </p:nvSpPr>
          <p:spPr>
            <a:xfrm>
              <a:off x="1429960" y="1677574"/>
              <a:ext cx="9248199" cy="2039361"/>
            </a:xfrm>
            <a:custGeom>
              <a:avLst/>
              <a:gdLst>
                <a:gd name="connsiteX0" fmla="*/ 6639186 w 9013653"/>
                <a:gd name="connsiteY0" fmla="*/ 3282750 h 3768427"/>
                <a:gd name="connsiteX1" fmla="*/ 7124760 w 9013653"/>
                <a:gd name="connsiteY1" fmla="*/ 3282750 h 3768427"/>
                <a:gd name="connsiteX2" fmla="*/ 7101073 w 9013653"/>
                <a:gd name="connsiteY2" fmla="*/ 3768427 h 3768427"/>
                <a:gd name="connsiteX3" fmla="*/ 0 w 9013653"/>
                <a:gd name="connsiteY3" fmla="*/ 0 h 3768427"/>
                <a:gd name="connsiteX4" fmla="*/ 9013653 w 9013653"/>
                <a:gd name="connsiteY4" fmla="*/ 0 h 3768427"/>
                <a:gd name="connsiteX5" fmla="*/ 9013653 w 9013653"/>
                <a:gd name="connsiteY5" fmla="*/ 3276600 h 3768427"/>
                <a:gd name="connsiteX6" fmla="*/ 0 w 9013653"/>
                <a:gd name="connsiteY6" fmla="*/ 3276600 h 376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13653" h="3768427">
                  <a:moveTo>
                    <a:pt x="6639186" y="3282750"/>
                  </a:moveTo>
                  <a:lnTo>
                    <a:pt x="7124760" y="3282750"/>
                  </a:lnTo>
                  <a:lnTo>
                    <a:pt x="7101073" y="3768427"/>
                  </a:lnTo>
                  <a:close/>
                  <a:moveTo>
                    <a:pt x="0" y="0"/>
                  </a:moveTo>
                  <a:lnTo>
                    <a:pt x="9013653" y="0"/>
                  </a:lnTo>
                  <a:lnTo>
                    <a:pt x="9013653" y="3276600"/>
                  </a:lnTo>
                  <a:lnTo>
                    <a:pt x="0" y="327660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58E8859-A0B6-45AC-8E01-C3B534EE9DCD}"/>
                </a:ext>
              </a:extLst>
            </p:cNvPr>
            <p:cNvSpPr/>
            <p:nvPr/>
          </p:nvSpPr>
          <p:spPr>
            <a:xfrm>
              <a:off x="1429960" y="3429000"/>
              <a:ext cx="9176413" cy="287935"/>
            </a:xfrm>
            <a:custGeom>
              <a:avLst/>
              <a:gdLst>
                <a:gd name="connsiteX0" fmla="*/ 0 w 8930640"/>
                <a:gd name="connsiteY0" fmla="*/ 30480 h 487680"/>
                <a:gd name="connsiteX1" fmla="*/ 6614160 w 8930640"/>
                <a:gd name="connsiteY1" fmla="*/ 30480 h 487680"/>
                <a:gd name="connsiteX2" fmla="*/ 7071360 w 8930640"/>
                <a:gd name="connsiteY2" fmla="*/ 487680 h 487680"/>
                <a:gd name="connsiteX3" fmla="*/ 7071360 w 8930640"/>
                <a:gd name="connsiteY3" fmla="*/ 0 h 487680"/>
                <a:gd name="connsiteX4" fmla="*/ 8930640 w 89306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30640" h="487680">
                  <a:moveTo>
                    <a:pt x="0" y="30480"/>
                  </a:moveTo>
                  <a:lnTo>
                    <a:pt x="6614160" y="30480"/>
                  </a:lnTo>
                  <a:lnTo>
                    <a:pt x="7071360" y="487680"/>
                  </a:lnTo>
                  <a:lnTo>
                    <a:pt x="7071360" y="0"/>
                  </a:lnTo>
                  <a:lnTo>
                    <a:pt x="8930640" y="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BBD077F-E07D-4A08-B8D3-043BA88E7E9F}"/>
              </a:ext>
            </a:extLst>
          </p:cNvPr>
          <p:cNvSpPr/>
          <p:nvPr/>
        </p:nvSpPr>
        <p:spPr>
          <a:xfrm>
            <a:off x="1501746" y="1304733"/>
            <a:ext cx="985520" cy="458374"/>
          </a:xfrm>
          <a:prstGeom prst="roundRect">
            <a:avLst/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摘要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F9E40A-6A3B-4A25-B382-B83617B5FA51}"/>
              </a:ext>
            </a:extLst>
          </p:cNvPr>
          <p:cNvSpPr/>
          <p:nvPr/>
        </p:nvSpPr>
        <p:spPr>
          <a:xfrm>
            <a:off x="1821786" y="1803747"/>
            <a:ext cx="8695748" cy="115986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木铎金声”语出《论语·八佾第三》：“天下之无道也久矣，天将以夫子为木铎”，中国伟大的教育家思想家孔子赋予了木铎以教育教化的象征含义。作为起源于夏商时代的中国古代响器，铎在历史上一直有“木铎司文，金铎司武”的传统区分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F40C74D-3791-4D95-96D5-A1D75E79489B}"/>
              </a:ext>
            </a:extLst>
          </p:cNvPr>
          <p:cNvGrpSpPr/>
          <p:nvPr/>
        </p:nvGrpSpPr>
        <p:grpSpPr>
          <a:xfrm flipH="1">
            <a:off x="1471900" y="3863622"/>
            <a:ext cx="9248199" cy="2039361"/>
            <a:chOff x="1429960" y="1677574"/>
            <a:chExt cx="9248199" cy="2039361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B3BD2A6-B3B3-47EF-8F8D-47B37AC2D658}"/>
                </a:ext>
              </a:extLst>
            </p:cNvPr>
            <p:cNvSpPr/>
            <p:nvPr/>
          </p:nvSpPr>
          <p:spPr>
            <a:xfrm>
              <a:off x="1429960" y="1677574"/>
              <a:ext cx="9248199" cy="2039361"/>
            </a:xfrm>
            <a:custGeom>
              <a:avLst/>
              <a:gdLst>
                <a:gd name="connsiteX0" fmla="*/ 6639186 w 9013653"/>
                <a:gd name="connsiteY0" fmla="*/ 3282750 h 3768427"/>
                <a:gd name="connsiteX1" fmla="*/ 7124760 w 9013653"/>
                <a:gd name="connsiteY1" fmla="*/ 3282750 h 3768427"/>
                <a:gd name="connsiteX2" fmla="*/ 7101073 w 9013653"/>
                <a:gd name="connsiteY2" fmla="*/ 3768427 h 3768427"/>
                <a:gd name="connsiteX3" fmla="*/ 0 w 9013653"/>
                <a:gd name="connsiteY3" fmla="*/ 0 h 3768427"/>
                <a:gd name="connsiteX4" fmla="*/ 9013653 w 9013653"/>
                <a:gd name="connsiteY4" fmla="*/ 0 h 3768427"/>
                <a:gd name="connsiteX5" fmla="*/ 9013653 w 9013653"/>
                <a:gd name="connsiteY5" fmla="*/ 3276600 h 3768427"/>
                <a:gd name="connsiteX6" fmla="*/ 0 w 9013653"/>
                <a:gd name="connsiteY6" fmla="*/ 3276600 h 376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13653" h="3768427">
                  <a:moveTo>
                    <a:pt x="6639186" y="3282750"/>
                  </a:moveTo>
                  <a:lnTo>
                    <a:pt x="7124760" y="3282750"/>
                  </a:lnTo>
                  <a:lnTo>
                    <a:pt x="7101073" y="3768427"/>
                  </a:lnTo>
                  <a:close/>
                  <a:moveTo>
                    <a:pt x="0" y="0"/>
                  </a:moveTo>
                  <a:lnTo>
                    <a:pt x="9013653" y="0"/>
                  </a:lnTo>
                  <a:lnTo>
                    <a:pt x="9013653" y="3276600"/>
                  </a:lnTo>
                  <a:lnTo>
                    <a:pt x="0" y="327660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F10229B-A74E-46B9-B771-F9642A1660C0}"/>
                </a:ext>
              </a:extLst>
            </p:cNvPr>
            <p:cNvSpPr/>
            <p:nvPr/>
          </p:nvSpPr>
          <p:spPr>
            <a:xfrm>
              <a:off x="1429960" y="3429000"/>
              <a:ext cx="9176413" cy="287935"/>
            </a:xfrm>
            <a:custGeom>
              <a:avLst/>
              <a:gdLst>
                <a:gd name="connsiteX0" fmla="*/ 0 w 8930640"/>
                <a:gd name="connsiteY0" fmla="*/ 30480 h 487680"/>
                <a:gd name="connsiteX1" fmla="*/ 6614160 w 8930640"/>
                <a:gd name="connsiteY1" fmla="*/ 30480 h 487680"/>
                <a:gd name="connsiteX2" fmla="*/ 7071360 w 8930640"/>
                <a:gd name="connsiteY2" fmla="*/ 487680 h 487680"/>
                <a:gd name="connsiteX3" fmla="*/ 7071360 w 8930640"/>
                <a:gd name="connsiteY3" fmla="*/ 0 h 487680"/>
                <a:gd name="connsiteX4" fmla="*/ 8930640 w 89306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30640" h="487680">
                  <a:moveTo>
                    <a:pt x="0" y="30480"/>
                  </a:moveTo>
                  <a:lnTo>
                    <a:pt x="6614160" y="30480"/>
                  </a:lnTo>
                  <a:lnTo>
                    <a:pt x="7071360" y="487680"/>
                  </a:lnTo>
                  <a:lnTo>
                    <a:pt x="7071360" y="0"/>
                  </a:lnTo>
                  <a:lnTo>
                    <a:pt x="8930640" y="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4D36A45-F603-4DDC-B6AC-FACF10C1288C}"/>
              </a:ext>
            </a:extLst>
          </p:cNvPr>
          <p:cNvSpPr/>
          <p:nvPr/>
        </p:nvSpPr>
        <p:spPr>
          <a:xfrm>
            <a:off x="1543686" y="3682173"/>
            <a:ext cx="985520" cy="458374"/>
          </a:xfrm>
          <a:prstGeom prst="roundRect">
            <a:avLst/>
          </a:pr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关键词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071D2E5-87D5-4902-82BB-C3A67C9974FF}"/>
              </a:ext>
            </a:extLst>
          </p:cNvPr>
          <p:cNvSpPr/>
          <p:nvPr/>
        </p:nvSpPr>
        <p:spPr>
          <a:xfrm>
            <a:off x="9246235" y="4258107"/>
            <a:ext cx="914400" cy="914400"/>
          </a:xfrm>
          <a:prstGeom prst="ellipse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354B8E8-E9F6-4A73-8DBD-C2C92CEFD9C6}"/>
              </a:ext>
            </a:extLst>
          </p:cNvPr>
          <p:cNvSpPr/>
          <p:nvPr/>
        </p:nvSpPr>
        <p:spPr>
          <a:xfrm>
            <a:off x="2072006" y="4258107"/>
            <a:ext cx="914400" cy="914400"/>
          </a:xfrm>
          <a:prstGeom prst="ellipse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北京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429473D-3160-4501-BDF9-22C3A623233B}"/>
              </a:ext>
            </a:extLst>
          </p:cNvPr>
          <p:cNvSpPr/>
          <p:nvPr/>
        </p:nvSpPr>
        <p:spPr>
          <a:xfrm>
            <a:off x="3865563" y="4258107"/>
            <a:ext cx="914400" cy="914400"/>
          </a:xfrm>
          <a:prstGeom prst="ellipse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师范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6ED96F3-3095-4800-8C88-F67F6BBCFC2E}"/>
              </a:ext>
            </a:extLst>
          </p:cNvPr>
          <p:cNvSpPr/>
          <p:nvPr/>
        </p:nvSpPr>
        <p:spPr>
          <a:xfrm>
            <a:off x="5659120" y="4258107"/>
            <a:ext cx="914400" cy="914400"/>
          </a:xfrm>
          <a:prstGeom prst="ellipse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大学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864E060-E385-476F-ACBB-6775CAE7DE86}"/>
              </a:ext>
            </a:extLst>
          </p:cNvPr>
          <p:cNvSpPr/>
          <p:nvPr/>
        </p:nvSpPr>
        <p:spPr>
          <a:xfrm>
            <a:off x="7452677" y="4258107"/>
            <a:ext cx="914400" cy="914400"/>
          </a:xfrm>
          <a:prstGeom prst="ellipse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</a:t>
            </a:r>
          </a:p>
        </p:txBody>
      </p:sp>
    </p:spTree>
    <p:extLst>
      <p:ext uri="{BB962C8B-B14F-4D97-AF65-F5344CB8AC3E}">
        <p14:creationId xmlns:p14="http://schemas.microsoft.com/office/powerpoint/2010/main" val="209284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7E5E43-DD3D-4806-A2DF-0F3A3EFF8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人物介绍页面</a:t>
            </a:r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9C0CE5B-FB89-4077-96AC-96FDE34452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583ED6-EE28-448C-9DCB-93120A87FF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199" y="1784111"/>
            <a:ext cx="3825241" cy="376244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F0029FD5-E120-4209-A88B-EFA6BFD1FCE7}"/>
              </a:ext>
            </a:extLst>
          </p:cNvPr>
          <p:cNvSpPr/>
          <p:nvPr/>
        </p:nvSpPr>
        <p:spPr>
          <a:xfrm>
            <a:off x="4402819" y="1436568"/>
            <a:ext cx="4276364" cy="695086"/>
          </a:xfrm>
          <a:prstGeom prst="parallelogram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2000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394909-DEAE-4A2E-85CA-9D4059F9DC4A}"/>
              </a:ext>
            </a:extLst>
          </p:cNvPr>
          <p:cNvSpPr txBox="1"/>
          <p:nvPr/>
        </p:nvSpPr>
        <p:spPr>
          <a:xfrm>
            <a:off x="6202677" y="2551617"/>
            <a:ext cx="4276364" cy="9027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北师大教育学科特色和传统的视觉化概括表述。古朴凝重，造型端庄，架构严谨。</a:t>
            </a:r>
            <a:endParaRPr lang="en-US" altLang="zh-CN" sz="1600" spc="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z="1600" spc="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581CE4-331A-4394-AF19-FD12EA6C4200}"/>
              </a:ext>
            </a:extLst>
          </p:cNvPr>
          <p:cNvSpPr/>
          <p:nvPr/>
        </p:nvSpPr>
        <p:spPr>
          <a:xfrm>
            <a:off x="5158854" y="1534209"/>
            <a:ext cx="31820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spc="600" dirty="0">
                <a:solidFill>
                  <a:schemeClr val="bg1"/>
                </a:solidFill>
                <a:latin typeface="+mj-ea"/>
                <a:ea typeface="+mj-ea"/>
              </a:rPr>
              <a:t>木</a:t>
            </a:r>
            <a:r>
              <a:rPr lang="en-US" altLang="zh-CN" sz="2800" spc="6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2800" spc="600" dirty="0">
                <a:solidFill>
                  <a:schemeClr val="bg1"/>
                </a:solidFill>
                <a:latin typeface="+mj-ea"/>
                <a:ea typeface="+mj-ea"/>
              </a:rPr>
              <a:t>铎</a:t>
            </a:r>
            <a:r>
              <a:rPr lang="en-US" altLang="zh-CN" sz="2800" spc="6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2800" spc="600" dirty="0">
                <a:solidFill>
                  <a:schemeClr val="bg1"/>
                </a:solidFill>
                <a:latin typeface="+mj-ea"/>
                <a:ea typeface="+mj-ea"/>
              </a:rPr>
              <a:t>金</a:t>
            </a:r>
            <a:r>
              <a:rPr lang="en-US" altLang="zh-CN" sz="2800" spc="6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2800" spc="600" dirty="0">
                <a:solidFill>
                  <a:schemeClr val="bg1"/>
                </a:solidFill>
                <a:latin typeface="+mj-ea"/>
                <a:ea typeface="+mj-ea"/>
              </a:rPr>
              <a:t>声</a:t>
            </a:r>
          </a:p>
        </p:txBody>
      </p:sp>
      <p:sp>
        <p:nvSpPr>
          <p:cNvPr id="19" name="ïṣľiḍé">
            <a:extLst>
              <a:ext uri="{FF2B5EF4-FFF2-40B4-BE49-F238E27FC236}">
                <a16:creationId xmlns:a16="http://schemas.microsoft.com/office/drawing/2014/main" id="{7F4B0491-5663-4C58-BA97-80C9CBF93857}"/>
              </a:ext>
            </a:extLst>
          </p:cNvPr>
          <p:cNvSpPr/>
          <p:nvPr/>
        </p:nvSpPr>
        <p:spPr bwMode="auto">
          <a:xfrm>
            <a:off x="8686799" y="1777044"/>
            <a:ext cx="2286001" cy="38909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Supporting text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0629C43-1947-47CC-BDCF-8AF8CFC09F2A}"/>
              </a:ext>
            </a:extLst>
          </p:cNvPr>
          <p:cNvSpPr/>
          <p:nvPr/>
        </p:nvSpPr>
        <p:spPr>
          <a:xfrm>
            <a:off x="3120562" y="3093266"/>
            <a:ext cx="45719" cy="45719"/>
          </a:xfrm>
          <a:prstGeom prst="ellipse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E894E26-5574-425B-8285-EB526A899E8E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E0742D8-D2F4-4A67-8CFD-E21E2560F3F5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9B0597A-3D11-4A7E-9618-1BC599014841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EE31C5F-0CED-4770-94BE-BB2E6CFE6FA7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speech-bubbles_1692">
              <a:extLst>
                <a:ext uri="{FF2B5EF4-FFF2-40B4-BE49-F238E27FC236}">
                  <a16:creationId xmlns:a16="http://schemas.microsoft.com/office/drawing/2014/main" id="{A605F9FF-D379-4BC3-86AF-0FC3BB4D09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D1C4481-7A93-43E3-A120-AD4A7AE8BADB}"/>
                </a:ext>
              </a:extLst>
            </p:cNvPr>
            <p:cNvSpPr txBox="1"/>
            <p:nvPr/>
          </p:nvSpPr>
          <p:spPr>
            <a:xfrm>
              <a:off x="5591413" y="-740956"/>
              <a:ext cx="6454011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在占位符中插入图片，装饰元素置于顶层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208A550A-40A4-4BD6-A381-29DBA5D432DF}"/>
              </a:ext>
            </a:extLst>
          </p:cNvPr>
          <p:cNvSpPr/>
          <p:nvPr/>
        </p:nvSpPr>
        <p:spPr>
          <a:xfrm rot="18900000">
            <a:off x="6045440" y="3717040"/>
            <a:ext cx="101120" cy="10112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DCF487F-6FBA-4BB7-916D-5B0D7DD22C52}"/>
              </a:ext>
            </a:extLst>
          </p:cNvPr>
          <p:cNvSpPr/>
          <p:nvPr/>
        </p:nvSpPr>
        <p:spPr>
          <a:xfrm rot="18900000">
            <a:off x="6045440" y="2712730"/>
            <a:ext cx="101120" cy="10112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3CCA29-6003-44CB-AF03-61D7A3D6CADC}"/>
              </a:ext>
            </a:extLst>
          </p:cNvPr>
          <p:cNvSpPr/>
          <p:nvPr/>
        </p:nvSpPr>
        <p:spPr>
          <a:xfrm>
            <a:off x="6202676" y="3596256"/>
            <a:ext cx="4276363" cy="102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体现了北京师范大学作为综合性有特色、研究型大学对国家教育文脉传承的历史使命和社会责任。</a:t>
            </a:r>
            <a:endParaRPr lang="en-US" altLang="zh-CN" sz="1600" spc="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7473F9-7FCA-4436-9191-C3484B7CC164}"/>
              </a:ext>
            </a:extLst>
          </p:cNvPr>
          <p:cNvSpPr/>
          <p:nvPr/>
        </p:nvSpPr>
        <p:spPr>
          <a:xfrm>
            <a:off x="6202675" y="4763906"/>
            <a:ext cx="4276363" cy="102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作为起源于夏商时代的中国古代响器，铎在历史上一直有“木铎司文，金铎司武”的传统区分。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2823A3-0B88-4075-936E-F8F3E49681D6}"/>
              </a:ext>
            </a:extLst>
          </p:cNvPr>
          <p:cNvSpPr/>
          <p:nvPr/>
        </p:nvSpPr>
        <p:spPr>
          <a:xfrm rot="18900000">
            <a:off x="6045439" y="4885441"/>
            <a:ext cx="101120" cy="10112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6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8DD750-89EB-4263-A8B9-E894441B1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团队介绍</a:t>
            </a:r>
            <a:endParaRPr lang="zh-CN" altLang="en-US" dirty="0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D41FED83-2A29-457F-979B-A8CD7451EE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197E756-4863-4AA9-9277-4D9D3C2E3B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39D84B1-41CB-466E-90E6-A33A7653BC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1484" y="2094614"/>
            <a:ext cx="2105246" cy="2105246"/>
          </a:xfrm>
        </p:spPr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6FDD4E9C-7366-462F-995A-2E72C118D94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022EA07-EC0E-425B-AD00-910F9CCE303D}"/>
              </a:ext>
            </a:extLst>
          </p:cNvPr>
          <p:cNvSpPr/>
          <p:nvPr/>
        </p:nvSpPr>
        <p:spPr>
          <a:xfrm>
            <a:off x="861238" y="2020186"/>
            <a:ext cx="2254102" cy="2254102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7003DC0-4E1B-46DF-B572-641E5C95D3F8}"/>
              </a:ext>
            </a:extLst>
          </p:cNvPr>
          <p:cNvSpPr/>
          <p:nvPr/>
        </p:nvSpPr>
        <p:spPr>
          <a:xfrm>
            <a:off x="935666" y="2094614"/>
            <a:ext cx="2105246" cy="2105246"/>
          </a:xfrm>
          <a:prstGeom prst="ellipse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 t="1" r="-12374" b="-12374"/>
            </a:stretch>
          </a:blip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1B27DBD-E885-4BAB-B165-54613A699CBE}"/>
              </a:ext>
            </a:extLst>
          </p:cNvPr>
          <p:cNvSpPr/>
          <p:nvPr/>
        </p:nvSpPr>
        <p:spPr>
          <a:xfrm>
            <a:off x="935666" y="3631018"/>
            <a:ext cx="701748" cy="701748"/>
          </a:xfrm>
          <a:prstGeom prst="ellipse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42447968-B82D-4E8A-8EC5-556566F49AC6}"/>
              </a:ext>
            </a:extLst>
          </p:cNvPr>
          <p:cNvSpPr/>
          <p:nvPr/>
        </p:nvSpPr>
        <p:spPr>
          <a:xfrm>
            <a:off x="1118191" y="3817090"/>
            <a:ext cx="336698" cy="329604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E618F73-AE8A-471B-8023-AAD5EC62704B}"/>
              </a:ext>
            </a:extLst>
          </p:cNvPr>
          <p:cNvSpPr/>
          <p:nvPr/>
        </p:nvSpPr>
        <p:spPr>
          <a:xfrm>
            <a:off x="1010674" y="4518838"/>
            <a:ext cx="2009931" cy="877033"/>
          </a:xfrm>
          <a:prstGeom prst="roundRect">
            <a:avLst>
              <a:gd name="adj" fmla="val 46799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B17F29-79AD-473B-9D90-A0C321CFF2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17" y="4577316"/>
            <a:ext cx="405296" cy="813126"/>
          </a:xfrm>
          <a:prstGeom prst="rect">
            <a:avLst/>
          </a:prstGeom>
          <a:noFill/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945B26F-FFD1-4420-8879-B8A1367BC80C}"/>
              </a:ext>
            </a:extLst>
          </p:cNvPr>
          <p:cNvSpPr txBox="1"/>
          <p:nvPr/>
        </p:nvSpPr>
        <p:spPr>
          <a:xfrm>
            <a:off x="1454889" y="4613884"/>
            <a:ext cx="1143595" cy="70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成员姓名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所属院系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EDE7324-F6F1-4FAE-A0DB-2F430E42BB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92659" y="4582745"/>
            <a:ext cx="405296" cy="813126"/>
          </a:xfrm>
          <a:prstGeom prst="rect">
            <a:avLst/>
          </a:prstGeom>
          <a:noFill/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9814F8EB-1516-45DA-86A6-6FD3F977071B}"/>
              </a:ext>
            </a:extLst>
          </p:cNvPr>
          <p:cNvSpPr/>
          <p:nvPr/>
        </p:nvSpPr>
        <p:spPr>
          <a:xfrm>
            <a:off x="3564147" y="2020186"/>
            <a:ext cx="2254102" cy="2254102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A6E4838-BE85-4573-8172-0E4903CA5267}"/>
              </a:ext>
            </a:extLst>
          </p:cNvPr>
          <p:cNvSpPr/>
          <p:nvPr/>
        </p:nvSpPr>
        <p:spPr>
          <a:xfrm>
            <a:off x="3638575" y="2094614"/>
            <a:ext cx="2105246" cy="2105246"/>
          </a:xfrm>
          <a:prstGeom prst="ellipse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 t="1" r="-12374" b="-12374"/>
            </a:stretch>
          </a:blip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FE2E222-2926-4FC5-A69D-B00E39615657}"/>
              </a:ext>
            </a:extLst>
          </p:cNvPr>
          <p:cNvSpPr/>
          <p:nvPr/>
        </p:nvSpPr>
        <p:spPr>
          <a:xfrm>
            <a:off x="3638575" y="3631018"/>
            <a:ext cx="701748" cy="701748"/>
          </a:xfrm>
          <a:prstGeom prst="ellipse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FD4384F7-12A5-482B-B360-90B059F4B680}"/>
              </a:ext>
            </a:extLst>
          </p:cNvPr>
          <p:cNvSpPr/>
          <p:nvPr/>
        </p:nvSpPr>
        <p:spPr>
          <a:xfrm>
            <a:off x="3821100" y="3817090"/>
            <a:ext cx="336698" cy="329604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F0EBDDA-BFE2-454E-BC60-FD745A3C5FDF}"/>
              </a:ext>
            </a:extLst>
          </p:cNvPr>
          <p:cNvSpPr/>
          <p:nvPr/>
        </p:nvSpPr>
        <p:spPr>
          <a:xfrm>
            <a:off x="3713583" y="4518838"/>
            <a:ext cx="2009931" cy="877033"/>
          </a:xfrm>
          <a:prstGeom prst="roundRect">
            <a:avLst>
              <a:gd name="adj" fmla="val 46799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B53A6A2-9E3F-44F5-83C2-A2E2E7F3C7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326" y="4577316"/>
            <a:ext cx="405296" cy="813126"/>
          </a:xfrm>
          <a:prstGeom prst="rect">
            <a:avLst/>
          </a:prstGeom>
          <a:noFill/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D8170C7-D884-4332-9B8E-B15D3D8EB575}"/>
              </a:ext>
            </a:extLst>
          </p:cNvPr>
          <p:cNvSpPr txBox="1"/>
          <p:nvPr/>
        </p:nvSpPr>
        <p:spPr>
          <a:xfrm>
            <a:off x="4157798" y="4613884"/>
            <a:ext cx="1143595" cy="70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成员姓名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所属院系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B043441-5929-4C46-A333-EC59CD341C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95568" y="4582745"/>
            <a:ext cx="405296" cy="813126"/>
          </a:xfrm>
          <a:prstGeom prst="rect">
            <a:avLst/>
          </a:prstGeom>
          <a:noFill/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CEB8B782-F8F1-4CCA-8AA8-5DDB7312AAD6}"/>
              </a:ext>
            </a:extLst>
          </p:cNvPr>
          <p:cNvSpPr/>
          <p:nvPr/>
        </p:nvSpPr>
        <p:spPr>
          <a:xfrm>
            <a:off x="6267056" y="2020186"/>
            <a:ext cx="2254102" cy="2254102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4583A5F-7001-41AE-82FB-837D7C3EB8D5}"/>
              </a:ext>
            </a:extLst>
          </p:cNvPr>
          <p:cNvSpPr/>
          <p:nvPr/>
        </p:nvSpPr>
        <p:spPr>
          <a:xfrm>
            <a:off x="6341484" y="2094614"/>
            <a:ext cx="2105246" cy="2105246"/>
          </a:xfrm>
          <a:prstGeom prst="ellipse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 t="1" r="-12374" b="-12374"/>
            </a:stretch>
          </a:blip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9DF935C-DA6A-41C5-A76B-E52F0843356E}"/>
              </a:ext>
            </a:extLst>
          </p:cNvPr>
          <p:cNvSpPr/>
          <p:nvPr/>
        </p:nvSpPr>
        <p:spPr>
          <a:xfrm>
            <a:off x="6341484" y="3631018"/>
            <a:ext cx="701748" cy="701748"/>
          </a:xfrm>
          <a:prstGeom prst="ellipse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7EA7DB9E-80C6-499F-BBCF-40D896C27EEB}"/>
              </a:ext>
            </a:extLst>
          </p:cNvPr>
          <p:cNvSpPr/>
          <p:nvPr/>
        </p:nvSpPr>
        <p:spPr>
          <a:xfrm>
            <a:off x="6524009" y="3817090"/>
            <a:ext cx="336698" cy="329604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17342E3-CC29-4E73-8CC7-36C0B9F74226}"/>
              </a:ext>
            </a:extLst>
          </p:cNvPr>
          <p:cNvSpPr/>
          <p:nvPr/>
        </p:nvSpPr>
        <p:spPr>
          <a:xfrm>
            <a:off x="6416492" y="4518838"/>
            <a:ext cx="2009931" cy="877033"/>
          </a:xfrm>
          <a:prstGeom prst="roundRect">
            <a:avLst>
              <a:gd name="adj" fmla="val 46799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1CCFF3A-761D-4D96-BAFB-713AD02160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235" y="4577316"/>
            <a:ext cx="405296" cy="813126"/>
          </a:xfrm>
          <a:prstGeom prst="rect">
            <a:avLst/>
          </a:prstGeom>
          <a:noFill/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4F2F4C2-D299-4EFD-9F0E-C980519E6098}"/>
              </a:ext>
            </a:extLst>
          </p:cNvPr>
          <p:cNvSpPr txBox="1"/>
          <p:nvPr/>
        </p:nvSpPr>
        <p:spPr>
          <a:xfrm>
            <a:off x="6860707" y="4613884"/>
            <a:ext cx="1143595" cy="70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成员姓名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所属院系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B9BB60D-653D-4B04-B304-4E007ADC02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98477" y="4582745"/>
            <a:ext cx="405296" cy="813126"/>
          </a:xfrm>
          <a:prstGeom prst="rect">
            <a:avLst/>
          </a:prstGeom>
          <a:noFill/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1C79AD4C-821F-4AE9-B2A9-6AA91886CD97}"/>
              </a:ext>
            </a:extLst>
          </p:cNvPr>
          <p:cNvSpPr/>
          <p:nvPr/>
        </p:nvSpPr>
        <p:spPr>
          <a:xfrm>
            <a:off x="8969966" y="2020186"/>
            <a:ext cx="2254102" cy="2254102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57C3965-5995-47E0-A858-28393914BBE2}"/>
              </a:ext>
            </a:extLst>
          </p:cNvPr>
          <p:cNvSpPr/>
          <p:nvPr/>
        </p:nvSpPr>
        <p:spPr>
          <a:xfrm>
            <a:off x="9044394" y="2094614"/>
            <a:ext cx="2105246" cy="2105246"/>
          </a:xfrm>
          <a:prstGeom prst="ellipse">
            <a:avLst/>
          </a:prstGeom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 t="1" r="-12374" b="-12374"/>
            </a:stretch>
          </a:blip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3424E19-03DD-45FB-B580-7451B5113EFA}"/>
              </a:ext>
            </a:extLst>
          </p:cNvPr>
          <p:cNvSpPr/>
          <p:nvPr/>
        </p:nvSpPr>
        <p:spPr>
          <a:xfrm>
            <a:off x="9044394" y="3631018"/>
            <a:ext cx="701748" cy="701748"/>
          </a:xfrm>
          <a:prstGeom prst="ellipse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Oval 5">
            <a:extLst>
              <a:ext uri="{FF2B5EF4-FFF2-40B4-BE49-F238E27FC236}">
                <a16:creationId xmlns:a16="http://schemas.microsoft.com/office/drawing/2014/main" id="{E14C7E9B-21C8-461A-8C30-1232FF0AB5A7}"/>
              </a:ext>
            </a:extLst>
          </p:cNvPr>
          <p:cNvSpPr/>
          <p:nvPr/>
        </p:nvSpPr>
        <p:spPr>
          <a:xfrm>
            <a:off x="9226919" y="3817090"/>
            <a:ext cx="336698" cy="329604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accent3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8D443CAD-0AAF-486C-BD68-11208DE85A79}"/>
              </a:ext>
            </a:extLst>
          </p:cNvPr>
          <p:cNvSpPr/>
          <p:nvPr/>
        </p:nvSpPr>
        <p:spPr>
          <a:xfrm>
            <a:off x="9119402" y="4518838"/>
            <a:ext cx="2009931" cy="877033"/>
          </a:xfrm>
          <a:prstGeom prst="roundRect">
            <a:avLst>
              <a:gd name="adj" fmla="val 46799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042C0B9-CBB7-483C-A175-5CCFB6F7FE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145" y="4577316"/>
            <a:ext cx="405296" cy="813126"/>
          </a:xfrm>
          <a:prstGeom prst="rect">
            <a:avLst/>
          </a:prstGeom>
          <a:noFill/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C5795B8-8588-4434-8016-9A5545D58C4B}"/>
              </a:ext>
            </a:extLst>
          </p:cNvPr>
          <p:cNvSpPr txBox="1"/>
          <p:nvPr/>
        </p:nvSpPr>
        <p:spPr>
          <a:xfrm>
            <a:off x="9563617" y="4613884"/>
            <a:ext cx="1143595" cy="70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成员姓名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所属院系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E80877E3-DD9B-41B1-947B-F796D3C4C4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701387" y="4582745"/>
            <a:ext cx="405296" cy="813126"/>
          </a:xfrm>
          <a:prstGeom prst="rect">
            <a:avLst/>
          </a:prstGeom>
          <a:noFill/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5CD7B2E7-F2C6-4772-8196-F18673063F00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F2796813-0562-40AF-A7C4-CC512E804636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3494D90-356F-4E86-A909-14CE76690E96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2B50BF2-8325-47D2-B15C-009C3C9BEDAD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speech-bubbles_1692">
              <a:extLst>
                <a:ext uri="{FF2B5EF4-FFF2-40B4-BE49-F238E27FC236}">
                  <a16:creationId xmlns:a16="http://schemas.microsoft.com/office/drawing/2014/main" id="{9EF09346-3E6B-4845-81F2-52703026D3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E061D4F-C184-4D43-85FC-9339F392CE71}"/>
                </a:ext>
              </a:extLst>
            </p:cNvPr>
            <p:cNvSpPr txBox="1"/>
            <p:nvPr/>
          </p:nvSpPr>
          <p:spPr>
            <a:xfrm>
              <a:off x="5591413" y="-740956"/>
              <a:ext cx="6454011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在占位符中插入图片，装饰元素置于顶层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1438ABB-6D21-4751-94C2-7300721C23F0}"/>
              </a:ext>
            </a:extLst>
          </p:cNvPr>
          <p:cNvGrpSpPr/>
          <p:nvPr/>
        </p:nvGrpSpPr>
        <p:grpSpPr>
          <a:xfrm>
            <a:off x="5016500" y="-1513692"/>
            <a:ext cx="7320089" cy="782172"/>
            <a:chOff x="5300215" y="-851680"/>
            <a:chExt cx="7036375" cy="782172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46019D47-7CF9-440B-961E-F93716C211F3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655D2AD-55C6-4D43-80B0-1C0D2C1FF6F1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11E2E2D2-BED0-4955-8585-834EF4D5FC4D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speech-bubbles_1692">
              <a:extLst>
                <a:ext uri="{FF2B5EF4-FFF2-40B4-BE49-F238E27FC236}">
                  <a16:creationId xmlns:a16="http://schemas.microsoft.com/office/drawing/2014/main" id="{9A5BC2C5-505C-4E95-A4B0-4936844CE0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43D15CD-B9AB-4859-B2E3-9EDA2A85EB75}"/>
                </a:ext>
              </a:extLst>
            </p:cNvPr>
            <p:cNvSpPr txBox="1"/>
            <p:nvPr/>
          </p:nvSpPr>
          <p:spPr>
            <a:xfrm>
              <a:off x="6033915" y="-740956"/>
              <a:ext cx="5569025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这一页的图片格式如果乱掉了，可以右键此幻灯片</a:t>
              </a:r>
              <a:r>
                <a:rPr lang="en-US" altLang="zh-CN" sz="1600" dirty="0"/>
                <a:t>-</a:t>
              </a:r>
              <a:r>
                <a:rPr lang="zh-CN" altLang="en-US" sz="1600" dirty="0"/>
                <a:t>重设幻灯片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9E8C90B9-21A8-48C1-AF5B-6ECA20167ACE}"/>
              </a:ext>
            </a:extLst>
          </p:cNvPr>
          <p:cNvGrpSpPr/>
          <p:nvPr/>
        </p:nvGrpSpPr>
        <p:grpSpPr>
          <a:xfrm>
            <a:off x="5016500" y="-2263095"/>
            <a:ext cx="7320089" cy="782172"/>
            <a:chOff x="5300215" y="-851680"/>
            <a:chExt cx="7036375" cy="782172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7C9DACC6-0BB6-4255-AF46-515457D4A808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DFA5205-7CC8-4E88-9FFA-7F92A81FDDCE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45916023-4004-45B8-BE41-16BC5E81DE66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speech-bubbles_1692">
              <a:extLst>
                <a:ext uri="{FF2B5EF4-FFF2-40B4-BE49-F238E27FC236}">
                  <a16:creationId xmlns:a16="http://schemas.microsoft.com/office/drawing/2014/main" id="{DBB2836D-58DE-45FE-8388-B19C3D8535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6E59987-49FF-4578-9B21-B7968C9CDFBB}"/>
                </a:ext>
              </a:extLst>
            </p:cNvPr>
            <p:cNvSpPr txBox="1"/>
            <p:nvPr/>
          </p:nvSpPr>
          <p:spPr>
            <a:xfrm>
              <a:off x="6746578" y="-740956"/>
              <a:ext cx="4143717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人物的图片最好先裁剪成</a:t>
              </a:r>
              <a:r>
                <a:rPr lang="en-US" altLang="zh-CN" sz="1600" dirty="0"/>
                <a:t>1</a:t>
              </a:r>
              <a:r>
                <a:rPr lang="zh-CN" altLang="en-US" sz="1600" dirty="0"/>
                <a:t>：</a:t>
              </a:r>
              <a:r>
                <a:rPr lang="en-US" altLang="zh-CN" sz="1600" dirty="0"/>
                <a:t>1</a:t>
              </a:r>
              <a:r>
                <a:rPr lang="zh-CN" altLang="en-US" sz="1600" dirty="0"/>
                <a:t>的正方形再插入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728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片占位符 49">
            <a:extLst>
              <a:ext uri="{FF2B5EF4-FFF2-40B4-BE49-F238E27FC236}">
                <a16:creationId xmlns:a16="http://schemas.microsoft.com/office/drawing/2014/main" id="{B4FC7FB0-9917-49F1-9515-37D252DD45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6C9DC96-6338-4E37-886B-E38E7858D02A}"/>
              </a:ext>
            </a:extLst>
          </p:cNvPr>
          <p:cNvSpPr/>
          <p:nvPr/>
        </p:nvSpPr>
        <p:spPr>
          <a:xfrm>
            <a:off x="973601" y="1999839"/>
            <a:ext cx="2069364" cy="2926080"/>
          </a:xfrm>
          <a:prstGeom prst="rect">
            <a:avLst/>
          </a:prstGeom>
          <a:blipFill>
            <a:blip r:embed="rId3"/>
            <a:stretch>
              <a:fillRect t="1" b="-1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EDCA61-CC41-4B02-B05C-6EE73E281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549275"/>
            <a:ext cx="10801350" cy="502285"/>
          </a:xfrm>
        </p:spPr>
        <p:txBody>
          <a:bodyPr/>
          <a:lstStyle/>
          <a:p>
            <a:r>
              <a:rPr lang="zh-CN" altLang="en-US" dirty="0"/>
              <a:t>荣誉展示页面</a:t>
            </a:r>
          </a:p>
        </p:txBody>
      </p:sp>
      <p:sp>
        <p:nvSpPr>
          <p:cNvPr id="51" name="图片占位符 50">
            <a:extLst>
              <a:ext uri="{FF2B5EF4-FFF2-40B4-BE49-F238E27FC236}">
                <a16:creationId xmlns:a16="http://schemas.microsoft.com/office/drawing/2014/main" id="{D74EA10F-023F-4BE0-B6F8-725E490623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2" name="图片占位符 51">
            <a:extLst>
              <a:ext uri="{FF2B5EF4-FFF2-40B4-BE49-F238E27FC236}">
                <a16:creationId xmlns:a16="http://schemas.microsoft.com/office/drawing/2014/main" id="{8E6FB327-9602-4FA8-9481-09F0D7DAD2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3" name="图片占位符 52">
            <a:extLst>
              <a:ext uri="{FF2B5EF4-FFF2-40B4-BE49-F238E27FC236}">
                <a16:creationId xmlns:a16="http://schemas.microsoft.com/office/drawing/2014/main" id="{CA0ADF64-EC13-4C99-8CA9-6848B75EA5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4D6C3098-4AB4-4C62-B7A0-7E0107D65D6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7A34F1-3B8C-40DD-95FE-BF0C80EB59C5}"/>
              </a:ext>
            </a:extLst>
          </p:cNvPr>
          <p:cNvSpPr/>
          <p:nvPr/>
        </p:nvSpPr>
        <p:spPr>
          <a:xfrm>
            <a:off x="5021819" y="1517711"/>
            <a:ext cx="2069364" cy="2926080"/>
          </a:xfrm>
          <a:prstGeom prst="rect">
            <a:avLst/>
          </a:prstGeom>
          <a:blipFill>
            <a:blip r:embed="rId3"/>
            <a:stretch>
              <a:fillRect t="1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7C7DA1-294A-40C2-9A50-369D26B95957}"/>
              </a:ext>
            </a:extLst>
          </p:cNvPr>
          <p:cNvSpPr/>
          <p:nvPr/>
        </p:nvSpPr>
        <p:spPr>
          <a:xfrm>
            <a:off x="2952455" y="1653478"/>
            <a:ext cx="2069364" cy="2926080"/>
          </a:xfrm>
          <a:prstGeom prst="rect">
            <a:avLst/>
          </a:prstGeom>
          <a:blipFill>
            <a:blip r:embed="rId3"/>
            <a:stretch>
              <a:fillRect t="1" b="-1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0578CD-9F02-4AF9-9D2C-7FFACC40B62F}"/>
              </a:ext>
            </a:extLst>
          </p:cNvPr>
          <p:cNvSpPr/>
          <p:nvPr/>
        </p:nvSpPr>
        <p:spPr>
          <a:xfrm>
            <a:off x="7170183" y="1631311"/>
            <a:ext cx="2069364" cy="2926080"/>
          </a:xfrm>
          <a:prstGeom prst="rect">
            <a:avLst/>
          </a:prstGeom>
          <a:blipFill>
            <a:blip r:embed="rId3"/>
            <a:stretch>
              <a:fillRect t="1" b="-1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4A3F23-C384-4510-A41F-DA2CCF71F172}"/>
              </a:ext>
            </a:extLst>
          </p:cNvPr>
          <p:cNvSpPr/>
          <p:nvPr/>
        </p:nvSpPr>
        <p:spPr>
          <a:xfrm>
            <a:off x="9179686" y="1955003"/>
            <a:ext cx="2069364" cy="2926080"/>
          </a:xfrm>
          <a:prstGeom prst="rect">
            <a:avLst/>
          </a:prstGeom>
          <a:blipFill>
            <a:blip r:embed="rId3"/>
            <a:stretch>
              <a:fillRect t="1" b="-1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1397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6EC5F35-2A18-4559-AC15-E3BECD1086FD}"/>
              </a:ext>
            </a:extLst>
          </p:cNvPr>
          <p:cNvGrpSpPr/>
          <p:nvPr/>
        </p:nvGrpSpPr>
        <p:grpSpPr>
          <a:xfrm>
            <a:off x="2414163" y="4849186"/>
            <a:ext cx="7363674" cy="941811"/>
            <a:chOff x="2348966" y="4849186"/>
            <a:chExt cx="7363674" cy="94181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1D1377A-9758-4381-ABBA-E4C588117D87}"/>
                </a:ext>
              </a:extLst>
            </p:cNvPr>
            <p:cNvGrpSpPr/>
            <p:nvPr/>
          </p:nvGrpSpPr>
          <p:grpSpPr>
            <a:xfrm>
              <a:off x="5054020" y="4849186"/>
              <a:ext cx="1953565" cy="707886"/>
              <a:chOff x="5126837" y="5219000"/>
              <a:chExt cx="1953565" cy="707886"/>
            </a:xfrm>
          </p:grpSpPr>
          <p:sp>
            <p:nvSpPr>
              <p:cNvPr id="4" name="任意多边形: 形状 3">
                <a:extLst>
                  <a:ext uri="{FF2B5EF4-FFF2-40B4-BE49-F238E27FC236}">
                    <a16:creationId xmlns:a16="http://schemas.microsoft.com/office/drawing/2014/main" id="{0B58D807-E8AE-4D6E-BB4F-AF3131A760F8}"/>
                  </a:ext>
                </a:extLst>
              </p:cNvPr>
              <p:cNvSpPr/>
              <p:nvPr/>
            </p:nvSpPr>
            <p:spPr>
              <a:xfrm rot="900000">
                <a:off x="6802757" y="5265997"/>
                <a:ext cx="277645" cy="651623"/>
              </a:xfrm>
              <a:custGeom>
                <a:avLst/>
                <a:gdLst>
                  <a:gd name="connsiteX0" fmla="*/ 293369 w 623887"/>
                  <a:gd name="connsiteY0" fmla="*/ 1149668 h 1464246"/>
                  <a:gd name="connsiteX1" fmla="*/ 287654 w 623887"/>
                  <a:gd name="connsiteY1" fmla="*/ 1177291 h 1464246"/>
                  <a:gd name="connsiteX2" fmla="*/ 293369 w 623887"/>
                  <a:gd name="connsiteY2" fmla="*/ 1204913 h 1464246"/>
                  <a:gd name="connsiteX3" fmla="*/ 301942 w 623887"/>
                  <a:gd name="connsiteY3" fmla="*/ 1253491 h 1464246"/>
                  <a:gd name="connsiteX4" fmla="*/ 302894 w 623887"/>
                  <a:gd name="connsiteY4" fmla="*/ 1288733 h 1464246"/>
                  <a:gd name="connsiteX5" fmla="*/ 299084 w 623887"/>
                  <a:gd name="connsiteY5" fmla="*/ 1325880 h 1464246"/>
                  <a:gd name="connsiteX6" fmla="*/ 293369 w 623887"/>
                  <a:gd name="connsiteY6" fmla="*/ 1344930 h 1464246"/>
                  <a:gd name="connsiteX7" fmla="*/ 320040 w 623887"/>
                  <a:gd name="connsiteY7" fmla="*/ 1330643 h 1464246"/>
                  <a:gd name="connsiteX8" fmla="*/ 347662 w 623887"/>
                  <a:gd name="connsiteY8" fmla="*/ 1324928 h 1464246"/>
                  <a:gd name="connsiteX9" fmla="*/ 390525 w 623887"/>
                  <a:gd name="connsiteY9" fmla="*/ 1322070 h 1464246"/>
                  <a:gd name="connsiteX10" fmla="*/ 434340 w 623887"/>
                  <a:gd name="connsiteY10" fmla="*/ 1322070 h 1464246"/>
                  <a:gd name="connsiteX11" fmla="*/ 456247 w 623887"/>
                  <a:gd name="connsiteY11" fmla="*/ 1320166 h 1464246"/>
                  <a:gd name="connsiteX12" fmla="*/ 478155 w 623887"/>
                  <a:gd name="connsiteY12" fmla="*/ 1309688 h 1464246"/>
                  <a:gd name="connsiteX13" fmla="*/ 463867 w 623887"/>
                  <a:gd name="connsiteY13" fmla="*/ 1340168 h 1464246"/>
                  <a:gd name="connsiteX14" fmla="*/ 444817 w 623887"/>
                  <a:gd name="connsiteY14" fmla="*/ 1367791 h 1464246"/>
                  <a:gd name="connsiteX15" fmla="*/ 405765 w 623887"/>
                  <a:gd name="connsiteY15" fmla="*/ 1392555 h 1464246"/>
                  <a:gd name="connsiteX16" fmla="*/ 367665 w 623887"/>
                  <a:gd name="connsiteY16" fmla="*/ 1406843 h 1464246"/>
                  <a:gd name="connsiteX17" fmla="*/ 335279 w 623887"/>
                  <a:gd name="connsiteY17" fmla="*/ 1414463 h 1464246"/>
                  <a:gd name="connsiteX18" fmla="*/ 303847 w 623887"/>
                  <a:gd name="connsiteY18" fmla="*/ 1417321 h 1464246"/>
                  <a:gd name="connsiteX19" fmla="*/ 272415 w 623887"/>
                  <a:gd name="connsiteY19" fmla="*/ 1421130 h 1464246"/>
                  <a:gd name="connsiteX20" fmla="*/ 246697 w 623887"/>
                  <a:gd name="connsiteY20" fmla="*/ 1430655 h 1464246"/>
                  <a:gd name="connsiteX21" fmla="*/ 220027 w 623887"/>
                  <a:gd name="connsiteY21" fmla="*/ 1452563 h 1464246"/>
                  <a:gd name="connsiteX22" fmla="*/ 203834 w 623887"/>
                  <a:gd name="connsiteY22" fmla="*/ 1463993 h 1464246"/>
                  <a:gd name="connsiteX23" fmla="*/ 197167 w 623887"/>
                  <a:gd name="connsiteY23" fmla="*/ 1461136 h 1464246"/>
                  <a:gd name="connsiteX24" fmla="*/ 191452 w 623887"/>
                  <a:gd name="connsiteY24" fmla="*/ 1454468 h 1464246"/>
                  <a:gd name="connsiteX25" fmla="*/ 193357 w 623887"/>
                  <a:gd name="connsiteY25" fmla="*/ 1445896 h 1464246"/>
                  <a:gd name="connsiteX26" fmla="*/ 202882 w 623887"/>
                  <a:gd name="connsiteY26" fmla="*/ 1437323 h 1464246"/>
                  <a:gd name="connsiteX27" fmla="*/ 223837 w 623887"/>
                  <a:gd name="connsiteY27" fmla="*/ 1423988 h 1464246"/>
                  <a:gd name="connsiteX28" fmla="*/ 227647 w 623887"/>
                  <a:gd name="connsiteY28" fmla="*/ 1410653 h 1464246"/>
                  <a:gd name="connsiteX29" fmla="*/ 220979 w 623887"/>
                  <a:gd name="connsiteY29" fmla="*/ 1386841 h 1464246"/>
                  <a:gd name="connsiteX30" fmla="*/ 214312 w 623887"/>
                  <a:gd name="connsiteY30" fmla="*/ 1344930 h 1464246"/>
                  <a:gd name="connsiteX31" fmla="*/ 215265 w 623887"/>
                  <a:gd name="connsiteY31" fmla="*/ 1295400 h 1464246"/>
                  <a:gd name="connsiteX32" fmla="*/ 224790 w 623887"/>
                  <a:gd name="connsiteY32" fmla="*/ 1239203 h 1464246"/>
                  <a:gd name="connsiteX33" fmla="*/ 243840 w 623887"/>
                  <a:gd name="connsiteY33" fmla="*/ 1190625 h 1464246"/>
                  <a:gd name="connsiteX34" fmla="*/ 264794 w 623887"/>
                  <a:gd name="connsiteY34" fmla="*/ 1164908 h 1464246"/>
                  <a:gd name="connsiteX35" fmla="*/ 293369 w 623887"/>
                  <a:gd name="connsiteY35" fmla="*/ 1149668 h 1464246"/>
                  <a:gd name="connsiteX36" fmla="*/ 358139 w 623887"/>
                  <a:gd name="connsiteY36" fmla="*/ 991553 h 1464246"/>
                  <a:gd name="connsiteX37" fmla="*/ 357187 w 623887"/>
                  <a:gd name="connsiteY37" fmla="*/ 1019175 h 1464246"/>
                  <a:gd name="connsiteX38" fmla="*/ 366712 w 623887"/>
                  <a:gd name="connsiteY38" fmla="*/ 1045845 h 1464246"/>
                  <a:gd name="connsiteX39" fmla="*/ 382904 w 623887"/>
                  <a:gd name="connsiteY39" fmla="*/ 1091566 h 1464246"/>
                  <a:gd name="connsiteX40" fmla="*/ 390524 w 623887"/>
                  <a:gd name="connsiteY40" fmla="*/ 1126808 h 1464246"/>
                  <a:gd name="connsiteX41" fmla="*/ 393382 w 623887"/>
                  <a:gd name="connsiteY41" fmla="*/ 1163955 h 1464246"/>
                  <a:gd name="connsiteX42" fmla="*/ 390524 w 623887"/>
                  <a:gd name="connsiteY42" fmla="*/ 1183005 h 1464246"/>
                  <a:gd name="connsiteX43" fmla="*/ 414337 w 623887"/>
                  <a:gd name="connsiteY43" fmla="*/ 1163955 h 1464246"/>
                  <a:gd name="connsiteX44" fmla="*/ 441007 w 623887"/>
                  <a:gd name="connsiteY44" fmla="*/ 1157288 h 1464246"/>
                  <a:gd name="connsiteX45" fmla="*/ 481964 w 623887"/>
                  <a:gd name="connsiteY45" fmla="*/ 1147763 h 1464246"/>
                  <a:gd name="connsiteX46" fmla="*/ 525779 w 623887"/>
                  <a:gd name="connsiteY46" fmla="*/ 1140143 h 1464246"/>
                  <a:gd name="connsiteX47" fmla="*/ 546734 w 623887"/>
                  <a:gd name="connsiteY47" fmla="*/ 1135380 h 1464246"/>
                  <a:gd name="connsiteX48" fmla="*/ 566737 w 623887"/>
                  <a:gd name="connsiteY48" fmla="*/ 1122045 h 1464246"/>
                  <a:gd name="connsiteX49" fmla="*/ 557212 w 623887"/>
                  <a:gd name="connsiteY49" fmla="*/ 1154430 h 1464246"/>
                  <a:gd name="connsiteX50" fmla="*/ 541019 w 623887"/>
                  <a:gd name="connsiteY50" fmla="*/ 1183005 h 1464246"/>
                  <a:gd name="connsiteX51" fmla="*/ 506729 w 623887"/>
                  <a:gd name="connsiteY51" fmla="*/ 1213485 h 1464246"/>
                  <a:gd name="connsiteX52" fmla="*/ 471487 w 623887"/>
                  <a:gd name="connsiteY52" fmla="*/ 1233488 h 1464246"/>
                  <a:gd name="connsiteX53" fmla="*/ 441959 w 623887"/>
                  <a:gd name="connsiteY53" fmla="*/ 1246823 h 1464246"/>
                  <a:gd name="connsiteX54" fmla="*/ 411479 w 623887"/>
                  <a:gd name="connsiteY54" fmla="*/ 1254443 h 1464246"/>
                  <a:gd name="connsiteX55" fmla="*/ 380999 w 623887"/>
                  <a:gd name="connsiteY55" fmla="*/ 1263968 h 1464246"/>
                  <a:gd name="connsiteX56" fmla="*/ 357187 w 623887"/>
                  <a:gd name="connsiteY56" fmla="*/ 1277303 h 1464246"/>
                  <a:gd name="connsiteX57" fmla="*/ 334327 w 623887"/>
                  <a:gd name="connsiteY57" fmla="*/ 1303020 h 1464246"/>
                  <a:gd name="connsiteX58" fmla="*/ 320039 w 623887"/>
                  <a:gd name="connsiteY58" fmla="*/ 1317308 h 1464246"/>
                  <a:gd name="connsiteX59" fmla="*/ 312419 w 623887"/>
                  <a:gd name="connsiteY59" fmla="*/ 1315403 h 1464246"/>
                  <a:gd name="connsiteX60" fmla="*/ 305752 w 623887"/>
                  <a:gd name="connsiteY60" fmla="*/ 1309688 h 1464246"/>
                  <a:gd name="connsiteX61" fmla="*/ 306704 w 623887"/>
                  <a:gd name="connsiteY61" fmla="*/ 1300163 h 1464246"/>
                  <a:gd name="connsiteX62" fmla="*/ 314324 w 623887"/>
                  <a:gd name="connsiteY62" fmla="*/ 1289686 h 1464246"/>
                  <a:gd name="connsiteX63" fmla="*/ 333374 w 623887"/>
                  <a:gd name="connsiteY63" fmla="*/ 1272541 h 1464246"/>
                  <a:gd name="connsiteX64" fmla="*/ 334327 w 623887"/>
                  <a:gd name="connsiteY64" fmla="*/ 1258253 h 1464246"/>
                  <a:gd name="connsiteX65" fmla="*/ 323849 w 623887"/>
                  <a:gd name="connsiteY65" fmla="*/ 1235393 h 1464246"/>
                  <a:gd name="connsiteX66" fmla="*/ 310514 w 623887"/>
                  <a:gd name="connsiteY66" fmla="*/ 1195388 h 1464246"/>
                  <a:gd name="connsiteX67" fmla="*/ 303847 w 623887"/>
                  <a:gd name="connsiteY67" fmla="*/ 1146810 h 1464246"/>
                  <a:gd name="connsiteX68" fmla="*/ 304799 w 623887"/>
                  <a:gd name="connsiteY68" fmla="*/ 1090613 h 1464246"/>
                  <a:gd name="connsiteX69" fmla="*/ 315277 w 623887"/>
                  <a:gd name="connsiteY69" fmla="*/ 1040130 h 1464246"/>
                  <a:gd name="connsiteX70" fmla="*/ 332422 w 623887"/>
                  <a:gd name="connsiteY70" fmla="*/ 1011555 h 1464246"/>
                  <a:gd name="connsiteX71" fmla="*/ 358139 w 623887"/>
                  <a:gd name="connsiteY71" fmla="*/ 991553 h 1464246"/>
                  <a:gd name="connsiteX72" fmla="*/ 391477 w 623887"/>
                  <a:gd name="connsiteY72" fmla="*/ 823913 h 1464246"/>
                  <a:gd name="connsiteX73" fmla="*/ 392430 w 623887"/>
                  <a:gd name="connsiteY73" fmla="*/ 844868 h 1464246"/>
                  <a:gd name="connsiteX74" fmla="*/ 401955 w 623887"/>
                  <a:gd name="connsiteY74" fmla="*/ 872491 h 1464246"/>
                  <a:gd name="connsiteX75" fmla="*/ 424815 w 623887"/>
                  <a:gd name="connsiteY75" fmla="*/ 901066 h 1464246"/>
                  <a:gd name="connsiteX76" fmla="*/ 447675 w 623887"/>
                  <a:gd name="connsiteY76" fmla="*/ 932498 h 1464246"/>
                  <a:gd name="connsiteX77" fmla="*/ 462915 w 623887"/>
                  <a:gd name="connsiteY77" fmla="*/ 964883 h 1464246"/>
                  <a:gd name="connsiteX78" fmla="*/ 467677 w 623887"/>
                  <a:gd name="connsiteY78" fmla="*/ 985838 h 1464246"/>
                  <a:gd name="connsiteX79" fmla="*/ 465772 w 623887"/>
                  <a:gd name="connsiteY79" fmla="*/ 1004888 h 1464246"/>
                  <a:gd name="connsiteX80" fmla="*/ 486727 w 623887"/>
                  <a:gd name="connsiteY80" fmla="*/ 979171 h 1464246"/>
                  <a:gd name="connsiteX81" fmla="*/ 511492 w 623887"/>
                  <a:gd name="connsiteY81" fmla="*/ 960121 h 1464246"/>
                  <a:gd name="connsiteX82" fmla="*/ 551497 w 623887"/>
                  <a:gd name="connsiteY82" fmla="*/ 940118 h 1464246"/>
                  <a:gd name="connsiteX83" fmla="*/ 589597 w 623887"/>
                  <a:gd name="connsiteY83" fmla="*/ 924878 h 1464246"/>
                  <a:gd name="connsiteX84" fmla="*/ 612457 w 623887"/>
                  <a:gd name="connsiteY84" fmla="*/ 908686 h 1464246"/>
                  <a:gd name="connsiteX85" fmla="*/ 623887 w 623887"/>
                  <a:gd name="connsiteY85" fmla="*/ 894398 h 1464246"/>
                  <a:gd name="connsiteX86" fmla="*/ 621982 w 623887"/>
                  <a:gd name="connsiteY86" fmla="*/ 936308 h 1464246"/>
                  <a:gd name="connsiteX87" fmla="*/ 611505 w 623887"/>
                  <a:gd name="connsiteY87" fmla="*/ 966788 h 1464246"/>
                  <a:gd name="connsiteX88" fmla="*/ 547687 w 623887"/>
                  <a:gd name="connsiteY88" fmla="*/ 1040131 h 1464246"/>
                  <a:gd name="connsiteX89" fmla="*/ 457200 w 623887"/>
                  <a:gd name="connsiteY89" fmla="*/ 1085851 h 1464246"/>
                  <a:gd name="connsiteX90" fmla="*/ 443865 w 623887"/>
                  <a:gd name="connsiteY90" fmla="*/ 1091566 h 1464246"/>
                  <a:gd name="connsiteX91" fmla="*/ 440055 w 623887"/>
                  <a:gd name="connsiteY91" fmla="*/ 1098233 h 1464246"/>
                  <a:gd name="connsiteX92" fmla="*/ 425767 w 623887"/>
                  <a:gd name="connsiteY92" fmla="*/ 1125856 h 1464246"/>
                  <a:gd name="connsiteX93" fmla="*/ 415290 w 623887"/>
                  <a:gd name="connsiteY93" fmla="*/ 1141096 h 1464246"/>
                  <a:gd name="connsiteX94" fmla="*/ 404812 w 623887"/>
                  <a:gd name="connsiteY94" fmla="*/ 1142048 h 1464246"/>
                  <a:gd name="connsiteX95" fmla="*/ 400050 w 623887"/>
                  <a:gd name="connsiteY95" fmla="*/ 1132523 h 1464246"/>
                  <a:gd name="connsiteX96" fmla="*/ 401002 w 623887"/>
                  <a:gd name="connsiteY96" fmla="*/ 1122046 h 1464246"/>
                  <a:gd name="connsiteX97" fmla="*/ 419100 w 623887"/>
                  <a:gd name="connsiteY97" fmla="*/ 1088708 h 1464246"/>
                  <a:gd name="connsiteX98" fmla="*/ 420052 w 623887"/>
                  <a:gd name="connsiteY98" fmla="*/ 1074421 h 1464246"/>
                  <a:gd name="connsiteX99" fmla="*/ 399097 w 623887"/>
                  <a:gd name="connsiteY99" fmla="*/ 1038226 h 1464246"/>
                  <a:gd name="connsiteX100" fmla="*/ 366712 w 623887"/>
                  <a:gd name="connsiteY100" fmla="*/ 956311 h 1464246"/>
                  <a:gd name="connsiteX101" fmla="*/ 363855 w 623887"/>
                  <a:gd name="connsiteY101" fmla="*/ 862966 h 1464246"/>
                  <a:gd name="connsiteX102" fmla="*/ 391477 w 623887"/>
                  <a:gd name="connsiteY102" fmla="*/ 823913 h 1464246"/>
                  <a:gd name="connsiteX103" fmla="*/ 360997 w 623887"/>
                  <a:gd name="connsiteY103" fmla="*/ 643891 h 1464246"/>
                  <a:gd name="connsiteX104" fmla="*/ 366712 w 623887"/>
                  <a:gd name="connsiteY104" fmla="*/ 662941 h 1464246"/>
                  <a:gd name="connsiteX105" fmla="*/ 381000 w 623887"/>
                  <a:gd name="connsiteY105" fmla="*/ 679133 h 1464246"/>
                  <a:gd name="connsiteX106" fmla="*/ 408622 w 623887"/>
                  <a:gd name="connsiteY106" fmla="*/ 699136 h 1464246"/>
                  <a:gd name="connsiteX107" fmla="*/ 439102 w 623887"/>
                  <a:gd name="connsiteY107" fmla="*/ 725806 h 1464246"/>
                  <a:gd name="connsiteX108" fmla="*/ 462915 w 623887"/>
                  <a:gd name="connsiteY108" fmla="*/ 750571 h 1464246"/>
                  <a:gd name="connsiteX109" fmla="*/ 475297 w 623887"/>
                  <a:gd name="connsiteY109" fmla="*/ 774383 h 1464246"/>
                  <a:gd name="connsiteX110" fmla="*/ 483870 w 623887"/>
                  <a:gd name="connsiteY110" fmla="*/ 793433 h 1464246"/>
                  <a:gd name="connsiteX111" fmla="*/ 497205 w 623887"/>
                  <a:gd name="connsiteY111" fmla="*/ 769621 h 1464246"/>
                  <a:gd name="connsiteX112" fmla="*/ 511492 w 623887"/>
                  <a:gd name="connsiteY112" fmla="*/ 745808 h 1464246"/>
                  <a:gd name="connsiteX113" fmla="*/ 533400 w 623887"/>
                  <a:gd name="connsiteY113" fmla="*/ 722948 h 1464246"/>
                  <a:gd name="connsiteX114" fmla="*/ 565785 w 623887"/>
                  <a:gd name="connsiteY114" fmla="*/ 693421 h 1464246"/>
                  <a:gd name="connsiteX115" fmla="*/ 591502 w 623887"/>
                  <a:gd name="connsiteY115" fmla="*/ 668656 h 1464246"/>
                  <a:gd name="connsiteX116" fmla="*/ 603885 w 623887"/>
                  <a:gd name="connsiteY116" fmla="*/ 644843 h 1464246"/>
                  <a:gd name="connsiteX117" fmla="*/ 615315 w 623887"/>
                  <a:gd name="connsiteY117" fmla="*/ 681038 h 1464246"/>
                  <a:gd name="connsiteX118" fmla="*/ 612457 w 623887"/>
                  <a:gd name="connsiteY118" fmla="*/ 723901 h 1464246"/>
                  <a:gd name="connsiteX119" fmla="*/ 596265 w 623887"/>
                  <a:gd name="connsiteY119" fmla="*/ 762001 h 1464246"/>
                  <a:gd name="connsiteX120" fmla="*/ 569595 w 623887"/>
                  <a:gd name="connsiteY120" fmla="*/ 810579 h 1464246"/>
                  <a:gd name="connsiteX121" fmla="*/ 535305 w 623887"/>
                  <a:gd name="connsiteY121" fmla="*/ 846773 h 1464246"/>
                  <a:gd name="connsiteX122" fmla="*/ 506730 w 623887"/>
                  <a:gd name="connsiteY122" fmla="*/ 870586 h 1464246"/>
                  <a:gd name="connsiteX123" fmla="*/ 497205 w 623887"/>
                  <a:gd name="connsiteY123" fmla="*/ 881063 h 1464246"/>
                  <a:gd name="connsiteX124" fmla="*/ 496252 w 623887"/>
                  <a:gd name="connsiteY124" fmla="*/ 889636 h 1464246"/>
                  <a:gd name="connsiteX125" fmla="*/ 496252 w 623887"/>
                  <a:gd name="connsiteY125" fmla="*/ 916306 h 1464246"/>
                  <a:gd name="connsiteX126" fmla="*/ 492442 w 623887"/>
                  <a:gd name="connsiteY126" fmla="*/ 945833 h 1464246"/>
                  <a:gd name="connsiteX127" fmla="*/ 487680 w 623887"/>
                  <a:gd name="connsiteY127" fmla="*/ 955358 h 1464246"/>
                  <a:gd name="connsiteX128" fmla="*/ 476250 w 623887"/>
                  <a:gd name="connsiteY128" fmla="*/ 953454 h 1464246"/>
                  <a:gd name="connsiteX129" fmla="*/ 469582 w 623887"/>
                  <a:gd name="connsiteY129" fmla="*/ 943929 h 1464246"/>
                  <a:gd name="connsiteX130" fmla="*/ 472440 w 623887"/>
                  <a:gd name="connsiteY130" fmla="*/ 921069 h 1464246"/>
                  <a:gd name="connsiteX131" fmla="*/ 474345 w 623887"/>
                  <a:gd name="connsiteY131" fmla="*/ 885826 h 1464246"/>
                  <a:gd name="connsiteX132" fmla="*/ 468630 w 623887"/>
                  <a:gd name="connsiteY132" fmla="*/ 871538 h 1464246"/>
                  <a:gd name="connsiteX133" fmla="*/ 407670 w 623887"/>
                  <a:gd name="connsiteY133" fmla="*/ 818198 h 1464246"/>
                  <a:gd name="connsiteX134" fmla="*/ 348615 w 623887"/>
                  <a:gd name="connsiteY134" fmla="*/ 703898 h 1464246"/>
                  <a:gd name="connsiteX135" fmla="*/ 360997 w 623887"/>
                  <a:gd name="connsiteY135" fmla="*/ 643891 h 1464246"/>
                  <a:gd name="connsiteX136" fmla="*/ 448627 w 623887"/>
                  <a:gd name="connsiteY136" fmla="*/ 249555 h 1464246"/>
                  <a:gd name="connsiteX137" fmla="*/ 464820 w 623887"/>
                  <a:gd name="connsiteY137" fmla="*/ 267652 h 1464246"/>
                  <a:gd name="connsiteX138" fmla="*/ 481965 w 623887"/>
                  <a:gd name="connsiteY138" fmla="*/ 294323 h 1464246"/>
                  <a:gd name="connsiteX139" fmla="*/ 488632 w 623887"/>
                  <a:gd name="connsiteY139" fmla="*/ 339090 h 1464246"/>
                  <a:gd name="connsiteX140" fmla="*/ 485775 w 623887"/>
                  <a:gd name="connsiteY140" fmla="*/ 385763 h 1464246"/>
                  <a:gd name="connsiteX141" fmla="*/ 472440 w 623887"/>
                  <a:gd name="connsiteY141" fmla="*/ 442913 h 1464246"/>
                  <a:gd name="connsiteX142" fmla="*/ 460057 w 623887"/>
                  <a:gd name="connsiteY142" fmla="*/ 474345 h 1464246"/>
                  <a:gd name="connsiteX143" fmla="*/ 453390 w 623887"/>
                  <a:gd name="connsiteY143" fmla="*/ 492443 h 1464246"/>
                  <a:gd name="connsiteX144" fmla="*/ 456247 w 623887"/>
                  <a:gd name="connsiteY144" fmla="*/ 518160 h 1464246"/>
                  <a:gd name="connsiteX145" fmla="*/ 465772 w 623887"/>
                  <a:gd name="connsiteY145" fmla="*/ 541020 h 1464246"/>
                  <a:gd name="connsiteX146" fmla="*/ 469582 w 623887"/>
                  <a:gd name="connsiteY146" fmla="*/ 547688 h 1464246"/>
                  <a:gd name="connsiteX147" fmla="*/ 477202 w 623887"/>
                  <a:gd name="connsiteY147" fmla="*/ 540068 h 1464246"/>
                  <a:gd name="connsiteX148" fmla="*/ 496252 w 623887"/>
                  <a:gd name="connsiteY148" fmla="*/ 518160 h 1464246"/>
                  <a:gd name="connsiteX149" fmla="*/ 515302 w 623887"/>
                  <a:gd name="connsiteY149" fmla="*/ 493395 h 1464246"/>
                  <a:gd name="connsiteX150" fmla="*/ 526732 w 623887"/>
                  <a:gd name="connsiteY150" fmla="*/ 478155 h 1464246"/>
                  <a:gd name="connsiteX151" fmla="*/ 536257 w 623887"/>
                  <a:gd name="connsiteY151" fmla="*/ 461963 h 1464246"/>
                  <a:gd name="connsiteX152" fmla="*/ 539115 w 623887"/>
                  <a:gd name="connsiteY152" fmla="*/ 444818 h 1464246"/>
                  <a:gd name="connsiteX153" fmla="*/ 551497 w 623887"/>
                  <a:gd name="connsiteY153" fmla="*/ 468630 h 1464246"/>
                  <a:gd name="connsiteX154" fmla="*/ 561975 w 623887"/>
                  <a:gd name="connsiteY154" fmla="*/ 506730 h 1464246"/>
                  <a:gd name="connsiteX155" fmla="*/ 559117 w 623887"/>
                  <a:gd name="connsiteY155" fmla="*/ 542925 h 1464246"/>
                  <a:gd name="connsiteX156" fmla="*/ 549592 w 623887"/>
                  <a:gd name="connsiteY156" fmla="*/ 592455 h 1464246"/>
                  <a:gd name="connsiteX157" fmla="*/ 526732 w 623887"/>
                  <a:gd name="connsiteY157" fmla="*/ 638175 h 1464246"/>
                  <a:gd name="connsiteX158" fmla="*/ 507682 w 623887"/>
                  <a:gd name="connsiteY158" fmla="*/ 661035 h 1464246"/>
                  <a:gd name="connsiteX159" fmla="*/ 498157 w 623887"/>
                  <a:gd name="connsiteY159" fmla="*/ 672465 h 1464246"/>
                  <a:gd name="connsiteX160" fmla="*/ 497205 w 623887"/>
                  <a:gd name="connsiteY160" fmla="*/ 685800 h 1464246"/>
                  <a:gd name="connsiteX161" fmla="*/ 495300 w 623887"/>
                  <a:gd name="connsiteY161" fmla="*/ 717233 h 1464246"/>
                  <a:gd name="connsiteX162" fmla="*/ 494347 w 623887"/>
                  <a:gd name="connsiteY162" fmla="*/ 733425 h 1464246"/>
                  <a:gd name="connsiteX163" fmla="*/ 487680 w 623887"/>
                  <a:gd name="connsiteY163" fmla="*/ 740093 h 1464246"/>
                  <a:gd name="connsiteX164" fmla="*/ 478155 w 623887"/>
                  <a:gd name="connsiteY164" fmla="*/ 739140 h 1464246"/>
                  <a:gd name="connsiteX165" fmla="*/ 471487 w 623887"/>
                  <a:gd name="connsiteY165" fmla="*/ 729615 h 1464246"/>
                  <a:gd name="connsiteX166" fmla="*/ 472440 w 623887"/>
                  <a:gd name="connsiteY166" fmla="*/ 702945 h 1464246"/>
                  <a:gd name="connsiteX167" fmla="*/ 466725 w 623887"/>
                  <a:gd name="connsiteY167" fmla="*/ 684848 h 1464246"/>
                  <a:gd name="connsiteX168" fmla="*/ 457200 w 623887"/>
                  <a:gd name="connsiteY168" fmla="*/ 679133 h 1464246"/>
                  <a:gd name="connsiteX169" fmla="*/ 429577 w 623887"/>
                  <a:gd name="connsiteY169" fmla="*/ 665798 h 1464246"/>
                  <a:gd name="connsiteX170" fmla="*/ 389572 w 623887"/>
                  <a:gd name="connsiteY170" fmla="*/ 641985 h 1464246"/>
                  <a:gd name="connsiteX171" fmla="*/ 345757 w 623887"/>
                  <a:gd name="connsiteY171" fmla="*/ 602933 h 1464246"/>
                  <a:gd name="connsiteX172" fmla="*/ 319087 w 623887"/>
                  <a:gd name="connsiteY172" fmla="*/ 559118 h 1464246"/>
                  <a:gd name="connsiteX173" fmla="*/ 309562 w 623887"/>
                  <a:gd name="connsiteY173" fmla="*/ 519113 h 1464246"/>
                  <a:gd name="connsiteX174" fmla="*/ 312420 w 623887"/>
                  <a:gd name="connsiteY174" fmla="*/ 492443 h 1464246"/>
                  <a:gd name="connsiteX175" fmla="*/ 325755 w 623887"/>
                  <a:gd name="connsiteY175" fmla="*/ 511493 h 1464246"/>
                  <a:gd name="connsiteX176" fmla="*/ 351472 w 623887"/>
                  <a:gd name="connsiteY176" fmla="*/ 527685 h 1464246"/>
                  <a:gd name="connsiteX177" fmla="*/ 399097 w 623887"/>
                  <a:gd name="connsiteY177" fmla="*/ 551498 h 1464246"/>
                  <a:gd name="connsiteX178" fmla="*/ 429577 w 623887"/>
                  <a:gd name="connsiteY178" fmla="*/ 572453 h 1464246"/>
                  <a:gd name="connsiteX179" fmla="*/ 452437 w 623887"/>
                  <a:gd name="connsiteY179" fmla="*/ 594360 h 1464246"/>
                  <a:gd name="connsiteX180" fmla="*/ 443865 w 623887"/>
                  <a:gd name="connsiteY180" fmla="*/ 566738 h 1464246"/>
                  <a:gd name="connsiteX181" fmla="*/ 441960 w 623887"/>
                  <a:gd name="connsiteY181" fmla="*/ 541020 h 1464246"/>
                  <a:gd name="connsiteX182" fmla="*/ 433387 w 623887"/>
                  <a:gd name="connsiteY182" fmla="*/ 511493 h 1464246"/>
                  <a:gd name="connsiteX183" fmla="*/ 419100 w 623887"/>
                  <a:gd name="connsiteY183" fmla="*/ 500063 h 1464246"/>
                  <a:gd name="connsiteX184" fmla="*/ 393382 w 623887"/>
                  <a:gd name="connsiteY184" fmla="*/ 497205 h 1464246"/>
                  <a:gd name="connsiteX185" fmla="*/ 366712 w 623887"/>
                  <a:gd name="connsiteY185" fmla="*/ 487680 h 1464246"/>
                  <a:gd name="connsiteX186" fmla="*/ 326707 w 623887"/>
                  <a:gd name="connsiteY186" fmla="*/ 468630 h 1464246"/>
                  <a:gd name="connsiteX187" fmla="*/ 280035 w 623887"/>
                  <a:gd name="connsiteY187" fmla="*/ 438150 h 1464246"/>
                  <a:gd name="connsiteX188" fmla="*/ 247650 w 623887"/>
                  <a:gd name="connsiteY188" fmla="*/ 403860 h 1464246"/>
                  <a:gd name="connsiteX189" fmla="*/ 236220 w 623887"/>
                  <a:gd name="connsiteY189" fmla="*/ 373380 h 1464246"/>
                  <a:gd name="connsiteX190" fmla="*/ 235267 w 623887"/>
                  <a:gd name="connsiteY190" fmla="*/ 347663 h 1464246"/>
                  <a:gd name="connsiteX191" fmla="*/ 249555 w 623887"/>
                  <a:gd name="connsiteY191" fmla="*/ 361950 h 1464246"/>
                  <a:gd name="connsiteX192" fmla="*/ 270510 w 623887"/>
                  <a:gd name="connsiteY192" fmla="*/ 371475 h 1464246"/>
                  <a:gd name="connsiteX193" fmla="*/ 300990 w 623887"/>
                  <a:gd name="connsiteY193" fmla="*/ 376238 h 1464246"/>
                  <a:gd name="connsiteX194" fmla="*/ 333375 w 623887"/>
                  <a:gd name="connsiteY194" fmla="*/ 385763 h 1464246"/>
                  <a:gd name="connsiteX195" fmla="*/ 367665 w 623887"/>
                  <a:gd name="connsiteY195" fmla="*/ 399097 h 1464246"/>
                  <a:gd name="connsiteX196" fmla="*/ 401955 w 623887"/>
                  <a:gd name="connsiteY196" fmla="*/ 421958 h 1464246"/>
                  <a:gd name="connsiteX197" fmla="*/ 404812 w 623887"/>
                  <a:gd name="connsiteY197" fmla="*/ 393383 h 1464246"/>
                  <a:gd name="connsiteX198" fmla="*/ 408622 w 623887"/>
                  <a:gd name="connsiteY198" fmla="*/ 370522 h 1464246"/>
                  <a:gd name="connsiteX199" fmla="*/ 423862 w 623887"/>
                  <a:gd name="connsiteY199" fmla="*/ 324803 h 1464246"/>
                  <a:gd name="connsiteX200" fmla="*/ 441007 w 623887"/>
                  <a:gd name="connsiteY200" fmla="*/ 290513 h 1464246"/>
                  <a:gd name="connsiteX201" fmla="*/ 447675 w 623887"/>
                  <a:gd name="connsiteY201" fmla="*/ 264795 h 1464246"/>
                  <a:gd name="connsiteX202" fmla="*/ 448627 w 623887"/>
                  <a:gd name="connsiteY202" fmla="*/ 249555 h 1464246"/>
                  <a:gd name="connsiteX203" fmla="*/ 25717 w 623887"/>
                  <a:gd name="connsiteY203" fmla="*/ 4764 h 1464246"/>
                  <a:gd name="connsiteX204" fmla="*/ 58102 w 623887"/>
                  <a:gd name="connsiteY204" fmla="*/ 5716 h 1464246"/>
                  <a:gd name="connsiteX205" fmla="*/ 90488 w 623887"/>
                  <a:gd name="connsiteY205" fmla="*/ 18099 h 1464246"/>
                  <a:gd name="connsiteX206" fmla="*/ 128588 w 623887"/>
                  <a:gd name="connsiteY206" fmla="*/ 43816 h 1464246"/>
                  <a:gd name="connsiteX207" fmla="*/ 160972 w 623887"/>
                  <a:gd name="connsiteY207" fmla="*/ 73344 h 1464246"/>
                  <a:gd name="connsiteX208" fmla="*/ 184785 w 623887"/>
                  <a:gd name="connsiteY208" fmla="*/ 107634 h 1464246"/>
                  <a:gd name="connsiteX209" fmla="*/ 167640 w 623887"/>
                  <a:gd name="connsiteY209" fmla="*/ 111444 h 1464246"/>
                  <a:gd name="connsiteX210" fmla="*/ 129540 w 623887"/>
                  <a:gd name="connsiteY210" fmla="*/ 108586 h 1464246"/>
                  <a:gd name="connsiteX211" fmla="*/ 100013 w 623887"/>
                  <a:gd name="connsiteY211" fmla="*/ 100014 h 1464246"/>
                  <a:gd name="connsiteX212" fmla="*/ 64770 w 623887"/>
                  <a:gd name="connsiteY212" fmla="*/ 77154 h 1464246"/>
                  <a:gd name="connsiteX213" fmla="*/ 41910 w 623887"/>
                  <a:gd name="connsiteY213" fmla="*/ 50484 h 1464246"/>
                  <a:gd name="connsiteX214" fmla="*/ 22860 w 623887"/>
                  <a:gd name="connsiteY214" fmla="*/ 25719 h 1464246"/>
                  <a:gd name="connsiteX215" fmla="*/ 0 w 623887"/>
                  <a:gd name="connsiteY215" fmla="*/ 11431 h 1464246"/>
                  <a:gd name="connsiteX216" fmla="*/ 25717 w 623887"/>
                  <a:gd name="connsiteY216" fmla="*/ 4764 h 1464246"/>
                  <a:gd name="connsiteX217" fmla="*/ 193357 w 623887"/>
                  <a:gd name="connsiteY217" fmla="*/ 0 h 1464246"/>
                  <a:gd name="connsiteX218" fmla="*/ 213359 w 623887"/>
                  <a:gd name="connsiteY218" fmla="*/ 7620 h 1464246"/>
                  <a:gd name="connsiteX219" fmla="*/ 236219 w 623887"/>
                  <a:gd name="connsiteY219" fmla="*/ 26670 h 1464246"/>
                  <a:gd name="connsiteX220" fmla="*/ 252412 w 623887"/>
                  <a:gd name="connsiteY220" fmla="*/ 44768 h 1464246"/>
                  <a:gd name="connsiteX221" fmla="*/ 267652 w 623887"/>
                  <a:gd name="connsiteY221" fmla="*/ 88583 h 1464246"/>
                  <a:gd name="connsiteX222" fmla="*/ 274319 w 623887"/>
                  <a:gd name="connsiteY222" fmla="*/ 139065 h 1464246"/>
                  <a:gd name="connsiteX223" fmla="*/ 281939 w 623887"/>
                  <a:gd name="connsiteY223" fmla="*/ 169545 h 1464246"/>
                  <a:gd name="connsiteX224" fmla="*/ 298132 w 623887"/>
                  <a:gd name="connsiteY224" fmla="*/ 208598 h 1464246"/>
                  <a:gd name="connsiteX225" fmla="*/ 305752 w 623887"/>
                  <a:gd name="connsiteY225" fmla="*/ 220028 h 1464246"/>
                  <a:gd name="connsiteX226" fmla="*/ 305752 w 623887"/>
                  <a:gd name="connsiteY226" fmla="*/ 209550 h 1464246"/>
                  <a:gd name="connsiteX227" fmla="*/ 306704 w 623887"/>
                  <a:gd name="connsiteY227" fmla="*/ 188595 h 1464246"/>
                  <a:gd name="connsiteX228" fmla="*/ 312419 w 623887"/>
                  <a:gd name="connsiteY228" fmla="*/ 155258 h 1464246"/>
                  <a:gd name="connsiteX229" fmla="*/ 322897 w 623887"/>
                  <a:gd name="connsiteY229" fmla="*/ 121920 h 1464246"/>
                  <a:gd name="connsiteX230" fmla="*/ 322897 w 623887"/>
                  <a:gd name="connsiteY230" fmla="*/ 99060 h 1464246"/>
                  <a:gd name="connsiteX231" fmla="*/ 317182 w 623887"/>
                  <a:gd name="connsiteY231" fmla="*/ 83820 h 1464246"/>
                  <a:gd name="connsiteX232" fmla="*/ 334327 w 623887"/>
                  <a:gd name="connsiteY232" fmla="*/ 94298 h 1464246"/>
                  <a:gd name="connsiteX233" fmla="*/ 353377 w 623887"/>
                  <a:gd name="connsiteY233" fmla="*/ 109538 h 1464246"/>
                  <a:gd name="connsiteX234" fmla="*/ 367664 w 623887"/>
                  <a:gd name="connsiteY234" fmla="*/ 133350 h 1464246"/>
                  <a:gd name="connsiteX235" fmla="*/ 377189 w 623887"/>
                  <a:gd name="connsiteY235" fmla="*/ 163830 h 1464246"/>
                  <a:gd name="connsiteX236" fmla="*/ 383857 w 623887"/>
                  <a:gd name="connsiteY236" fmla="*/ 210503 h 1464246"/>
                  <a:gd name="connsiteX237" fmla="*/ 382904 w 623887"/>
                  <a:gd name="connsiteY237" fmla="*/ 263843 h 1464246"/>
                  <a:gd name="connsiteX238" fmla="*/ 376237 w 623887"/>
                  <a:gd name="connsiteY238" fmla="*/ 288608 h 1464246"/>
                  <a:gd name="connsiteX239" fmla="*/ 375284 w 623887"/>
                  <a:gd name="connsiteY239" fmla="*/ 307658 h 1464246"/>
                  <a:gd name="connsiteX240" fmla="*/ 381952 w 623887"/>
                  <a:gd name="connsiteY240" fmla="*/ 328613 h 1464246"/>
                  <a:gd name="connsiteX241" fmla="*/ 396239 w 623887"/>
                  <a:gd name="connsiteY241" fmla="*/ 348615 h 1464246"/>
                  <a:gd name="connsiteX242" fmla="*/ 402907 w 623887"/>
                  <a:gd name="connsiteY242" fmla="*/ 358140 h 1464246"/>
                  <a:gd name="connsiteX243" fmla="*/ 401954 w 623887"/>
                  <a:gd name="connsiteY243" fmla="*/ 368618 h 1464246"/>
                  <a:gd name="connsiteX244" fmla="*/ 389572 w 623887"/>
                  <a:gd name="connsiteY244" fmla="*/ 373380 h 1464246"/>
                  <a:gd name="connsiteX245" fmla="*/ 379094 w 623887"/>
                  <a:gd name="connsiteY245" fmla="*/ 364808 h 1464246"/>
                  <a:gd name="connsiteX246" fmla="*/ 367664 w 623887"/>
                  <a:gd name="connsiteY246" fmla="*/ 355283 h 1464246"/>
                  <a:gd name="connsiteX247" fmla="*/ 358139 w 623887"/>
                  <a:gd name="connsiteY247" fmla="*/ 339090 h 1464246"/>
                  <a:gd name="connsiteX248" fmla="*/ 351472 w 623887"/>
                  <a:gd name="connsiteY248" fmla="*/ 324803 h 1464246"/>
                  <a:gd name="connsiteX249" fmla="*/ 319087 w 623887"/>
                  <a:gd name="connsiteY249" fmla="*/ 324803 h 1464246"/>
                  <a:gd name="connsiteX250" fmla="*/ 282892 w 623887"/>
                  <a:gd name="connsiteY250" fmla="*/ 320993 h 1464246"/>
                  <a:gd name="connsiteX251" fmla="*/ 239077 w 623887"/>
                  <a:gd name="connsiteY251" fmla="*/ 308610 h 1464246"/>
                  <a:gd name="connsiteX252" fmla="*/ 196214 w 623887"/>
                  <a:gd name="connsiteY252" fmla="*/ 291465 h 1464246"/>
                  <a:gd name="connsiteX253" fmla="*/ 169544 w 623887"/>
                  <a:gd name="connsiteY253" fmla="*/ 274320 h 1464246"/>
                  <a:gd name="connsiteX254" fmla="*/ 155257 w 623887"/>
                  <a:gd name="connsiteY254" fmla="*/ 252413 h 1464246"/>
                  <a:gd name="connsiteX255" fmla="*/ 148589 w 623887"/>
                  <a:gd name="connsiteY255" fmla="*/ 237173 h 1464246"/>
                  <a:gd name="connsiteX256" fmla="*/ 143827 w 623887"/>
                  <a:gd name="connsiteY256" fmla="*/ 220980 h 1464246"/>
                  <a:gd name="connsiteX257" fmla="*/ 154304 w 623887"/>
                  <a:gd name="connsiteY257" fmla="*/ 228600 h 1464246"/>
                  <a:gd name="connsiteX258" fmla="*/ 169544 w 623887"/>
                  <a:gd name="connsiteY258" fmla="*/ 233363 h 1464246"/>
                  <a:gd name="connsiteX259" fmla="*/ 189547 w 623887"/>
                  <a:gd name="connsiteY259" fmla="*/ 233363 h 1464246"/>
                  <a:gd name="connsiteX260" fmla="*/ 218122 w 623887"/>
                  <a:gd name="connsiteY260" fmla="*/ 234315 h 1464246"/>
                  <a:gd name="connsiteX261" fmla="*/ 246697 w 623887"/>
                  <a:gd name="connsiteY261" fmla="*/ 235268 h 1464246"/>
                  <a:gd name="connsiteX262" fmla="*/ 281939 w 623887"/>
                  <a:gd name="connsiteY262" fmla="*/ 239078 h 1464246"/>
                  <a:gd name="connsiteX263" fmla="*/ 273367 w 623887"/>
                  <a:gd name="connsiteY263" fmla="*/ 214313 h 1464246"/>
                  <a:gd name="connsiteX264" fmla="*/ 265747 w 623887"/>
                  <a:gd name="connsiteY264" fmla="*/ 193358 h 1464246"/>
                  <a:gd name="connsiteX265" fmla="*/ 254317 w 623887"/>
                  <a:gd name="connsiteY265" fmla="*/ 191453 h 1464246"/>
                  <a:gd name="connsiteX266" fmla="*/ 243839 w 623887"/>
                  <a:gd name="connsiteY266" fmla="*/ 195263 h 1464246"/>
                  <a:gd name="connsiteX267" fmla="*/ 216217 w 623887"/>
                  <a:gd name="connsiteY267" fmla="*/ 199073 h 1464246"/>
                  <a:gd name="connsiteX268" fmla="*/ 175259 w 623887"/>
                  <a:gd name="connsiteY268" fmla="*/ 199073 h 1464246"/>
                  <a:gd name="connsiteX269" fmla="*/ 139064 w 623887"/>
                  <a:gd name="connsiteY269" fmla="*/ 192405 h 1464246"/>
                  <a:gd name="connsiteX270" fmla="*/ 102869 w 623887"/>
                  <a:gd name="connsiteY270" fmla="*/ 180023 h 1464246"/>
                  <a:gd name="connsiteX271" fmla="*/ 81914 w 623887"/>
                  <a:gd name="connsiteY271" fmla="*/ 160973 h 1464246"/>
                  <a:gd name="connsiteX272" fmla="*/ 70484 w 623887"/>
                  <a:gd name="connsiteY272" fmla="*/ 137160 h 1464246"/>
                  <a:gd name="connsiteX273" fmla="*/ 86677 w 623887"/>
                  <a:gd name="connsiteY273" fmla="*/ 144780 h 1464246"/>
                  <a:gd name="connsiteX274" fmla="*/ 105727 w 623887"/>
                  <a:gd name="connsiteY274" fmla="*/ 145733 h 1464246"/>
                  <a:gd name="connsiteX275" fmla="*/ 130492 w 623887"/>
                  <a:gd name="connsiteY275" fmla="*/ 140018 h 1464246"/>
                  <a:gd name="connsiteX276" fmla="*/ 156209 w 623887"/>
                  <a:gd name="connsiteY276" fmla="*/ 134303 h 1464246"/>
                  <a:gd name="connsiteX277" fmla="*/ 180974 w 623887"/>
                  <a:gd name="connsiteY277" fmla="*/ 135255 h 1464246"/>
                  <a:gd name="connsiteX278" fmla="*/ 201929 w 623887"/>
                  <a:gd name="connsiteY278" fmla="*/ 137160 h 1464246"/>
                  <a:gd name="connsiteX279" fmla="*/ 218122 w 623887"/>
                  <a:gd name="connsiteY279" fmla="*/ 138113 h 1464246"/>
                  <a:gd name="connsiteX280" fmla="*/ 207644 w 623887"/>
                  <a:gd name="connsiteY280" fmla="*/ 125730 h 1464246"/>
                  <a:gd name="connsiteX281" fmla="*/ 204787 w 623887"/>
                  <a:gd name="connsiteY281" fmla="*/ 113348 h 1464246"/>
                  <a:gd name="connsiteX282" fmla="*/ 202882 w 623887"/>
                  <a:gd name="connsiteY282" fmla="*/ 95250 h 1464246"/>
                  <a:gd name="connsiteX283" fmla="*/ 200977 w 623887"/>
                  <a:gd name="connsiteY283" fmla="*/ 29528 h 1464246"/>
                  <a:gd name="connsiteX284" fmla="*/ 199072 w 623887"/>
                  <a:gd name="connsiteY284" fmla="*/ 10478 h 1464246"/>
                  <a:gd name="connsiteX285" fmla="*/ 193357 w 623887"/>
                  <a:gd name="connsiteY285" fmla="*/ 0 h 146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</a:cxnLst>
                <a:rect l="l" t="t" r="r" b="b"/>
                <a:pathLst>
                  <a:path w="623887" h="1464246">
                    <a:moveTo>
                      <a:pt x="293369" y="1149668"/>
                    </a:moveTo>
                    <a:cubicBezTo>
                      <a:pt x="291465" y="1159193"/>
                      <a:pt x="287654" y="1167766"/>
                      <a:pt x="287654" y="1177291"/>
                    </a:cubicBezTo>
                    <a:cubicBezTo>
                      <a:pt x="287654" y="1186816"/>
                      <a:pt x="291465" y="1195388"/>
                      <a:pt x="293369" y="1204913"/>
                    </a:cubicBezTo>
                    <a:cubicBezTo>
                      <a:pt x="296227" y="1221106"/>
                      <a:pt x="300037" y="1237298"/>
                      <a:pt x="301942" y="1253491"/>
                    </a:cubicBezTo>
                    <a:cubicBezTo>
                      <a:pt x="302894" y="1264920"/>
                      <a:pt x="303847" y="1277303"/>
                      <a:pt x="302894" y="1288733"/>
                    </a:cubicBezTo>
                    <a:cubicBezTo>
                      <a:pt x="302894" y="1301116"/>
                      <a:pt x="301942" y="1314450"/>
                      <a:pt x="299084" y="1325880"/>
                    </a:cubicBezTo>
                    <a:cubicBezTo>
                      <a:pt x="298132" y="1332548"/>
                      <a:pt x="295275" y="1339216"/>
                      <a:pt x="293369" y="1344930"/>
                    </a:cubicBezTo>
                    <a:cubicBezTo>
                      <a:pt x="302894" y="1339216"/>
                      <a:pt x="310515" y="1333500"/>
                      <a:pt x="320040" y="1330643"/>
                    </a:cubicBezTo>
                    <a:cubicBezTo>
                      <a:pt x="328612" y="1327786"/>
                      <a:pt x="338137" y="1326833"/>
                      <a:pt x="347662" y="1324928"/>
                    </a:cubicBezTo>
                    <a:cubicBezTo>
                      <a:pt x="361950" y="1323023"/>
                      <a:pt x="376237" y="1322070"/>
                      <a:pt x="390525" y="1322070"/>
                    </a:cubicBezTo>
                    <a:cubicBezTo>
                      <a:pt x="404812" y="1321118"/>
                      <a:pt x="420052" y="1322070"/>
                      <a:pt x="434340" y="1322070"/>
                    </a:cubicBezTo>
                    <a:cubicBezTo>
                      <a:pt x="441959" y="1322070"/>
                      <a:pt x="448627" y="1322070"/>
                      <a:pt x="456247" y="1320166"/>
                    </a:cubicBezTo>
                    <a:cubicBezTo>
                      <a:pt x="463867" y="1317308"/>
                      <a:pt x="470534" y="1312545"/>
                      <a:pt x="478155" y="1309688"/>
                    </a:cubicBezTo>
                    <a:cubicBezTo>
                      <a:pt x="473392" y="1320166"/>
                      <a:pt x="469582" y="1330643"/>
                      <a:pt x="463867" y="1340168"/>
                    </a:cubicBezTo>
                    <a:cubicBezTo>
                      <a:pt x="460057" y="1350645"/>
                      <a:pt x="453390" y="1360170"/>
                      <a:pt x="444817" y="1367791"/>
                    </a:cubicBezTo>
                    <a:cubicBezTo>
                      <a:pt x="433387" y="1378268"/>
                      <a:pt x="419100" y="1385888"/>
                      <a:pt x="405765" y="1392555"/>
                    </a:cubicBezTo>
                    <a:cubicBezTo>
                      <a:pt x="393382" y="1399223"/>
                      <a:pt x="381000" y="1403033"/>
                      <a:pt x="367665" y="1406843"/>
                    </a:cubicBezTo>
                    <a:cubicBezTo>
                      <a:pt x="357187" y="1409700"/>
                      <a:pt x="346709" y="1412558"/>
                      <a:pt x="335279" y="1414463"/>
                    </a:cubicBezTo>
                    <a:cubicBezTo>
                      <a:pt x="324802" y="1416368"/>
                      <a:pt x="314325" y="1416368"/>
                      <a:pt x="303847" y="1417321"/>
                    </a:cubicBezTo>
                    <a:cubicBezTo>
                      <a:pt x="293369" y="1418273"/>
                      <a:pt x="282892" y="1419225"/>
                      <a:pt x="272415" y="1421130"/>
                    </a:cubicBezTo>
                    <a:cubicBezTo>
                      <a:pt x="263842" y="1423036"/>
                      <a:pt x="255269" y="1425893"/>
                      <a:pt x="246697" y="1430655"/>
                    </a:cubicBezTo>
                    <a:cubicBezTo>
                      <a:pt x="237172" y="1436371"/>
                      <a:pt x="229552" y="1444943"/>
                      <a:pt x="220027" y="1452563"/>
                    </a:cubicBezTo>
                    <a:cubicBezTo>
                      <a:pt x="214312" y="1456373"/>
                      <a:pt x="210502" y="1462088"/>
                      <a:pt x="203834" y="1463993"/>
                    </a:cubicBezTo>
                    <a:cubicBezTo>
                      <a:pt x="200977" y="1464946"/>
                      <a:pt x="199072" y="1463041"/>
                      <a:pt x="197167" y="1461136"/>
                    </a:cubicBezTo>
                    <a:cubicBezTo>
                      <a:pt x="195262" y="1459230"/>
                      <a:pt x="192404" y="1457325"/>
                      <a:pt x="191452" y="1454468"/>
                    </a:cubicBezTo>
                    <a:cubicBezTo>
                      <a:pt x="191452" y="1451611"/>
                      <a:pt x="192404" y="1447800"/>
                      <a:pt x="193357" y="1445896"/>
                    </a:cubicBezTo>
                    <a:cubicBezTo>
                      <a:pt x="196215" y="1442086"/>
                      <a:pt x="199072" y="1439228"/>
                      <a:pt x="202882" y="1437323"/>
                    </a:cubicBezTo>
                    <a:cubicBezTo>
                      <a:pt x="209550" y="1432561"/>
                      <a:pt x="218122" y="1429703"/>
                      <a:pt x="223837" y="1423988"/>
                    </a:cubicBezTo>
                    <a:cubicBezTo>
                      <a:pt x="226694" y="1420178"/>
                      <a:pt x="227647" y="1415416"/>
                      <a:pt x="227647" y="1410653"/>
                    </a:cubicBezTo>
                    <a:cubicBezTo>
                      <a:pt x="227647" y="1403033"/>
                      <a:pt x="222884" y="1394461"/>
                      <a:pt x="220979" y="1386841"/>
                    </a:cubicBezTo>
                    <a:cubicBezTo>
                      <a:pt x="218122" y="1372553"/>
                      <a:pt x="215265" y="1359218"/>
                      <a:pt x="214312" y="1344930"/>
                    </a:cubicBezTo>
                    <a:cubicBezTo>
                      <a:pt x="213359" y="1328738"/>
                      <a:pt x="213359" y="1311593"/>
                      <a:pt x="215265" y="1295400"/>
                    </a:cubicBezTo>
                    <a:cubicBezTo>
                      <a:pt x="217169" y="1276350"/>
                      <a:pt x="220027" y="1258253"/>
                      <a:pt x="224790" y="1239203"/>
                    </a:cubicBezTo>
                    <a:cubicBezTo>
                      <a:pt x="229552" y="1223011"/>
                      <a:pt x="235267" y="1205866"/>
                      <a:pt x="243840" y="1190625"/>
                    </a:cubicBezTo>
                    <a:cubicBezTo>
                      <a:pt x="248602" y="1181100"/>
                      <a:pt x="257175" y="1172528"/>
                      <a:pt x="264794" y="1164908"/>
                    </a:cubicBezTo>
                    <a:cubicBezTo>
                      <a:pt x="273367" y="1158241"/>
                      <a:pt x="283844" y="1154431"/>
                      <a:pt x="293369" y="1149668"/>
                    </a:cubicBezTo>
                    <a:close/>
                    <a:moveTo>
                      <a:pt x="358139" y="991553"/>
                    </a:moveTo>
                    <a:cubicBezTo>
                      <a:pt x="358139" y="1001078"/>
                      <a:pt x="355282" y="1010603"/>
                      <a:pt x="357187" y="1019175"/>
                    </a:cubicBezTo>
                    <a:cubicBezTo>
                      <a:pt x="359092" y="1028700"/>
                      <a:pt x="363854" y="1037273"/>
                      <a:pt x="366712" y="1045845"/>
                    </a:cubicBezTo>
                    <a:cubicBezTo>
                      <a:pt x="372427" y="1061085"/>
                      <a:pt x="378142" y="1076325"/>
                      <a:pt x="382904" y="1091566"/>
                    </a:cubicBezTo>
                    <a:cubicBezTo>
                      <a:pt x="386714" y="1102995"/>
                      <a:pt x="388619" y="1114425"/>
                      <a:pt x="390524" y="1126808"/>
                    </a:cubicBezTo>
                    <a:cubicBezTo>
                      <a:pt x="391477" y="1139191"/>
                      <a:pt x="393382" y="1151573"/>
                      <a:pt x="393382" y="1163955"/>
                    </a:cubicBezTo>
                    <a:cubicBezTo>
                      <a:pt x="393382" y="1170623"/>
                      <a:pt x="391477" y="1177291"/>
                      <a:pt x="390524" y="1183005"/>
                    </a:cubicBezTo>
                    <a:cubicBezTo>
                      <a:pt x="398144" y="1176338"/>
                      <a:pt x="405764" y="1169670"/>
                      <a:pt x="414337" y="1163955"/>
                    </a:cubicBezTo>
                    <a:cubicBezTo>
                      <a:pt x="422909" y="1163003"/>
                      <a:pt x="431482" y="1160145"/>
                      <a:pt x="441007" y="1157288"/>
                    </a:cubicBezTo>
                    <a:cubicBezTo>
                      <a:pt x="454342" y="1153478"/>
                      <a:pt x="468629" y="1150620"/>
                      <a:pt x="481964" y="1147763"/>
                    </a:cubicBezTo>
                    <a:cubicBezTo>
                      <a:pt x="496252" y="1144905"/>
                      <a:pt x="511492" y="1143000"/>
                      <a:pt x="525779" y="1140143"/>
                    </a:cubicBezTo>
                    <a:cubicBezTo>
                      <a:pt x="532447" y="1139191"/>
                      <a:pt x="540067" y="1138238"/>
                      <a:pt x="546734" y="1135380"/>
                    </a:cubicBezTo>
                    <a:cubicBezTo>
                      <a:pt x="554354" y="1131570"/>
                      <a:pt x="560069" y="1125855"/>
                      <a:pt x="566737" y="1122045"/>
                    </a:cubicBezTo>
                    <a:cubicBezTo>
                      <a:pt x="563879" y="1133475"/>
                      <a:pt x="561022" y="1143953"/>
                      <a:pt x="557212" y="1154430"/>
                    </a:cubicBezTo>
                    <a:cubicBezTo>
                      <a:pt x="553402" y="1164908"/>
                      <a:pt x="548639" y="1174433"/>
                      <a:pt x="541019" y="1183005"/>
                    </a:cubicBezTo>
                    <a:cubicBezTo>
                      <a:pt x="531494" y="1194435"/>
                      <a:pt x="519112" y="1204913"/>
                      <a:pt x="506729" y="1213485"/>
                    </a:cubicBezTo>
                    <a:cubicBezTo>
                      <a:pt x="496252" y="1221105"/>
                      <a:pt x="483869" y="1227773"/>
                      <a:pt x="471487" y="1233488"/>
                    </a:cubicBezTo>
                    <a:cubicBezTo>
                      <a:pt x="461962" y="1238250"/>
                      <a:pt x="451484" y="1243013"/>
                      <a:pt x="441959" y="1246823"/>
                    </a:cubicBezTo>
                    <a:cubicBezTo>
                      <a:pt x="431482" y="1249680"/>
                      <a:pt x="421004" y="1251586"/>
                      <a:pt x="411479" y="1254443"/>
                    </a:cubicBezTo>
                    <a:cubicBezTo>
                      <a:pt x="401002" y="1257300"/>
                      <a:pt x="391477" y="1259205"/>
                      <a:pt x="380999" y="1263968"/>
                    </a:cubicBezTo>
                    <a:cubicBezTo>
                      <a:pt x="372427" y="1267778"/>
                      <a:pt x="363854" y="1271588"/>
                      <a:pt x="357187" y="1277303"/>
                    </a:cubicBezTo>
                    <a:cubicBezTo>
                      <a:pt x="348614" y="1284923"/>
                      <a:pt x="342899" y="1294448"/>
                      <a:pt x="334327" y="1303020"/>
                    </a:cubicBezTo>
                    <a:cubicBezTo>
                      <a:pt x="329564" y="1307783"/>
                      <a:pt x="325754" y="1313498"/>
                      <a:pt x="320039" y="1317308"/>
                    </a:cubicBezTo>
                    <a:cubicBezTo>
                      <a:pt x="318134" y="1318261"/>
                      <a:pt x="315277" y="1316355"/>
                      <a:pt x="312419" y="1315403"/>
                    </a:cubicBezTo>
                    <a:cubicBezTo>
                      <a:pt x="309562" y="1314450"/>
                      <a:pt x="306704" y="1312545"/>
                      <a:pt x="305752" y="1309688"/>
                    </a:cubicBezTo>
                    <a:cubicBezTo>
                      <a:pt x="304799" y="1306830"/>
                      <a:pt x="305752" y="1303020"/>
                      <a:pt x="306704" y="1300163"/>
                    </a:cubicBezTo>
                    <a:cubicBezTo>
                      <a:pt x="308609" y="1296353"/>
                      <a:pt x="311467" y="1293495"/>
                      <a:pt x="314324" y="1289686"/>
                    </a:cubicBezTo>
                    <a:cubicBezTo>
                      <a:pt x="320039" y="1283970"/>
                      <a:pt x="328612" y="1280161"/>
                      <a:pt x="333374" y="1272541"/>
                    </a:cubicBezTo>
                    <a:cubicBezTo>
                      <a:pt x="336232" y="1268730"/>
                      <a:pt x="336232" y="1263016"/>
                      <a:pt x="334327" y="1258253"/>
                    </a:cubicBezTo>
                    <a:cubicBezTo>
                      <a:pt x="332422" y="1250633"/>
                      <a:pt x="326707" y="1243966"/>
                      <a:pt x="323849" y="1235393"/>
                    </a:cubicBezTo>
                    <a:cubicBezTo>
                      <a:pt x="319087" y="1222058"/>
                      <a:pt x="313372" y="1208723"/>
                      <a:pt x="310514" y="1195388"/>
                    </a:cubicBezTo>
                    <a:cubicBezTo>
                      <a:pt x="306704" y="1179195"/>
                      <a:pt x="304799" y="1163003"/>
                      <a:pt x="303847" y="1146810"/>
                    </a:cubicBezTo>
                    <a:cubicBezTo>
                      <a:pt x="302894" y="1127760"/>
                      <a:pt x="302894" y="1108710"/>
                      <a:pt x="304799" y="1090613"/>
                    </a:cubicBezTo>
                    <a:cubicBezTo>
                      <a:pt x="306704" y="1073468"/>
                      <a:pt x="309562" y="1056323"/>
                      <a:pt x="315277" y="1040130"/>
                    </a:cubicBezTo>
                    <a:cubicBezTo>
                      <a:pt x="319087" y="1029653"/>
                      <a:pt x="324802" y="1020128"/>
                      <a:pt x="332422" y="1011555"/>
                    </a:cubicBezTo>
                    <a:cubicBezTo>
                      <a:pt x="340042" y="1003935"/>
                      <a:pt x="349567" y="998220"/>
                      <a:pt x="358139" y="991553"/>
                    </a:cubicBezTo>
                    <a:close/>
                    <a:moveTo>
                      <a:pt x="391477" y="823913"/>
                    </a:moveTo>
                    <a:cubicBezTo>
                      <a:pt x="391477" y="830581"/>
                      <a:pt x="390525" y="838201"/>
                      <a:pt x="392430" y="844868"/>
                    </a:cubicBezTo>
                    <a:cubicBezTo>
                      <a:pt x="394335" y="854393"/>
                      <a:pt x="397192" y="863918"/>
                      <a:pt x="401955" y="872491"/>
                    </a:cubicBezTo>
                    <a:cubicBezTo>
                      <a:pt x="407670" y="882968"/>
                      <a:pt x="417195" y="891541"/>
                      <a:pt x="424815" y="901066"/>
                    </a:cubicBezTo>
                    <a:cubicBezTo>
                      <a:pt x="432435" y="911543"/>
                      <a:pt x="441007" y="921068"/>
                      <a:pt x="447675" y="932498"/>
                    </a:cubicBezTo>
                    <a:cubicBezTo>
                      <a:pt x="454342" y="942976"/>
                      <a:pt x="459105" y="953453"/>
                      <a:pt x="462915" y="964883"/>
                    </a:cubicBezTo>
                    <a:cubicBezTo>
                      <a:pt x="465772" y="971551"/>
                      <a:pt x="466725" y="979171"/>
                      <a:pt x="467677" y="985838"/>
                    </a:cubicBezTo>
                    <a:cubicBezTo>
                      <a:pt x="467677" y="992506"/>
                      <a:pt x="465772" y="998221"/>
                      <a:pt x="465772" y="1004888"/>
                    </a:cubicBezTo>
                    <a:cubicBezTo>
                      <a:pt x="473392" y="996316"/>
                      <a:pt x="479107" y="986791"/>
                      <a:pt x="486727" y="979171"/>
                    </a:cubicBezTo>
                    <a:cubicBezTo>
                      <a:pt x="494347" y="971551"/>
                      <a:pt x="502920" y="965836"/>
                      <a:pt x="511492" y="960121"/>
                    </a:cubicBezTo>
                    <a:cubicBezTo>
                      <a:pt x="523875" y="952501"/>
                      <a:pt x="538162" y="945833"/>
                      <a:pt x="551497" y="940118"/>
                    </a:cubicBezTo>
                    <a:cubicBezTo>
                      <a:pt x="563880" y="934403"/>
                      <a:pt x="577215" y="930593"/>
                      <a:pt x="589597" y="924878"/>
                    </a:cubicBezTo>
                    <a:cubicBezTo>
                      <a:pt x="597217" y="921068"/>
                      <a:pt x="604837" y="914401"/>
                      <a:pt x="612457" y="908686"/>
                    </a:cubicBezTo>
                    <a:cubicBezTo>
                      <a:pt x="617220" y="903923"/>
                      <a:pt x="621030" y="899161"/>
                      <a:pt x="623887" y="894398"/>
                    </a:cubicBezTo>
                    <a:cubicBezTo>
                      <a:pt x="621982" y="907733"/>
                      <a:pt x="623887" y="923926"/>
                      <a:pt x="621982" y="936308"/>
                    </a:cubicBezTo>
                    <a:cubicBezTo>
                      <a:pt x="619125" y="946786"/>
                      <a:pt x="616267" y="957263"/>
                      <a:pt x="611505" y="966788"/>
                    </a:cubicBezTo>
                    <a:cubicBezTo>
                      <a:pt x="597217" y="993458"/>
                      <a:pt x="570547" y="1021081"/>
                      <a:pt x="547687" y="1040131"/>
                    </a:cubicBezTo>
                    <a:cubicBezTo>
                      <a:pt x="519112" y="1063943"/>
                      <a:pt x="490537" y="1073468"/>
                      <a:pt x="457200" y="1085851"/>
                    </a:cubicBezTo>
                    <a:cubicBezTo>
                      <a:pt x="452437" y="1087756"/>
                      <a:pt x="447675" y="1088708"/>
                      <a:pt x="443865" y="1091566"/>
                    </a:cubicBezTo>
                    <a:cubicBezTo>
                      <a:pt x="441960" y="1092518"/>
                      <a:pt x="441007" y="1096328"/>
                      <a:pt x="440055" y="1098233"/>
                    </a:cubicBezTo>
                    <a:cubicBezTo>
                      <a:pt x="435292" y="1107758"/>
                      <a:pt x="430530" y="1117283"/>
                      <a:pt x="425767" y="1125856"/>
                    </a:cubicBezTo>
                    <a:cubicBezTo>
                      <a:pt x="422910" y="1131571"/>
                      <a:pt x="420052" y="1137286"/>
                      <a:pt x="415290" y="1141096"/>
                    </a:cubicBezTo>
                    <a:cubicBezTo>
                      <a:pt x="412432" y="1143001"/>
                      <a:pt x="407670" y="1143953"/>
                      <a:pt x="404812" y="1142048"/>
                    </a:cubicBezTo>
                    <a:cubicBezTo>
                      <a:pt x="401955" y="1140143"/>
                      <a:pt x="401002" y="1136333"/>
                      <a:pt x="400050" y="1132523"/>
                    </a:cubicBezTo>
                    <a:cubicBezTo>
                      <a:pt x="399097" y="1128713"/>
                      <a:pt x="400050" y="1124903"/>
                      <a:pt x="401002" y="1122046"/>
                    </a:cubicBezTo>
                    <a:cubicBezTo>
                      <a:pt x="405765" y="1110616"/>
                      <a:pt x="414337" y="1101091"/>
                      <a:pt x="419100" y="1088708"/>
                    </a:cubicBezTo>
                    <a:cubicBezTo>
                      <a:pt x="421005" y="1083946"/>
                      <a:pt x="421005" y="1079183"/>
                      <a:pt x="420052" y="1074421"/>
                    </a:cubicBezTo>
                    <a:cubicBezTo>
                      <a:pt x="418147" y="1063943"/>
                      <a:pt x="403860" y="1047751"/>
                      <a:pt x="399097" y="1038226"/>
                    </a:cubicBezTo>
                    <a:cubicBezTo>
                      <a:pt x="385762" y="1012508"/>
                      <a:pt x="372427" y="984886"/>
                      <a:pt x="366712" y="956311"/>
                    </a:cubicBezTo>
                    <a:cubicBezTo>
                      <a:pt x="360997" y="928688"/>
                      <a:pt x="356235" y="891541"/>
                      <a:pt x="363855" y="862966"/>
                    </a:cubicBezTo>
                    <a:cubicBezTo>
                      <a:pt x="368617" y="845821"/>
                      <a:pt x="380047" y="835343"/>
                      <a:pt x="391477" y="823913"/>
                    </a:cubicBezTo>
                    <a:close/>
                    <a:moveTo>
                      <a:pt x="360997" y="643891"/>
                    </a:moveTo>
                    <a:cubicBezTo>
                      <a:pt x="361950" y="649606"/>
                      <a:pt x="362902" y="656273"/>
                      <a:pt x="366712" y="662941"/>
                    </a:cubicBezTo>
                    <a:cubicBezTo>
                      <a:pt x="370522" y="669608"/>
                      <a:pt x="375285" y="675323"/>
                      <a:pt x="381000" y="679133"/>
                    </a:cubicBezTo>
                    <a:cubicBezTo>
                      <a:pt x="389572" y="686754"/>
                      <a:pt x="400050" y="692468"/>
                      <a:pt x="408622" y="699136"/>
                    </a:cubicBezTo>
                    <a:cubicBezTo>
                      <a:pt x="419100" y="707708"/>
                      <a:pt x="428625" y="716281"/>
                      <a:pt x="439102" y="725806"/>
                    </a:cubicBezTo>
                    <a:cubicBezTo>
                      <a:pt x="447675" y="733426"/>
                      <a:pt x="456247" y="741998"/>
                      <a:pt x="462915" y="750571"/>
                    </a:cubicBezTo>
                    <a:cubicBezTo>
                      <a:pt x="468630" y="757238"/>
                      <a:pt x="471487" y="766763"/>
                      <a:pt x="475297" y="774383"/>
                    </a:cubicBezTo>
                    <a:cubicBezTo>
                      <a:pt x="478155" y="780098"/>
                      <a:pt x="481012" y="786766"/>
                      <a:pt x="483870" y="793433"/>
                    </a:cubicBezTo>
                    <a:cubicBezTo>
                      <a:pt x="488632" y="785813"/>
                      <a:pt x="492442" y="777241"/>
                      <a:pt x="497205" y="769621"/>
                    </a:cubicBezTo>
                    <a:cubicBezTo>
                      <a:pt x="501967" y="761048"/>
                      <a:pt x="506730" y="753429"/>
                      <a:pt x="511492" y="745808"/>
                    </a:cubicBezTo>
                    <a:cubicBezTo>
                      <a:pt x="518160" y="737236"/>
                      <a:pt x="525780" y="729616"/>
                      <a:pt x="533400" y="722948"/>
                    </a:cubicBezTo>
                    <a:cubicBezTo>
                      <a:pt x="543877" y="712471"/>
                      <a:pt x="554355" y="702946"/>
                      <a:pt x="565785" y="693421"/>
                    </a:cubicBezTo>
                    <a:cubicBezTo>
                      <a:pt x="574357" y="685801"/>
                      <a:pt x="583882" y="678181"/>
                      <a:pt x="591502" y="668656"/>
                    </a:cubicBezTo>
                    <a:cubicBezTo>
                      <a:pt x="597217" y="661988"/>
                      <a:pt x="599122" y="652463"/>
                      <a:pt x="603885" y="644843"/>
                    </a:cubicBezTo>
                    <a:cubicBezTo>
                      <a:pt x="607695" y="657226"/>
                      <a:pt x="614362" y="668656"/>
                      <a:pt x="615315" y="681038"/>
                    </a:cubicBezTo>
                    <a:cubicBezTo>
                      <a:pt x="617220" y="695326"/>
                      <a:pt x="616267" y="710566"/>
                      <a:pt x="612457" y="723901"/>
                    </a:cubicBezTo>
                    <a:cubicBezTo>
                      <a:pt x="609600" y="736283"/>
                      <a:pt x="602932" y="748666"/>
                      <a:pt x="596265" y="762001"/>
                    </a:cubicBezTo>
                    <a:cubicBezTo>
                      <a:pt x="588645" y="778193"/>
                      <a:pt x="580072" y="795338"/>
                      <a:pt x="569595" y="810579"/>
                    </a:cubicBezTo>
                    <a:cubicBezTo>
                      <a:pt x="560070" y="823913"/>
                      <a:pt x="546735" y="836296"/>
                      <a:pt x="535305" y="846773"/>
                    </a:cubicBezTo>
                    <a:cubicBezTo>
                      <a:pt x="525780" y="855346"/>
                      <a:pt x="515302" y="862013"/>
                      <a:pt x="506730" y="870586"/>
                    </a:cubicBezTo>
                    <a:cubicBezTo>
                      <a:pt x="502920" y="873443"/>
                      <a:pt x="499110" y="877254"/>
                      <a:pt x="497205" y="881063"/>
                    </a:cubicBezTo>
                    <a:cubicBezTo>
                      <a:pt x="496252" y="883921"/>
                      <a:pt x="496252" y="886779"/>
                      <a:pt x="496252" y="889636"/>
                    </a:cubicBezTo>
                    <a:cubicBezTo>
                      <a:pt x="496252" y="898208"/>
                      <a:pt x="497205" y="906781"/>
                      <a:pt x="496252" y="916306"/>
                    </a:cubicBezTo>
                    <a:cubicBezTo>
                      <a:pt x="495300" y="925831"/>
                      <a:pt x="494347" y="936308"/>
                      <a:pt x="492442" y="945833"/>
                    </a:cubicBezTo>
                    <a:cubicBezTo>
                      <a:pt x="491490" y="949644"/>
                      <a:pt x="490537" y="953454"/>
                      <a:pt x="487680" y="955358"/>
                    </a:cubicBezTo>
                    <a:cubicBezTo>
                      <a:pt x="483870" y="957263"/>
                      <a:pt x="480060" y="955358"/>
                      <a:pt x="476250" y="953454"/>
                    </a:cubicBezTo>
                    <a:cubicBezTo>
                      <a:pt x="472440" y="951548"/>
                      <a:pt x="469582" y="947738"/>
                      <a:pt x="469582" y="943929"/>
                    </a:cubicBezTo>
                    <a:cubicBezTo>
                      <a:pt x="468630" y="936308"/>
                      <a:pt x="472440" y="928688"/>
                      <a:pt x="472440" y="921069"/>
                    </a:cubicBezTo>
                    <a:cubicBezTo>
                      <a:pt x="473392" y="909638"/>
                      <a:pt x="475297" y="897256"/>
                      <a:pt x="474345" y="885826"/>
                    </a:cubicBezTo>
                    <a:cubicBezTo>
                      <a:pt x="474345" y="880111"/>
                      <a:pt x="471487" y="875348"/>
                      <a:pt x="468630" y="871538"/>
                    </a:cubicBezTo>
                    <a:cubicBezTo>
                      <a:pt x="456247" y="851536"/>
                      <a:pt x="424815" y="835343"/>
                      <a:pt x="407670" y="818198"/>
                    </a:cubicBezTo>
                    <a:cubicBezTo>
                      <a:pt x="382905" y="790576"/>
                      <a:pt x="353377" y="740093"/>
                      <a:pt x="348615" y="703898"/>
                    </a:cubicBezTo>
                    <a:cubicBezTo>
                      <a:pt x="345757" y="683896"/>
                      <a:pt x="355282" y="663893"/>
                      <a:pt x="360997" y="643891"/>
                    </a:cubicBezTo>
                    <a:close/>
                    <a:moveTo>
                      <a:pt x="448627" y="249555"/>
                    </a:moveTo>
                    <a:cubicBezTo>
                      <a:pt x="454342" y="255270"/>
                      <a:pt x="460057" y="260985"/>
                      <a:pt x="464820" y="267652"/>
                    </a:cubicBezTo>
                    <a:cubicBezTo>
                      <a:pt x="471487" y="276225"/>
                      <a:pt x="479107" y="284798"/>
                      <a:pt x="481965" y="294323"/>
                    </a:cubicBezTo>
                    <a:cubicBezTo>
                      <a:pt x="486727" y="308610"/>
                      <a:pt x="488632" y="323850"/>
                      <a:pt x="488632" y="339090"/>
                    </a:cubicBezTo>
                    <a:cubicBezTo>
                      <a:pt x="489585" y="354330"/>
                      <a:pt x="488632" y="370522"/>
                      <a:pt x="485775" y="385763"/>
                    </a:cubicBezTo>
                    <a:cubicBezTo>
                      <a:pt x="482917" y="404813"/>
                      <a:pt x="478155" y="423863"/>
                      <a:pt x="472440" y="442913"/>
                    </a:cubicBezTo>
                    <a:cubicBezTo>
                      <a:pt x="469582" y="453390"/>
                      <a:pt x="463867" y="463868"/>
                      <a:pt x="460057" y="474345"/>
                    </a:cubicBezTo>
                    <a:cubicBezTo>
                      <a:pt x="457200" y="480060"/>
                      <a:pt x="454342" y="485775"/>
                      <a:pt x="453390" y="492443"/>
                    </a:cubicBezTo>
                    <a:cubicBezTo>
                      <a:pt x="452437" y="501015"/>
                      <a:pt x="454342" y="509588"/>
                      <a:pt x="456247" y="518160"/>
                    </a:cubicBezTo>
                    <a:cubicBezTo>
                      <a:pt x="458152" y="525780"/>
                      <a:pt x="461962" y="533400"/>
                      <a:pt x="465772" y="541020"/>
                    </a:cubicBezTo>
                    <a:cubicBezTo>
                      <a:pt x="466725" y="543878"/>
                      <a:pt x="466725" y="548640"/>
                      <a:pt x="469582" y="547688"/>
                    </a:cubicBezTo>
                    <a:cubicBezTo>
                      <a:pt x="473392" y="547688"/>
                      <a:pt x="475297" y="542925"/>
                      <a:pt x="477202" y="540068"/>
                    </a:cubicBezTo>
                    <a:cubicBezTo>
                      <a:pt x="483870" y="533400"/>
                      <a:pt x="489585" y="525780"/>
                      <a:pt x="496252" y="518160"/>
                    </a:cubicBezTo>
                    <a:cubicBezTo>
                      <a:pt x="502920" y="510540"/>
                      <a:pt x="508635" y="501968"/>
                      <a:pt x="515302" y="493395"/>
                    </a:cubicBezTo>
                    <a:cubicBezTo>
                      <a:pt x="519112" y="487680"/>
                      <a:pt x="522922" y="482918"/>
                      <a:pt x="526732" y="478155"/>
                    </a:cubicBezTo>
                    <a:cubicBezTo>
                      <a:pt x="530542" y="472440"/>
                      <a:pt x="534352" y="467678"/>
                      <a:pt x="536257" y="461963"/>
                    </a:cubicBezTo>
                    <a:cubicBezTo>
                      <a:pt x="538162" y="456247"/>
                      <a:pt x="538162" y="450533"/>
                      <a:pt x="539115" y="444818"/>
                    </a:cubicBezTo>
                    <a:cubicBezTo>
                      <a:pt x="542925" y="452438"/>
                      <a:pt x="548640" y="460058"/>
                      <a:pt x="551497" y="468630"/>
                    </a:cubicBezTo>
                    <a:cubicBezTo>
                      <a:pt x="556260" y="481013"/>
                      <a:pt x="561022" y="493395"/>
                      <a:pt x="561975" y="506730"/>
                    </a:cubicBezTo>
                    <a:cubicBezTo>
                      <a:pt x="562927" y="518160"/>
                      <a:pt x="561975" y="530543"/>
                      <a:pt x="559117" y="542925"/>
                    </a:cubicBezTo>
                    <a:cubicBezTo>
                      <a:pt x="561022" y="558165"/>
                      <a:pt x="556260" y="575310"/>
                      <a:pt x="549592" y="592455"/>
                    </a:cubicBezTo>
                    <a:cubicBezTo>
                      <a:pt x="543877" y="608648"/>
                      <a:pt x="536257" y="622935"/>
                      <a:pt x="526732" y="638175"/>
                    </a:cubicBezTo>
                    <a:cubicBezTo>
                      <a:pt x="521970" y="646748"/>
                      <a:pt x="514350" y="653415"/>
                      <a:pt x="507682" y="661035"/>
                    </a:cubicBezTo>
                    <a:cubicBezTo>
                      <a:pt x="504825" y="664845"/>
                      <a:pt x="500062" y="667703"/>
                      <a:pt x="498157" y="672465"/>
                    </a:cubicBezTo>
                    <a:cubicBezTo>
                      <a:pt x="496252" y="676275"/>
                      <a:pt x="498157" y="681990"/>
                      <a:pt x="497205" y="685800"/>
                    </a:cubicBezTo>
                    <a:cubicBezTo>
                      <a:pt x="496252" y="696278"/>
                      <a:pt x="496252" y="706755"/>
                      <a:pt x="495300" y="717233"/>
                    </a:cubicBezTo>
                    <a:cubicBezTo>
                      <a:pt x="495300" y="722948"/>
                      <a:pt x="495300" y="727710"/>
                      <a:pt x="494347" y="733425"/>
                    </a:cubicBezTo>
                    <a:cubicBezTo>
                      <a:pt x="493395" y="736283"/>
                      <a:pt x="490537" y="739140"/>
                      <a:pt x="487680" y="740093"/>
                    </a:cubicBezTo>
                    <a:cubicBezTo>
                      <a:pt x="484822" y="741045"/>
                      <a:pt x="481012" y="741045"/>
                      <a:pt x="478155" y="739140"/>
                    </a:cubicBezTo>
                    <a:cubicBezTo>
                      <a:pt x="475297" y="737235"/>
                      <a:pt x="472440" y="733425"/>
                      <a:pt x="471487" y="729615"/>
                    </a:cubicBezTo>
                    <a:cubicBezTo>
                      <a:pt x="470535" y="720090"/>
                      <a:pt x="473392" y="711518"/>
                      <a:pt x="472440" y="702945"/>
                    </a:cubicBezTo>
                    <a:cubicBezTo>
                      <a:pt x="471487" y="696278"/>
                      <a:pt x="469582" y="690562"/>
                      <a:pt x="466725" y="684848"/>
                    </a:cubicBezTo>
                    <a:cubicBezTo>
                      <a:pt x="464820" y="681990"/>
                      <a:pt x="461010" y="681037"/>
                      <a:pt x="457200" y="679133"/>
                    </a:cubicBezTo>
                    <a:cubicBezTo>
                      <a:pt x="447675" y="674370"/>
                      <a:pt x="438150" y="670560"/>
                      <a:pt x="429577" y="665798"/>
                    </a:cubicBezTo>
                    <a:cubicBezTo>
                      <a:pt x="416242" y="658178"/>
                      <a:pt x="401955" y="651510"/>
                      <a:pt x="389572" y="641985"/>
                    </a:cubicBezTo>
                    <a:cubicBezTo>
                      <a:pt x="374332" y="630555"/>
                      <a:pt x="359092" y="618173"/>
                      <a:pt x="345757" y="602933"/>
                    </a:cubicBezTo>
                    <a:cubicBezTo>
                      <a:pt x="335280" y="589598"/>
                      <a:pt x="326707" y="575310"/>
                      <a:pt x="319087" y="559118"/>
                    </a:cubicBezTo>
                    <a:cubicBezTo>
                      <a:pt x="313372" y="546735"/>
                      <a:pt x="311467" y="532448"/>
                      <a:pt x="309562" y="519113"/>
                    </a:cubicBezTo>
                    <a:cubicBezTo>
                      <a:pt x="308610" y="510540"/>
                      <a:pt x="311467" y="501968"/>
                      <a:pt x="312420" y="492443"/>
                    </a:cubicBezTo>
                    <a:cubicBezTo>
                      <a:pt x="317182" y="498158"/>
                      <a:pt x="321945" y="504825"/>
                      <a:pt x="325755" y="511493"/>
                    </a:cubicBezTo>
                    <a:cubicBezTo>
                      <a:pt x="333375" y="518160"/>
                      <a:pt x="342900" y="522923"/>
                      <a:pt x="351472" y="527685"/>
                    </a:cubicBezTo>
                    <a:cubicBezTo>
                      <a:pt x="366712" y="536258"/>
                      <a:pt x="383857" y="542925"/>
                      <a:pt x="399097" y="551498"/>
                    </a:cubicBezTo>
                    <a:cubicBezTo>
                      <a:pt x="409575" y="557213"/>
                      <a:pt x="420052" y="564833"/>
                      <a:pt x="429577" y="572453"/>
                    </a:cubicBezTo>
                    <a:cubicBezTo>
                      <a:pt x="438150" y="579120"/>
                      <a:pt x="444817" y="586740"/>
                      <a:pt x="452437" y="594360"/>
                    </a:cubicBezTo>
                    <a:cubicBezTo>
                      <a:pt x="449580" y="584835"/>
                      <a:pt x="445770" y="575310"/>
                      <a:pt x="443865" y="566738"/>
                    </a:cubicBezTo>
                    <a:cubicBezTo>
                      <a:pt x="441960" y="558165"/>
                      <a:pt x="443865" y="549593"/>
                      <a:pt x="441960" y="541020"/>
                    </a:cubicBezTo>
                    <a:cubicBezTo>
                      <a:pt x="440055" y="530543"/>
                      <a:pt x="438150" y="520065"/>
                      <a:pt x="433387" y="511493"/>
                    </a:cubicBezTo>
                    <a:cubicBezTo>
                      <a:pt x="430530" y="505778"/>
                      <a:pt x="424815" y="501968"/>
                      <a:pt x="419100" y="500063"/>
                    </a:cubicBezTo>
                    <a:cubicBezTo>
                      <a:pt x="411480" y="497205"/>
                      <a:pt x="401955" y="499110"/>
                      <a:pt x="393382" y="497205"/>
                    </a:cubicBezTo>
                    <a:cubicBezTo>
                      <a:pt x="383857" y="495300"/>
                      <a:pt x="375285" y="491490"/>
                      <a:pt x="366712" y="487680"/>
                    </a:cubicBezTo>
                    <a:cubicBezTo>
                      <a:pt x="353377" y="481965"/>
                      <a:pt x="340042" y="476250"/>
                      <a:pt x="326707" y="468630"/>
                    </a:cubicBezTo>
                    <a:cubicBezTo>
                      <a:pt x="310515" y="459105"/>
                      <a:pt x="294322" y="449580"/>
                      <a:pt x="280035" y="438150"/>
                    </a:cubicBezTo>
                    <a:cubicBezTo>
                      <a:pt x="267652" y="427672"/>
                      <a:pt x="256222" y="416243"/>
                      <a:pt x="247650" y="403860"/>
                    </a:cubicBezTo>
                    <a:cubicBezTo>
                      <a:pt x="241935" y="395288"/>
                      <a:pt x="238125" y="383858"/>
                      <a:pt x="236220" y="373380"/>
                    </a:cubicBezTo>
                    <a:cubicBezTo>
                      <a:pt x="234315" y="365760"/>
                      <a:pt x="235267" y="357188"/>
                      <a:pt x="235267" y="347663"/>
                    </a:cubicBezTo>
                    <a:cubicBezTo>
                      <a:pt x="240030" y="351472"/>
                      <a:pt x="243840" y="358140"/>
                      <a:pt x="249555" y="361950"/>
                    </a:cubicBezTo>
                    <a:cubicBezTo>
                      <a:pt x="256222" y="366713"/>
                      <a:pt x="262890" y="369570"/>
                      <a:pt x="270510" y="371475"/>
                    </a:cubicBezTo>
                    <a:cubicBezTo>
                      <a:pt x="280035" y="374333"/>
                      <a:pt x="290512" y="374333"/>
                      <a:pt x="300990" y="376238"/>
                    </a:cubicBezTo>
                    <a:cubicBezTo>
                      <a:pt x="311467" y="379095"/>
                      <a:pt x="321945" y="381953"/>
                      <a:pt x="333375" y="385763"/>
                    </a:cubicBezTo>
                    <a:cubicBezTo>
                      <a:pt x="345757" y="389572"/>
                      <a:pt x="357187" y="393383"/>
                      <a:pt x="367665" y="399097"/>
                    </a:cubicBezTo>
                    <a:cubicBezTo>
                      <a:pt x="380047" y="405765"/>
                      <a:pt x="390525" y="414338"/>
                      <a:pt x="401955" y="421958"/>
                    </a:cubicBezTo>
                    <a:cubicBezTo>
                      <a:pt x="402907" y="412433"/>
                      <a:pt x="403860" y="402908"/>
                      <a:pt x="404812" y="393383"/>
                    </a:cubicBezTo>
                    <a:cubicBezTo>
                      <a:pt x="405765" y="385763"/>
                      <a:pt x="406717" y="378143"/>
                      <a:pt x="408622" y="370522"/>
                    </a:cubicBezTo>
                    <a:cubicBezTo>
                      <a:pt x="413385" y="355283"/>
                      <a:pt x="418147" y="340043"/>
                      <a:pt x="423862" y="324803"/>
                    </a:cubicBezTo>
                    <a:cubicBezTo>
                      <a:pt x="428625" y="312420"/>
                      <a:pt x="436245" y="301943"/>
                      <a:pt x="441007" y="290513"/>
                    </a:cubicBezTo>
                    <a:cubicBezTo>
                      <a:pt x="443865" y="282893"/>
                      <a:pt x="445770" y="273368"/>
                      <a:pt x="447675" y="264795"/>
                    </a:cubicBezTo>
                    <a:cubicBezTo>
                      <a:pt x="448627" y="260033"/>
                      <a:pt x="448627" y="254318"/>
                      <a:pt x="448627" y="249555"/>
                    </a:cubicBezTo>
                    <a:close/>
                    <a:moveTo>
                      <a:pt x="25717" y="4764"/>
                    </a:moveTo>
                    <a:cubicBezTo>
                      <a:pt x="36195" y="3811"/>
                      <a:pt x="47625" y="2858"/>
                      <a:pt x="58102" y="5716"/>
                    </a:cubicBezTo>
                    <a:cubicBezTo>
                      <a:pt x="69532" y="8574"/>
                      <a:pt x="80010" y="13336"/>
                      <a:pt x="90488" y="18099"/>
                    </a:cubicBezTo>
                    <a:cubicBezTo>
                      <a:pt x="103822" y="25719"/>
                      <a:pt x="116205" y="34291"/>
                      <a:pt x="128588" y="43816"/>
                    </a:cubicBezTo>
                    <a:cubicBezTo>
                      <a:pt x="140017" y="53341"/>
                      <a:pt x="151447" y="62866"/>
                      <a:pt x="160972" y="73344"/>
                    </a:cubicBezTo>
                    <a:cubicBezTo>
                      <a:pt x="170497" y="83821"/>
                      <a:pt x="177165" y="96204"/>
                      <a:pt x="184785" y="107634"/>
                    </a:cubicBezTo>
                    <a:cubicBezTo>
                      <a:pt x="179070" y="108586"/>
                      <a:pt x="173355" y="111444"/>
                      <a:pt x="167640" y="111444"/>
                    </a:cubicBezTo>
                    <a:cubicBezTo>
                      <a:pt x="154305" y="112396"/>
                      <a:pt x="141922" y="111444"/>
                      <a:pt x="129540" y="108586"/>
                    </a:cubicBezTo>
                    <a:cubicBezTo>
                      <a:pt x="119063" y="106681"/>
                      <a:pt x="109538" y="104776"/>
                      <a:pt x="100013" y="100014"/>
                    </a:cubicBezTo>
                    <a:cubicBezTo>
                      <a:pt x="87630" y="93346"/>
                      <a:pt x="76200" y="85726"/>
                      <a:pt x="64770" y="77154"/>
                    </a:cubicBezTo>
                    <a:cubicBezTo>
                      <a:pt x="56197" y="69534"/>
                      <a:pt x="49530" y="60009"/>
                      <a:pt x="41910" y="50484"/>
                    </a:cubicBezTo>
                    <a:cubicBezTo>
                      <a:pt x="35242" y="42864"/>
                      <a:pt x="29527" y="33339"/>
                      <a:pt x="22860" y="25719"/>
                    </a:cubicBezTo>
                    <a:cubicBezTo>
                      <a:pt x="16192" y="19051"/>
                      <a:pt x="4763" y="18099"/>
                      <a:pt x="0" y="11431"/>
                    </a:cubicBezTo>
                    <a:cubicBezTo>
                      <a:pt x="9525" y="8574"/>
                      <a:pt x="17145" y="5716"/>
                      <a:pt x="25717" y="4764"/>
                    </a:cubicBezTo>
                    <a:close/>
                    <a:moveTo>
                      <a:pt x="193357" y="0"/>
                    </a:moveTo>
                    <a:cubicBezTo>
                      <a:pt x="200024" y="2858"/>
                      <a:pt x="207644" y="3810"/>
                      <a:pt x="213359" y="7620"/>
                    </a:cubicBezTo>
                    <a:cubicBezTo>
                      <a:pt x="221932" y="13335"/>
                      <a:pt x="229552" y="20003"/>
                      <a:pt x="236219" y="26670"/>
                    </a:cubicBezTo>
                    <a:cubicBezTo>
                      <a:pt x="241934" y="32385"/>
                      <a:pt x="249554" y="37148"/>
                      <a:pt x="252412" y="44768"/>
                    </a:cubicBezTo>
                    <a:cubicBezTo>
                      <a:pt x="259079" y="58103"/>
                      <a:pt x="263842" y="73343"/>
                      <a:pt x="267652" y="88583"/>
                    </a:cubicBezTo>
                    <a:cubicBezTo>
                      <a:pt x="271462" y="104775"/>
                      <a:pt x="271462" y="121920"/>
                      <a:pt x="274319" y="139065"/>
                    </a:cubicBezTo>
                    <a:cubicBezTo>
                      <a:pt x="276224" y="149543"/>
                      <a:pt x="279082" y="160020"/>
                      <a:pt x="281939" y="169545"/>
                    </a:cubicBezTo>
                    <a:cubicBezTo>
                      <a:pt x="286702" y="182880"/>
                      <a:pt x="292417" y="195263"/>
                      <a:pt x="298132" y="208598"/>
                    </a:cubicBezTo>
                    <a:cubicBezTo>
                      <a:pt x="300037" y="212408"/>
                      <a:pt x="303847" y="216218"/>
                      <a:pt x="305752" y="220028"/>
                    </a:cubicBezTo>
                    <a:cubicBezTo>
                      <a:pt x="305752" y="216218"/>
                      <a:pt x="305752" y="213360"/>
                      <a:pt x="305752" y="209550"/>
                    </a:cubicBezTo>
                    <a:cubicBezTo>
                      <a:pt x="305752" y="202883"/>
                      <a:pt x="305752" y="195263"/>
                      <a:pt x="306704" y="188595"/>
                    </a:cubicBezTo>
                    <a:cubicBezTo>
                      <a:pt x="307657" y="177165"/>
                      <a:pt x="309562" y="166688"/>
                      <a:pt x="312419" y="155258"/>
                    </a:cubicBezTo>
                    <a:cubicBezTo>
                      <a:pt x="315277" y="143828"/>
                      <a:pt x="320992" y="133350"/>
                      <a:pt x="322897" y="121920"/>
                    </a:cubicBezTo>
                    <a:cubicBezTo>
                      <a:pt x="323849" y="114300"/>
                      <a:pt x="323849" y="106680"/>
                      <a:pt x="322897" y="99060"/>
                    </a:cubicBezTo>
                    <a:cubicBezTo>
                      <a:pt x="321944" y="93345"/>
                      <a:pt x="319087" y="88583"/>
                      <a:pt x="317182" y="83820"/>
                    </a:cubicBezTo>
                    <a:cubicBezTo>
                      <a:pt x="322897" y="87630"/>
                      <a:pt x="328612" y="90488"/>
                      <a:pt x="334327" y="94298"/>
                    </a:cubicBezTo>
                    <a:cubicBezTo>
                      <a:pt x="340994" y="99060"/>
                      <a:pt x="347662" y="103823"/>
                      <a:pt x="353377" y="109538"/>
                    </a:cubicBezTo>
                    <a:cubicBezTo>
                      <a:pt x="359092" y="117158"/>
                      <a:pt x="364807" y="124778"/>
                      <a:pt x="367664" y="133350"/>
                    </a:cubicBezTo>
                    <a:cubicBezTo>
                      <a:pt x="372427" y="142875"/>
                      <a:pt x="375284" y="153353"/>
                      <a:pt x="377189" y="163830"/>
                    </a:cubicBezTo>
                    <a:cubicBezTo>
                      <a:pt x="380047" y="179070"/>
                      <a:pt x="382904" y="194310"/>
                      <a:pt x="383857" y="210503"/>
                    </a:cubicBezTo>
                    <a:cubicBezTo>
                      <a:pt x="384809" y="227648"/>
                      <a:pt x="384809" y="245745"/>
                      <a:pt x="382904" y="263843"/>
                    </a:cubicBezTo>
                    <a:cubicBezTo>
                      <a:pt x="381952" y="272415"/>
                      <a:pt x="378142" y="280035"/>
                      <a:pt x="376237" y="288608"/>
                    </a:cubicBezTo>
                    <a:cubicBezTo>
                      <a:pt x="375284" y="295275"/>
                      <a:pt x="374332" y="301943"/>
                      <a:pt x="375284" y="307658"/>
                    </a:cubicBezTo>
                    <a:cubicBezTo>
                      <a:pt x="376237" y="315278"/>
                      <a:pt x="378142" y="321945"/>
                      <a:pt x="381952" y="328613"/>
                    </a:cubicBezTo>
                    <a:cubicBezTo>
                      <a:pt x="385762" y="336233"/>
                      <a:pt x="391477" y="341948"/>
                      <a:pt x="396239" y="348615"/>
                    </a:cubicBezTo>
                    <a:cubicBezTo>
                      <a:pt x="398144" y="351473"/>
                      <a:pt x="401954" y="354330"/>
                      <a:pt x="402907" y="358140"/>
                    </a:cubicBezTo>
                    <a:cubicBezTo>
                      <a:pt x="403859" y="361950"/>
                      <a:pt x="403859" y="365760"/>
                      <a:pt x="401954" y="368618"/>
                    </a:cubicBezTo>
                    <a:cubicBezTo>
                      <a:pt x="398144" y="374333"/>
                      <a:pt x="393382" y="375285"/>
                      <a:pt x="389572" y="373380"/>
                    </a:cubicBezTo>
                    <a:cubicBezTo>
                      <a:pt x="384809" y="372428"/>
                      <a:pt x="381952" y="367665"/>
                      <a:pt x="379094" y="364808"/>
                    </a:cubicBezTo>
                    <a:cubicBezTo>
                      <a:pt x="375284" y="361950"/>
                      <a:pt x="371474" y="359093"/>
                      <a:pt x="367664" y="355283"/>
                    </a:cubicBezTo>
                    <a:cubicBezTo>
                      <a:pt x="363854" y="350520"/>
                      <a:pt x="360997" y="344805"/>
                      <a:pt x="358139" y="339090"/>
                    </a:cubicBezTo>
                    <a:cubicBezTo>
                      <a:pt x="355282" y="334328"/>
                      <a:pt x="354329" y="329565"/>
                      <a:pt x="351472" y="324803"/>
                    </a:cubicBezTo>
                    <a:cubicBezTo>
                      <a:pt x="340042" y="324803"/>
                      <a:pt x="329564" y="325755"/>
                      <a:pt x="319087" y="324803"/>
                    </a:cubicBezTo>
                    <a:cubicBezTo>
                      <a:pt x="307657" y="324803"/>
                      <a:pt x="295274" y="323850"/>
                      <a:pt x="282892" y="320993"/>
                    </a:cubicBezTo>
                    <a:cubicBezTo>
                      <a:pt x="268604" y="318135"/>
                      <a:pt x="253364" y="313373"/>
                      <a:pt x="239077" y="308610"/>
                    </a:cubicBezTo>
                    <a:cubicBezTo>
                      <a:pt x="224789" y="303848"/>
                      <a:pt x="210502" y="298133"/>
                      <a:pt x="196214" y="291465"/>
                    </a:cubicBezTo>
                    <a:cubicBezTo>
                      <a:pt x="186689" y="286703"/>
                      <a:pt x="177164" y="281940"/>
                      <a:pt x="169544" y="274320"/>
                    </a:cubicBezTo>
                    <a:cubicBezTo>
                      <a:pt x="162877" y="269558"/>
                      <a:pt x="159067" y="260033"/>
                      <a:pt x="155257" y="252413"/>
                    </a:cubicBezTo>
                    <a:cubicBezTo>
                      <a:pt x="152399" y="247650"/>
                      <a:pt x="149542" y="242888"/>
                      <a:pt x="148589" y="237173"/>
                    </a:cubicBezTo>
                    <a:cubicBezTo>
                      <a:pt x="146684" y="232410"/>
                      <a:pt x="145732" y="227648"/>
                      <a:pt x="143827" y="220980"/>
                    </a:cubicBezTo>
                    <a:cubicBezTo>
                      <a:pt x="146684" y="221933"/>
                      <a:pt x="149542" y="226695"/>
                      <a:pt x="154304" y="228600"/>
                    </a:cubicBezTo>
                    <a:cubicBezTo>
                      <a:pt x="159067" y="231458"/>
                      <a:pt x="163829" y="232410"/>
                      <a:pt x="169544" y="233363"/>
                    </a:cubicBezTo>
                    <a:cubicBezTo>
                      <a:pt x="176212" y="234315"/>
                      <a:pt x="182879" y="233363"/>
                      <a:pt x="189547" y="233363"/>
                    </a:cubicBezTo>
                    <a:cubicBezTo>
                      <a:pt x="199072" y="233363"/>
                      <a:pt x="208597" y="233363"/>
                      <a:pt x="218122" y="234315"/>
                    </a:cubicBezTo>
                    <a:cubicBezTo>
                      <a:pt x="227647" y="234315"/>
                      <a:pt x="237172" y="235268"/>
                      <a:pt x="246697" y="235268"/>
                    </a:cubicBezTo>
                    <a:cubicBezTo>
                      <a:pt x="259079" y="236220"/>
                      <a:pt x="270509" y="239078"/>
                      <a:pt x="281939" y="239078"/>
                    </a:cubicBezTo>
                    <a:cubicBezTo>
                      <a:pt x="279082" y="230505"/>
                      <a:pt x="276224" y="221933"/>
                      <a:pt x="273367" y="214313"/>
                    </a:cubicBezTo>
                    <a:cubicBezTo>
                      <a:pt x="270509" y="207645"/>
                      <a:pt x="270509" y="199073"/>
                      <a:pt x="265747" y="193358"/>
                    </a:cubicBezTo>
                    <a:cubicBezTo>
                      <a:pt x="262889" y="190500"/>
                      <a:pt x="258127" y="190500"/>
                      <a:pt x="254317" y="191453"/>
                    </a:cubicBezTo>
                    <a:cubicBezTo>
                      <a:pt x="250507" y="191453"/>
                      <a:pt x="247649" y="195263"/>
                      <a:pt x="243839" y="195263"/>
                    </a:cubicBezTo>
                    <a:cubicBezTo>
                      <a:pt x="234314" y="197168"/>
                      <a:pt x="224789" y="199073"/>
                      <a:pt x="216217" y="199073"/>
                    </a:cubicBezTo>
                    <a:cubicBezTo>
                      <a:pt x="202882" y="200025"/>
                      <a:pt x="189547" y="200025"/>
                      <a:pt x="175259" y="199073"/>
                    </a:cubicBezTo>
                    <a:cubicBezTo>
                      <a:pt x="162877" y="198120"/>
                      <a:pt x="150494" y="195263"/>
                      <a:pt x="139064" y="192405"/>
                    </a:cubicBezTo>
                    <a:cubicBezTo>
                      <a:pt x="126682" y="189548"/>
                      <a:pt x="114299" y="185738"/>
                      <a:pt x="102869" y="180023"/>
                    </a:cubicBezTo>
                    <a:cubicBezTo>
                      <a:pt x="95249" y="176213"/>
                      <a:pt x="87629" y="168593"/>
                      <a:pt x="81914" y="160973"/>
                    </a:cubicBezTo>
                    <a:cubicBezTo>
                      <a:pt x="76199" y="154305"/>
                      <a:pt x="74294" y="144780"/>
                      <a:pt x="70484" y="137160"/>
                    </a:cubicBezTo>
                    <a:cubicBezTo>
                      <a:pt x="76199" y="139065"/>
                      <a:pt x="80962" y="143828"/>
                      <a:pt x="86677" y="144780"/>
                    </a:cubicBezTo>
                    <a:cubicBezTo>
                      <a:pt x="92392" y="146685"/>
                      <a:pt x="99059" y="145733"/>
                      <a:pt x="105727" y="145733"/>
                    </a:cubicBezTo>
                    <a:cubicBezTo>
                      <a:pt x="114299" y="144780"/>
                      <a:pt x="121919" y="141923"/>
                      <a:pt x="130492" y="140018"/>
                    </a:cubicBezTo>
                    <a:cubicBezTo>
                      <a:pt x="139064" y="138113"/>
                      <a:pt x="147637" y="135255"/>
                      <a:pt x="156209" y="134303"/>
                    </a:cubicBezTo>
                    <a:cubicBezTo>
                      <a:pt x="164782" y="133350"/>
                      <a:pt x="173354" y="135255"/>
                      <a:pt x="180974" y="135255"/>
                    </a:cubicBezTo>
                    <a:cubicBezTo>
                      <a:pt x="187642" y="135255"/>
                      <a:pt x="195262" y="136208"/>
                      <a:pt x="201929" y="137160"/>
                    </a:cubicBezTo>
                    <a:cubicBezTo>
                      <a:pt x="207644" y="138113"/>
                      <a:pt x="213359" y="139065"/>
                      <a:pt x="218122" y="138113"/>
                    </a:cubicBezTo>
                    <a:cubicBezTo>
                      <a:pt x="214312" y="132398"/>
                      <a:pt x="209549" y="130493"/>
                      <a:pt x="207644" y="125730"/>
                    </a:cubicBezTo>
                    <a:cubicBezTo>
                      <a:pt x="205739" y="121920"/>
                      <a:pt x="204787" y="118110"/>
                      <a:pt x="204787" y="113348"/>
                    </a:cubicBezTo>
                    <a:cubicBezTo>
                      <a:pt x="203834" y="107633"/>
                      <a:pt x="203834" y="100965"/>
                      <a:pt x="202882" y="95250"/>
                    </a:cubicBezTo>
                    <a:cubicBezTo>
                      <a:pt x="201929" y="73343"/>
                      <a:pt x="201929" y="51435"/>
                      <a:pt x="200977" y="29528"/>
                    </a:cubicBezTo>
                    <a:cubicBezTo>
                      <a:pt x="200977" y="22860"/>
                      <a:pt x="200977" y="17145"/>
                      <a:pt x="199072" y="10478"/>
                    </a:cubicBezTo>
                    <a:cubicBezTo>
                      <a:pt x="198119" y="6668"/>
                      <a:pt x="195262" y="3810"/>
                      <a:pt x="193357" y="0"/>
                    </a:cubicBezTo>
                    <a:close/>
                  </a:path>
                </a:pathLst>
              </a:custGeom>
              <a:gradFill>
                <a:gsLst>
                  <a:gs pos="900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A9E1A4F7-B4EB-4805-9A91-E9BF500F8838}"/>
                  </a:ext>
                </a:extLst>
              </p:cNvPr>
              <p:cNvSpPr/>
              <p:nvPr/>
            </p:nvSpPr>
            <p:spPr>
              <a:xfrm rot="20700000" flipH="1">
                <a:off x="5126837" y="5265999"/>
                <a:ext cx="277645" cy="651623"/>
              </a:xfrm>
              <a:custGeom>
                <a:avLst/>
                <a:gdLst>
                  <a:gd name="connsiteX0" fmla="*/ 293369 w 623887"/>
                  <a:gd name="connsiteY0" fmla="*/ 1149668 h 1464246"/>
                  <a:gd name="connsiteX1" fmla="*/ 287654 w 623887"/>
                  <a:gd name="connsiteY1" fmla="*/ 1177291 h 1464246"/>
                  <a:gd name="connsiteX2" fmla="*/ 293369 w 623887"/>
                  <a:gd name="connsiteY2" fmla="*/ 1204913 h 1464246"/>
                  <a:gd name="connsiteX3" fmla="*/ 301942 w 623887"/>
                  <a:gd name="connsiteY3" fmla="*/ 1253491 h 1464246"/>
                  <a:gd name="connsiteX4" fmla="*/ 302894 w 623887"/>
                  <a:gd name="connsiteY4" fmla="*/ 1288733 h 1464246"/>
                  <a:gd name="connsiteX5" fmla="*/ 299084 w 623887"/>
                  <a:gd name="connsiteY5" fmla="*/ 1325880 h 1464246"/>
                  <a:gd name="connsiteX6" fmla="*/ 293369 w 623887"/>
                  <a:gd name="connsiteY6" fmla="*/ 1344930 h 1464246"/>
                  <a:gd name="connsiteX7" fmla="*/ 320040 w 623887"/>
                  <a:gd name="connsiteY7" fmla="*/ 1330643 h 1464246"/>
                  <a:gd name="connsiteX8" fmla="*/ 347662 w 623887"/>
                  <a:gd name="connsiteY8" fmla="*/ 1324928 h 1464246"/>
                  <a:gd name="connsiteX9" fmla="*/ 390525 w 623887"/>
                  <a:gd name="connsiteY9" fmla="*/ 1322070 h 1464246"/>
                  <a:gd name="connsiteX10" fmla="*/ 434340 w 623887"/>
                  <a:gd name="connsiteY10" fmla="*/ 1322070 h 1464246"/>
                  <a:gd name="connsiteX11" fmla="*/ 456247 w 623887"/>
                  <a:gd name="connsiteY11" fmla="*/ 1320166 h 1464246"/>
                  <a:gd name="connsiteX12" fmla="*/ 478155 w 623887"/>
                  <a:gd name="connsiteY12" fmla="*/ 1309688 h 1464246"/>
                  <a:gd name="connsiteX13" fmla="*/ 463867 w 623887"/>
                  <a:gd name="connsiteY13" fmla="*/ 1340168 h 1464246"/>
                  <a:gd name="connsiteX14" fmla="*/ 444817 w 623887"/>
                  <a:gd name="connsiteY14" fmla="*/ 1367791 h 1464246"/>
                  <a:gd name="connsiteX15" fmla="*/ 405765 w 623887"/>
                  <a:gd name="connsiteY15" fmla="*/ 1392555 h 1464246"/>
                  <a:gd name="connsiteX16" fmla="*/ 367665 w 623887"/>
                  <a:gd name="connsiteY16" fmla="*/ 1406843 h 1464246"/>
                  <a:gd name="connsiteX17" fmla="*/ 335279 w 623887"/>
                  <a:gd name="connsiteY17" fmla="*/ 1414463 h 1464246"/>
                  <a:gd name="connsiteX18" fmla="*/ 303847 w 623887"/>
                  <a:gd name="connsiteY18" fmla="*/ 1417321 h 1464246"/>
                  <a:gd name="connsiteX19" fmla="*/ 272415 w 623887"/>
                  <a:gd name="connsiteY19" fmla="*/ 1421130 h 1464246"/>
                  <a:gd name="connsiteX20" fmla="*/ 246697 w 623887"/>
                  <a:gd name="connsiteY20" fmla="*/ 1430655 h 1464246"/>
                  <a:gd name="connsiteX21" fmla="*/ 220027 w 623887"/>
                  <a:gd name="connsiteY21" fmla="*/ 1452563 h 1464246"/>
                  <a:gd name="connsiteX22" fmla="*/ 203834 w 623887"/>
                  <a:gd name="connsiteY22" fmla="*/ 1463993 h 1464246"/>
                  <a:gd name="connsiteX23" fmla="*/ 197167 w 623887"/>
                  <a:gd name="connsiteY23" fmla="*/ 1461136 h 1464246"/>
                  <a:gd name="connsiteX24" fmla="*/ 191452 w 623887"/>
                  <a:gd name="connsiteY24" fmla="*/ 1454468 h 1464246"/>
                  <a:gd name="connsiteX25" fmla="*/ 193357 w 623887"/>
                  <a:gd name="connsiteY25" fmla="*/ 1445896 h 1464246"/>
                  <a:gd name="connsiteX26" fmla="*/ 202882 w 623887"/>
                  <a:gd name="connsiteY26" fmla="*/ 1437323 h 1464246"/>
                  <a:gd name="connsiteX27" fmla="*/ 223837 w 623887"/>
                  <a:gd name="connsiteY27" fmla="*/ 1423988 h 1464246"/>
                  <a:gd name="connsiteX28" fmla="*/ 227647 w 623887"/>
                  <a:gd name="connsiteY28" fmla="*/ 1410653 h 1464246"/>
                  <a:gd name="connsiteX29" fmla="*/ 220979 w 623887"/>
                  <a:gd name="connsiteY29" fmla="*/ 1386841 h 1464246"/>
                  <a:gd name="connsiteX30" fmla="*/ 214312 w 623887"/>
                  <a:gd name="connsiteY30" fmla="*/ 1344930 h 1464246"/>
                  <a:gd name="connsiteX31" fmla="*/ 215265 w 623887"/>
                  <a:gd name="connsiteY31" fmla="*/ 1295400 h 1464246"/>
                  <a:gd name="connsiteX32" fmla="*/ 224790 w 623887"/>
                  <a:gd name="connsiteY32" fmla="*/ 1239203 h 1464246"/>
                  <a:gd name="connsiteX33" fmla="*/ 243840 w 623887"/>
                  <a:gd name="connsiteY33" fmla="*/ 1190625 h 1464246"/>
                  <a:gd name="connsiteX34" fmla="*/ 264794 w 623887"/>
                  <a:gd name="connsiteY34" fmla="*/ 1164908 h 1464246"/>
                  <a:gd name="connsiteX35" fmla="*/ 293369 w 623887"/>
                  <a:gd name="connsiteY35" fmla="*/ 1149668 h 1464246"/>
                  <a:gd name="connsiteX36" fmla="*/ 358139 w 623887"/>
                  <a:gd name="connsiteY36" fmla="*/ 991553 h 1464246"/>
                  <a:gd name="connsiteX37" fmla="*/ 357187 w 623887"/>
                  <a:gd name="connsiteY37" fmla="*/ 1019175 h 1464246"/>
                  <a:gd name="connsiteX38" fmla="*/ 366712 w 623887"/>
                  <a:gd name="connsiteY38" fmla="*/ 1045845 h 1464246"/>
                  <a:gd name="connsiteX39" fmla="*/ 382904 w 623887"/>
                  <a:gd name="connsiteY39" fmla="*/ 1091566 h 1464246"/>
                  <a:gd name="connsiteX40" fmla="*/ 390524 w 623887"/>
                  <a:gd name="connsiteY40" fmla="*/ 1126808 h 1464246"/>
                  <a:gd name="connsiteX41" fmla="*/ 393382 w 623887"/>
                  <a:gd name="connsiteY41" fmla="*/ 1163955 h 1464246"/>
                  <a:gd name="connsiteX42" fmla="*/ 390524 w 623887"/>
                  <a:gd name="connsiteY42" fmla="*/ 1183005 h 1464246"/>
                  <a:gd name="connsiteX43" fmla="*/ 414337 w 623887"/>
                  <a:gd name="connsiteY43" fmla="*/ 1163955 h 1464246"/>
                  <a:gd name="connsiteX44" fmla="*/ 441007 w 623887"/>
                  <a:gd name="connsiteY44" fmla="*/ 1157288 h 1464246"/>
                  <a:gd name="connsiteX45" fmla="*/ 481964 w 623887"/>
                  <a:gd name="connsiteY45" fmla="*/ 1147763 h 1464246"/>
                  <a:gd name="connsiteX46" fmla="*/ 525779 w 623887"/>
                  <a:gd name="connsiteY46" fmla="*/ 1140143 h 1464246"/>
                  <a:gd name="connsiteX47" fmla="*/ 546734 w 623887"/>
                  <a:gd name="connsiteY47" fmla="*/ 1135380 h 1464246"/>
                  <a:gd name="connsiteX48" fmla="*/ 566737 w 623887"/>
                  <a:gd name="connsiteY48" fmla="*/ 1122045 h 1464246"/>
                  <a:gd name="connsiteX49" fmla="*/ 557212 w 623887"/>
                  <a:gd name="connsiteY49" fmla="*/ 1154430 h 1464246"/>
                  <a:gd name="connsiteX50" fmla="*/ 541019 w 623887"/>
                  <a:gd name="connsiteY50" fmla="*/ 1183005 h 1464246"/>
                  <a:gd name="connsiteX51" fmla="*/ 506729 w 623887"/>
                  <a:gd name="connsiteY51" fmla="*/ 1213485 h 1464246"/>
                  <a:gd name="connsiteX52" fmla="*/ 471487 w 623887"/>
                  <a:gd name="connsiteY52" fmla="*/ 1233488 h 1464246"/>
                  <a:gd name="connsiteX53" fmla="*/ 441959 w 623887"/>
                  <a:gd name="connsiteY53" fmla="*/ 1246823 h 1464246"/>
                  <a:gd name="connsiteX54" fmla="*/ 411479 w 623887"/>
                  <a:gd name="connsiteY54" fmla="*/ 1254443 h 1464246"/>
                  <a:gd name="connsiteX55" fmla="*/ 380999 w 623887"/>
                  <a:gd name="connsiteY55" fmla="*/ 1263968 h 1464246"/>
                  <a:gd name="connsiteX56" fmla="*/ 357187 w 623887"/>
                  <a:gd name="connsiteY56" fmla="*/ 1277303 h 1464246"/>
                  <a:gd name="connsiteX57" fmla="*/ 334327 w 623887"/>
                  <a:gd name="connsiteY57" fmla="*/ 1303020 h 1464246"/>
                  <a:gd name="connsiteX58" fmla="*/ 320039 w 623887"/>
                  <a:gd name="connsiteY58" fmla="*/ 1317308 h 1464246"/>
                  <a:gd name="connsiteX59" fmla="*/ 312419 w 623887"/>
                  <a:gd name="connsiteY59" fmla="*/ 1315403 h 1464246"/>
                  <a:gd name="connsiteX60" fmla="*/ 305752 w 623887"/>
                  <a:gd name="connsiteY60" fmla="*/ 1309688 h 1464246"/>
                  <a:gd name="connsiteX61" fmla="*/ 306704 w 623887"/>
                  <a:gd name="connsiteY61" fmla="*/ 1300163 h 1464246"/>
                  <a:gd name="connsiteX62" fmla="*/ 314324 w 623887"/>
                  <a:gd name="connsiteY62" fmla="*/ 1289686 h 1464246"/>
                  <a:gd name="connsiteX63" fmla="*/ 333374 w 623887"/>
                  <a:gd name="connsiteY63" fmla="*/ 1272541 h 1464246"/>
                  <a:gd name="connsiteX64" fmla="*/ 334327 w 623887"/>
                  <a:gd name="connsiteY64" fmla="*/ 1258253 h 1464246"/>
                  <a:gd name="connsiteX65" fmla="*/ 323849 w 623887"/>
                  <a:gd name="connsiteY65" fmla="*/ 1235393 h 1464246"/>
                  <a:gd name="connsiteX66" fmla="*/ 310514 w 623887"/>
                  <a:gd name="connsiteY66" fmla="*/ 1195388 h 1464246"/>
                  <a:gd name="connsiteX67" fmla="*/ 303847 w 623887"/>
                  <a:gd name="connsiteY67" fmla="*/ 1146810 h 1464246"/>
                  <a:gd name="connsiteX68" fmla="*/ 304799 w 623887"/>
                  <a:gd name="connsiteY68" fmla="*/ 1090613 h 1464246"/>
                  <a:gd name="connsiteX69" fmla="*/ 315277 w 623887"/>
                  <a:gd name="connsiteY69" fmla="*/ 1040130 h 1464246"/>
                  <a:gd name="connsiteX70" fmla="*/ 332422 w 623887"/>
                  <a:gd name="connsiteY70" fmla="*/ 1011555 h 1464246"/>
                  <a:gd name="connsiteX71" fmla="*/ 358139 w 623887"/>
                  <a:gd name="connsiteY71" fmla="*/ 991553 h 1464246"/>
                  <a:gd name="connsiteX72" fmla="*/ 391477 w 623887"/>
                  <a:gd name="connsiteY72" fmla="*/ 823913 h 1464246"/>
                  <a:gd name="connsiteX73" fmla="*/ 392430 w 623887"/>
                  <a:gd name="connsiteY73" fmla="*/ 844868 h 1464246"/>
                  <a:gd name="connsiteX74" fmla="*/ 401955 w 623887"/>
                  <a:gd name="connsiteY74" fmla="*/ 872491 h 1464246"/>
                  <a:gd name="connsiteX75" fmla="*/ 424815 w 623887"/>
                  <a:gd name="connsiteY75" fmla="*/ 901066 h 1464246"/>
                  <a:gd name="connsiteX76" fmla="*/ 447675 w 623887"/>
                  <a:gd name="connsiteY76" fmla="*/ 932498 h 1464246"/>
                  <a:gd name="connsiteX77" fmla="*/ 462915 w 623887"/>
                  <a:gd name="connsiteY77" fmla="*/ 964883 h 1464246"/>
                  <a:gd name="connsiteX78" fmla="*/ 467677 w 623887"/>
                  <a:gd name="connsiteY78" fmla="*/ 985838 h 1464246"/>
                  <a:gd name="connsiteX79" fmla="*/ 465772 w 623887"/>
                  <a:gd name="connsiteY79" fmla="*/ 1004888 h 1464246"/>
                  <a:gd name="connsiteX80" fmla="*/ 486727 w 623887"/>
                  <a:gd name="connsiteY80" fmla="*/ 979171 h 1464246"/>
                  <a:gd name="connsiteX81" fmla="*/ 511492 w 623887"/>
                  <a:gd name="connsiteY81" fmla="*/ 960121 h 1464246"/>
                  <a:gd name="connsiteX82" fmla="*/ 551497 w 623887"/>
                  <a:gd name="connsiteY82" fmla="*/ 940118 h 1464246"/>
                  <a:gd name="connsiteX83" fmla="*/ 589597 w 623887"/>
                  <a:gd name="connsiteY83" fmla="*/ 924878 h 1464246"/>
                  <a:gd name="connsiteX84" fmla="*/ 612457 w 623887"/>
                  <a:gd name="connsiteY84" fmla="*/ 908686 h 1464246"/>
                  <a:gd name="connsiteX85" fmla="*/ 623887 w 623887"/>
                  <a:gd name="connsiteY85" fmla="*/ 894398 h 1464246"/>
                  <a:gd name="connsiteX86" fmla="*/ 621982 w 623887"/>
                  <a:gd name="connsiteY86" fmla="*/ 936308 h 1464246"/>
                  <a:gd name="connsiteX87" fmla="*/ 611505 w 623887"/>
                  <a:gd name="connsiteY87" fmla="*/ 966788 h 1464246"/>
                  <a:gd name="connsiteX88" fmla="*/ 547687 w 623887"/>
                  <a:gd name="connsiteY88" fmla="*/ 1040131 h 1464246"/>
                  <a:gd name="connsiteX89" fmla="*/ 457200 w 623887"/>
                  <a:gd name="connsiteY89" fmla="*/ 1085851 h 1464246"/>
                  <a:gd name="connsiteX90" fmla="*/ 443865 w 623887"/>
                  <a:gd name="connsiteY90" fmla="*/ 1091566 h 1464246"/>
                  <a:gd name="connsiteX91" fmla="*/ 440055 w 623887"/>
                  <a:gd name="connsiteY91" fmla="*/ 1098233 h 1464246"/>
                  <a:gd name="connsiteX92" fmla="*/ 425767 w 623887"/>
                  <a:gd name="connsiteY92" fmla="*/ 1125856 h 1464246"/>
                  <a:gd name="connsiteX93" fmla="*/ 415290 w 623887"/>
                  <a:gd name="connsiteY93" fmla="*/ 1141096 h 1464246"/>
                  <a:gd name="connsiteX94" fmla="*/ 404812 w 623887"/>
                  <a:gd name="connsiteY94" fmla="*/ 1142048 h 1464246"/>
                  <a:gd name="connsiteX95" fmla="*/ 400050 w 623887"/>
                  <a:gd name="connsiteY95" fmla="*/ 1132523 h 1464246"/>
                  <a:gd name="connsiteX96" fmla="*/ 401002 w 623887"/>
                  <a:gd name="connsiteY96" fmla="*/ 1122046 h 1464246"/>
                  <a:gd name="connsiteX97" fmla="*/ 419100 w 623887"/>
                  <a:gd name="connsiteY97" fmla="*/ 1088708 h 1464246"/>
                  <a:gd name="connsiteX98" fmla="*/ 420052 w 623887"/>
                  <a:gd name="connsiteY98" fmla="*/ 1074421 h 1464246"/>
                  <a:gd name="connsiteX99" fmla="*/ 399097 w 623887"/>
                  <a:gd name="connsiteY99" fmla="*/ 1038226 h 1464246"/>
                  <a:gd name="connsiteX100" fmla="*/ 366712 w 623887"/>
                  <a:gd name="connsiteY100" fmla="*/ 956311 h 1464246"/>
                  <a:gd name="connsiteX101" fmla="*/ 363855 w 623887"/>
                  <a:gd name="connsiteY101" fmla="*/ 862966 h 1464246"/>
                  <a:gd name="connsiteX102" fmla="*/ 391477 w 623887"/>
                  <a:gd name="connsiteY102" fmla="*/ 823913 h 1464246"/>
                  <a:gd name="connsiteX103" fmla="*/ 360997 w 623887"/>
                  <a:gd name="connsiteY103" fmla="*/ 643891 h 1464246"/>
                  <a:gd name="connsiteX104" fmla="*/ 366712 w 623887"/>
                  <a:gd name="connsiteY104" fmla="*/ 662941 h 1464246"/>
                  <a:gd name="connsiteX105" fmla="*/ 381000 w 623887"/>
                  <a:gd name="connsiteY105" fmla="*/ 679133 h 1464246"/>
                  <a:gd name="connsiteX106" fmla="*/ 408622 w 623887"/>
                  <a:gd name="connsiteY106" fmla="*/ 699136 h 1464246"/>
                  <a:gd name="connsiteX107" fmla="*/ 439102 w 623887"/>
                  <a:gd name="connsiteY107" fmla="*/ 725806 h 1464246"/>
                  <a:gd name="connsiteX108" fmla="*/ 462915 w 623887"/>
                  <a:gd name="connsiteY108" fmla="*/ 750571 h 1464246"/>
                  <a:gd name="connsiteX109" fmla="*/ 475297 w 623887"/>
                  <a:gd name="connsiteY109" fmla="*/ 774383 h 1464246"/>
                  <a:gd name="connsiteX110" fmla="*/ 483870 w 623887"/>
                  <a:gd name="connsiteY110" fmla="*/ 793433 h 1464246"/>
                  <a:gd name="connsiteX111" fmla="*/ 497205 w 623887"/>
                  <a:gd name="connsiteY111" fmla="*/ 769621 h 1464246"/>
                  <a:gd name="connsiteX112" fmla="*/ 511492 w 623887"/>
                  <a:gd name="connsiteY112" fmla="*/ 745808 h 1464246"/>
                  <a:gd name="connsiteX113" fmla="*/ 533400 w 623887"/>
                  <a:gd name="connsiteY113" fmla="*/ 722948 h 1464246"/>
                  <a:gd name="connsiteX114" fmla="*/ 565785 w 623887"/>
                  <a:gd name="connsiteY114" fmla="*/ 693421 h 1464246"/>
                  <a:gd name="connsiteX115" fmla="*/ 591502 w 623887"/>
                  <a:gd name="connsiteY115" fmla="*/ 668656 h 1464246"/>
                  <a:gd name="connsiteX116" fmla="*/ 603885 w 623887"/>
                  <a:gd name="connsiteY116" fmla="*/ 644843 h 1464246"/>
                  <a:gd name="connsiteX117" fmla="*/ 615315 w 623887"/>
                  <a:gd name="connsiteY117" fmla="*/ 681038 h 1464246"/>
                  <a:gd name="connsiteX118" fmla="*/ 612457 w 623887"/>
                  <a:gd name="connsiteY118" fmla="*/ 723901 h 1464246"/>
                  <a:gd name="connsiteX119" fmla="*/ 596265 w 623887"/>
                  <a:gd name="connsiteY119" fmla="*/ 762001 h 1464246"/>
                  <a:gd name="connsiteX120" fmla="*/ 569595 w 623887"/>
                  <a:gd name="connsiteY120" fmla="*/ 810579 h 1464246"/>
                  <a:gd name="connsiteX121" fmla="*/ 535305 w 623887"/>
                  <a:gd name="connsiteY121" fmla="*/ 846773 h 1464246"/>
                  <a:gd name="connsiteX122" fmla="*/ 506730 w 623887"/>
                  <a:gd name="connsiteY122" fmla="*/ 870586 h 1464246"/>
                  <a:gd name="connsiteX123" fmla="*/ 497205 w 623887"/>
                  <a:gd name="connsiteY123" fmla="*/ 881063 h 1464246"/>
                  <a:gd name="connsiteX124" fmla="*/ 496252 w 623887"/>
                  <a:gd name="connsiteY124" fmla="*/ 889636 h 1464246"/>
                  <a:gd name="connsiteX125" fmla="*/ 496252 w 623887"/>
                  <a:gd name="connsiteY125" fmla="*/ 916306 h 1464246"/>
                  <a:gd name="connsiteX126" fmla="*/ 492442 w 623887"/>
                  <a:gd name="connsiteY126" fmla="*/ 945833 h 1464246"/>
                  <a:gd name="connsiteX127" fmla="*/ 487680 w 623887"/>
                  <a:gd name="connsiteY127" fmla="*/ 955358 h 1464246"/>
                  <a:gd name="connsiteX128" fmla="*/ 476250 w 623887"/>
                  <a:gd name="connsiteY128" fmla="*/ 953454 h 1464246"/>
                  <a:gd name="connsiteX129" fmla="*/ 469582 w 623887"/>
                  <a:gd name="connsiteY129" fmla="*/ 943929 h 1464246"/>
                  <a:gd name="connsiteX130" fmla="*/ 472440 w 623887"/>
                  <a:gd name="connsiteY130" fmla="*/ 921069 h 1464246"/>
                  <a:gd name="connsiteX131" fmla="*/ 474345 w 623887"/>
                  <a:gd name="connsiteY131" fmla="*/ 885826 h 1464246"/>
                  <a:gd name="connsiteX132" fmla="*/ 468630 w 623887"/>
                  <a:gd name="connsiteY132" fmla="*/ 871538 h 1464246"/>
                  <a:gd name="connsiteX133" fmla="*/ 407670 w 623887"/>
                  <a:gd name="connsiteY133" fmla="*/ 818198 h 1464246"/>
                  <a:gd name="connsiteX134" fmla="*/ 348615 w 623887"/>
                  <a:gd name="connsiteY134" fmla="*/ 703898 h 1464246"/>
                  <a:gd name="connsiteX135" fmla="*/ 360997 w 623887"/>
                  <a:gd name="connsiteY135" fmla="*/ 643891 h 1464246"/>
                  <a:gd name="connsiteX136" fmla="*/ 448627 w 623887"/>
                  <a:gd name="connsiteY136" fmla="*/ 249555 h 1464246"/>
                  <a:gd name="connsiteX137" fmla="*/ 464820 w 623887"/>
                  <a:gd name="connsiteY137" fmla="*/ 267652 h 1464246"/>
                  <a:gd name="connsiteX138" fmla="*/ 481965 w 623887"/>
                  <a:gd name="connsiteY138" fmla="*/ 294323 h 1464246"/>
                  <a:gd name="connsiteX139" fmla="*/ 488632 w 623887"/>
                  <a:gd name="connsiteY139" fmla="*/ 339090 h 1464246"/>
                  <a:gd name="connsiteX140" fmla="*/ 485775 w 623887"/>
                  <a:gd name="connsiteY140" fmla="*/ 385763 h 1464246"/>
                  <a:gd name="connsiteX141" fmla="*/ 472440 w 623887"/>
                  <a:gd name="connsiteY141" fmla="*/ 442913 h 1464246"/>
                  <a:gd name="connsiteX142" fmla="*/ 460057 w 623887"/>
                  <a:gd name="connsiteY142" fmla="*/ 474345 h 1464246"/>
                  <a:gd name="connsiteX143" fmla="*/ 453390 w 623887"/>
                  <a:gd name="connsiteY143" fmla="*/ 492443 h 1464246"/>
                  <a:gd name="connsiteX144" fmla="*/ 456247 w 623887"/>
                  <a:gd name="connsiteY144" fmla="*/ 518160 h 1464246"/>
                  <a:gd name="connsiteX145" fmla="*/ 465772 w 623887"/>
                  <a:gd name="connsiteY145" fmla="*/ 541020 h 1464246"/>
                  <a:gd name="connsiteX146" fmla="*/ 469582 w 623887"/>
                  <a:gd name="connsiteY146" fmla="*/ 547688 h 1464246"/>
                  <a:gd name="connsiteX147" fmla="*/ 477202 w 623887"/>
                  <a:gd name="connsiteY147" fmla="*/ 540068 h 1464246"/>
                  <a:gd name="connsiteX148" fmla="*/ 496252 w 623887"/>
                  <a:gd name="connsiteY148" fmla="*/ 518160 h 1464246"/>
                  <a:gd name="connsiteX149" fmla="*/ 515302 w 623887"/>
                  <a:gd name="connsiteY149" fmla="*/ 493395 h 1464246"/>
                  <a:gd name="connsiteX150" fmla="*/ 526732 w 623887"/>
                  <a:gd name="connsiteY150" fmla="*/ 478155 h 1464246"/>
                  <a:gd name="connsiteX151" fmla="*/ 536257 w 623887"/>
                  <a:gd name="connsiteY151" fmla="*/ 461963 h 1464246"/>
                  <a:gd name="connsiteX152" fmla="*/ 539115 w 623887"/>
                  <a:gd name="connsiteY152" fmla="*/ 444818 h 1464246"/>
                  <a:gd name="connsiteX153" fmla="*/ 551497 w 623887"/>
                  <a:gd name="connsiteY153" fmla="*/ 468630 h 1464246"/>
                  <a:gd name="connsiteX154" fmla="*/ 561975 w 623887"/>
                  <a:gd name="connsiteY154" fmla="*/ 506730 h 1464246"/>
                  <a:gd name="connsiteX155" fmla="*/ 559117 w 623887"/>
                  <a:gd name="connsiteY155" fmla="*/ 542925 h 1464246"/>
                  <a:gd name="connsiteX156" fmla="*/ 549592 w 623887"/>
                  <a:gd name="connsiteY156" fmla="*/ 592455 h 1464246"/>
                  <a:gd name="connsiteX157" fmla="*/ 526732 w 623887"/>
                  <a:gd name="connsiteY157" fmla="*/ 638175 h 1464246"/>
                  <a:gd name="connsiteX158" fmla="*/ 507682 w 623887"/>
                  <a:gd name="connsiteY158" fmla="*/ 661035 h 1464246"/>
                  <a:gd name="connsiteX159" fmla="*/ 498157 w 623887"/>
                  <a:gd name="connsiteY159" fmla="*/ 672465 h 1464246"/>
                  <a:gd name="connsiteX160" fmla="*/ 497205 w 623887"/>
                  <a:gd name="connsiteY160" fmla="*/ 685800 h 1464246"/>
                  <a:gd name="connsiteX161" fmla="*/ 495300 w 623887"/>
                  <a:gd name="connsiteY161" fmla="*/ 717233 h 1464246"/>
                  <a:gd name="connsiteX162" fmla="*/ 494347 w 623887"/>
                  <a:gd name="connsiteY162" fmla="*/ 733425 h 1464246"/>
                  <a:gd name="connsiteX163" fmla="*/ 487680 w 623887"/>
                  <a:gd name="connsiteY163" fmla="*/ 740093 h 1464246"/>
                  <a:gd name="connsiteX164" fmla="*/ 478155 w 623887"/>
                  <a:gd name="connsiteY164" fmla="*/ 739140 h 1464246"/>
                  <a:gd name="connsiteX165" fmla="*/ 471487 w 623887"/>
                  <a:gd name="connsiteY165" fmla="*/ 729615 h 1464246"/>
                  <a:gd name="connsiteX166" fmla="*/ 472440 w 623887"/>
                  <a:gd name="connsiteY166" fmla="*/ 702945 h 1464246"/>
                  <a:gd name="connsiteX167" fmla="*/ 466725 w 623887"/>
                  <a:gd name="connsiteY167" fmla="*/ 684848 h 1464246"/>
                  <a:gd name="connsiteX168" fmla="*/ 457200 w 623887"/>
                  <a:gd name="connsiteY168" fmla="*/ 679133 h 1464246"/>
                  <a:gd name="connsiteX169" fmla="*/ 429577 w 623887"/>
                  <a:gd name="connsiteY169" fmla="*/ 665798 h 1464246"/>
                  <a:gd name="connsiteX170" fmla="*/ 389572 w 623887"/>
                  <a:gd name="connsiteY170" fmla="*/ 641985 h 1464246"/>
                  <a:gd name="connsiteX171" fmla="*/ 345757 w 623887"/>
                  <a:gd name="connsiteY171" fmla="*/ 602933 h 1464246"/>
                  <a:gd name="connsiteX172" fmla="*/ 319087 w 623887"/>
                  <a:gd name="connsiteY172" fmla="*/ 559118 h 1464246"/>
                  <a:gd name="connsiteX173" fmla="*/ 309562 w 623887"/>
                  <a:gd name="connsiteY173" fmla="*/ 519113 h 1464246"/>
                  <a:gd name="connsiteX174" fmla="*/ 312420 w 623887"/>
                  <a:gd name="connsiteY174" fmla="*/ 492443 h 1464246"/>
                  <a:gd name="connsiteX175" fmla="*/ 325755 w 623887"/>
                  <a:gd name="connsiteY175" fmla="*/ 511493 h 1464246"/>
                  <a:gd name="connsiteX176" fmla="*/ 351472 w 623887"/>
                  <a:gd name="connsiteY176" fmla="*/ 527685 h 1464246"/>
                  <a:gd name="connsiteX177" fmla="*/ 399097 w 623887"/>
                  <a:gd name="connsiteY177" fmla="*/ 551498 h 1464246"/>
                  <a:gd name="connsiteX178" fmla="*/ 429577 w 623887"/>
                  <a:gd name="connsiteY178" fmla="*/ 572453 h 1464246"/>
                  <a:gd name="connsiteX179" fmla="*/ 452437 w 623887"/>
                  <a:gd name="connsiteY179" fmla="*/ 594360 h 1464246"/>
                  <a:gd name="connsiteX180" fmla="*/ 443865 w 623887"/>
                  <a:gd name="connsiteY180" fmla="*/ 566738 h 1464246"/>
                  <a:gd name="connsiteX181" fmla="*/ 441960 w 623887"/>
                  <a:gd name="connsiteY181" fmla="*/ 541020 h 1464246"/>
                  <a:gd name="connsiteX182" fmla="*/ 433387 w 623887"/>
                  <a:gd name="connsiteY182" fmla="*/ 511493 h 1464246"/>
                  <a:gd name="connsiteX183" fmla="*/ 419100 w 623887"/>
                  <a:gd name="connsiteY183" fmla="*/ 500063 h 1464246"/>
                  <a:gd name="connsiteX184" fmla="*/ 393382 w 623887"/>
                  <a:gd name="connsiteY184" fmla="*/ 497205 h 1464246"/>
                  <a:gd name="connsiteX185" fmla="*/ 366712 w 623887"/>
                  <a:gd name="connsiteY185" fmla="*/ 487680 h 1464246"/>
                  <a:gd name="connsiteX186" fmla="*/ 326707 w 623887"/>
                  <a:gd name="connsiteY186" fmla="*/ 468630 h 1464246"/>
                  <a:gd name="connsiteX187" fmla="*/ 280035 w 623887"/>
                  <a:gd name="connsiteY187" fmla="*/ 438150 h 1464246"/>
                  <a:gd name="connsiteX188" fmla="*/ 247650 w 623887"/>
                  <a:gd name="connsiteY188" fmla="*/ 403860 h 1464246"/>
                  <a:gd name="connsiteX189" fmla="*/ 236220 w 623887"/>
                  <a:gd name="connsiteY189" fmla="*/ 373380 h 1464246"/>
                  <a:gd name="connsiteX190" fmla="*/ 235267 w 623887"/>
                  <a:gd name="connsiteY190" fmla="*/ 347663 h 1464246"/>
                  <a:gd name="connsiteX191" fmla="*/ 249555 w 623887"/>
                  <a:gd name="connsiteY191" fmla="*/ 361950 h 1464246"/>
                  <a:gd name="connsiteX192" fmla="*/ 270510 w 623887"/>
                  <a:gd name="connsiteY192" fmla="*/ 371475 h 1464246"/>
                  <a:gd name="connsiteX193" fmla="*/ 300990 w 623887"/>
                  <a:gd name="connsiteY193" fmla="*/ 376238 h 1464246"/>
                  <a:gd name="connsiteX194" fmla="*/ 333375 w 623887"/>
                  <a:gd name="connsiteY194" fmla="*/ 385763 h 1464246"/>
                  <a:gd name="connsiteX195" fmla="*/ 367665 w 623887"/>
                  <a:gd name="connsiteY195" fmla="*/ 399097 h 1464246"/>
                  <a:gd name="connsiteX196" fmla="*/ 401955 w 623887"/>
                  <a:gd name="connsiteY196" fmla="*/ 421958 h 1464246"/>
                  <a:gd name="connsiteX197" fmla="*/ 404812 w 623887"/>
                  <a:gd name="connsiteY197" fmla="*/ 393383 h 1464246"/>
                  <a:gd name="connsiteX198" fmla="*/ 408622 w 623887"/>
                  <a:gd name="connsiteY198" fmla="*/ 370522 h 1464246"/>
                  <a:gd name="connsiteX199" fmla="*/ 423862 w 623887"/>
                  <a:gd name="connsiteY199" fmla="*/ 324803 h 1464246"/>
                  <a:gd name="connsiteX200" fmla="*/ 441007 w 623887"/>
                  <a:gd name="connsiteY200" fmla="*/ 290513 h 1464246"/>
                  <a:gd name="connsiteX201" fmla="*/ 447675 w 623887"/>
                  <a:gd name="connsiteY201" fmla="*/ 264795 h 1464246"/>
                  <a:gd name="connsiteX202" fmla="*/ 448627 w 623887"/>
                  <a:gd name="connsiteY202" fmla="*/ 249555 h 1464246"/>
                  <a:gd name="connsiteX203" fmla="*/ 25717 w 623887"/>
                  <a:gd name="connsiteY203" fmla="*/ 4764 h 1464246"/>
                  <a:gd name="connsiteX204" fmla="*/ 58102 w 623887"/>
                  <a:gd name="connsiteY204" fmla="*/ 5716 h 1464246"/>
                  <a:gd name="connsiteX205" fmla="*/ 90488 w 623887"/>
                  <a:gd name="connsiteY205" fmla="*/ 18099 h 1464246"/>
                  <a:gd name="connsiteX206" fmla="*/ 128588 w 623887"/>
                  <a:gd name="connsiteY206" fmla="*/ 43816 h 1464246"/>
                  <a:gd name="connsiteX207" fmla="*/ 160972 w 623887"/>
                  <a:gd name="connsiteY207" fmla="*/ 73344 h 1464246"/>
                  <a:gd name="connsiteX208" fmla="*/ 184785 w 623887"/>
                  <a:gd name="connsiteY208" fmla="*/ 107634 h 1464246"/>
                  <a:gd name="connsiteX209" fmla="*/ 167640 w 623887"/>
                  <a:gd name="connsiteY209" fmla="*/ 111444 h 1464246"/>
                  <a:gd name="connsiteX210" fmla="*/ 129540 w 623887"/>
                  <a:gd name="connsiteY210" fmla="*/ 108586 h 1464246"/>
                  <a:gd name="connsiteX211" fmla="*/ 100013 w 623887"/>
                  <a:gd name="connsiteY211" fmla="*/ 100014 h 1464246"/>
                  <a:gd name="connsiteX212" fmla="*/ 64770 w 623887"/>
                  <a:gd name="connsiteY212" fmla="*/ 77154 h 1464246"/>
                  <a:gd name="connsiteX213" fmla="*/ 41910 w 623887"/>
                  <a:gd name="connsiteY213" fmla="*/ 50484 h 1464246"/>
                  <a:gd name="connsiteX214" fmla="*/ 22860 w 623887"/>
                  <a:gd name="connsiteY214" fmla="*/ 25719 h 1464246"/>
                  <a:gd name="connsiteX215" fmla="*/ 0 w 623887"/>
                  <a:gd name="connsiteY215" fmla="*/ 11431 h 1464246"/>
                  <a:gd name="connsiteX216" fmla="*/ 25717 w 623887"/>
                  <a:gd name="connsiteY216" fmla="*/ 4764 h 1464246"/>
                  <a:gd name="connsiteX217" fmla="*/ 193357 w 623887"/>
                  <a:gd name="connsiteY217" fmla="*/ 0 h 1464246"/>
                  <a:gd name="connsiteX218" fmla="*/ 213359 w 623887"/>
                  <a:gd name="connsiteY218" fmla="*/ 7620 h 1464246"/>
                  <a:gd name="connsiteX219" fmla="*/ 236219 w 623887"/>
                  <a:gd name="connsiteY219" fmla="*/ 26670 h 1464246"/>
                  <a:gd name="connsiteX220" fmla="*/ 252412 w 623887"/>
                  <a:gd name="connsiteY220" fmla="*/ 44768 h 1464246"/>
                  <a:gd name="connsiteX221" fmla="*/ 267652 w 623887"/>
                  <a:gd name="connsiteY221" fmla="*/ 88583 h 1464246"/>
                  <a:gd name="connsiteX222" fmla="*/ 274319 w 623887"/>
                  <a:gd name="connsiteY222" fmla="*/ 139065 h 1464246"/>
                  <a:gd name="connsiteX223" fmla="*/ 281939 w 623887"/>
                  <a:gd name="connsiteY223" fmla="*/ 169545 h 1464246"/>
                  <a:gd name="connsiteX224" fmla="*/ 298132 w 623887"/>
                  <a:gd name="connsiteY224" fmla="*/ 208598 h 1464246"/>
                  <a:gd name="connsiteX225" fmla="*/ 305752 w 623887"/>
                  <a:gd name="connsiteY225" fmla="*/ 220028 h 1464246"/>
                  <a:gd name="connsiteX226" fmla="*/ 305752 w 623887"/>
                  <a:gd name="connsiteY226" fmla="*/ 209550 h 1464246"/>
                  <a:gd name="connsiteX227" fmla="*/ 306704 w 623887"/>
                  <a:gd name="connsiteY227" fmla="*/ 188595 h 1464246"/>
                  <a:gd name="connsiteX228" fmla="*/ 312419 w 623887"/>
                  <a:gd name="connsiteY228" fmla="*/ 155258 h 1464246"/>
                  <a:gd name="connsiteX229" fmla="*/ 322897 w 623887"/>
                  <a:gd name="connsiteY229" fmla="*/ 121920 h 1464246"/>
                  <a:gd name="connsiteX230" fmla="*/ 322897 w 623887"/>
                  <a:gd name="connsiteY230" fmla="*/ 99060 h 1464246"/>
                  <a:gd name="connsiteX231" fmla="*/ 317182 w 623887"/>
                  <a:gd name="connsiteY231" fmla="*/ 83820 h 1464246"/>
                  <a:gd name="connsiteX232" fmla="*/ 334327 w 623887"/>
                  <a:gd name="connsiteY232" fmla="*/ 94298 h 1464246"/>
                  <a:gd name="connsiteX233" fmla="*/ 353377 w 623887"/>
                  <a:gd name="connsiteY233" fmla="*/ 109538 h 1464246"/>
                  <a:gd name="connsiteX234" fmla="*/ 367664 w 623887"/>
                  <a:gd name="connsiteY234" fmla="*/ 133350 h 1464246"/>
                  <a:gd name="connsiteX235" fmla="*/ 377189 w 623887"/>
                  <a:gd name="connsiteY235" fmla="*/ 163830 h 1464246"/>
                  <a:gd name="connsiteX236" fmla="*/ 383857 w 623887"/>
                  <a:gd name="connsiteY236" fmla="*/ 210503 h 1464246"/>
                  <a:gd name="connsiteX237" fmla="*/ 382904 w 623887"/>
                  <a:gd name="connsiteY237" fmla="*/ 263843 h 1464246"/>
                  <a:gd name="connsiteX238" fmla="*/ 376237 w 623887"/>
                  <a:gd name="connsiteY238" fmla="*/ 288608 h 1464246"/>
                  <a:gd name="connsiteX239" fmla="*/ 375284 w 623887"/>
                  <a:gd name="connsiteY239" fmla="*/ 307658 h 1464246"/>
                  <a:gd name="connsiteX240" fmla="*/ 381952 w 623887"/>
                  <a:gd name="connsiteY240" fmla="*/ 328613 h 1464246"/>
                  <a:gd name="connsiteX241" fmla="*/ 396239 w 623887"/>
                  <a:gd name="connsiteY241" fmla="*/ 348615 h 1464246"/>
                  <a:gd name="connsiteX242" fmla="*/ 402907 w 623887"/>
                  <a:gd name="connsiteY242" fmla="*/ 358140 h 1464246"/>
                  <a:gd name="connsiteX243" fmla="*/ 401954 w 623887"/>
                  <a:gd name="connsiteY243" fmla="*/ 368618 h 1464246"/>
                  <a:gd name="connsiteX244" fmla="*/ 389572 w 623887"/>
                  <a:gd name="connsiteY244" fmla="*/ 373380 h 1464246"/>
                  <a:gd name="connsiteX245" fmla="*/ 379094 w 623887"/>
                  <a:gd name="connsiteY245" fmla="*/ 364808 h 1464246"/>
                  <a:gd name="connsiteX246" fmla="*/ 367664 w 623887"/>
                  <a:gd name="connsiteY246" fmla="*/ 355283 h 1464246"/>
                  <a:gd name="connsiteX247" fmla="*/ 358139 w 623887"/>
                  <a:gd name="connsiteY247" fmla="*/ 339090 h 1464246"/>
                  <a:gd name="connsiteX248" fmla="*/ 351472 w 623887"/>
                  <a:gd name="connsiteY248" fmla="*/ 324803 h 1464246"/>
                  <a:gd name="connsiteX249" fmla="*/ 319087 w 623887"/>
                  <a:gd name="connsiteY249" fmla="*/ 324803 h 1464246"/>
                  <a:gd name="connsiteX250" fmla="*/ 282892 w 623887"/>
                  <a:gd name="connsiteY250" fmla="*/ 320993 h 1464246"/>
                  <a:gd name="connsiteX251" fmla="*/ 239077 w 623887"/>
                  <a:gd name="connsiteY251" fmla="*/ 308610 h 1464246"/>
                  <a:gd name="connsiteX252" fmla="*/ 196214 w 623887"/>
                  <a:gd name="connsiteY252" fmla="*/ 291465 h 1464246"/>
                  <a:gd name="connsiteX253" fmla="*/ 169544 w 623887"/>
                  <a:gd name="connsiteY253" fmla="*/ 274320 h 1464246"/>
                  <a:gd name="connsiteX254" fmla="*/ 155257 w 623887"/>
                  <a:gd name="connsiteY254" fmla="*/ 252413 h 1464246"/>
                  <a:gd name="connsiteX255" fmla="*/ 148589 w 623887"/>
                  <a:gd name="connsiteY255" fmla="*/ 237173 h 1464246"/>
                  <a:gd name="connsiteX256" fmla="*/ 143827 w 623887"/>
                  <a:gd name="connsiteY256" fmla="*/ 220980 h 1464246"/>
                  <a:gd name="connsiteX257" fmla="*/ 154304 w 623887"/>
                  <a:gd name="connsiteY257" fmla="*/ 228600 h 1464246"/>
                  <a:gd name="connsiteX258" fmla="*/ 169544 w 623887"/>
                  <a:gd name="connsiteY258" fmla="*/ 233363 h 1464246"/>
                  <a:gd name="connsiteX259" fmla="*/ 189547 w 623887"/>
                  <a:gd name="connsiteY259" fmla="*/ 233363 h 1464246"/>
                  <a:gd name="connsiteX260" fmla="*/ 218122 w 623887"/>
                  <a:gd name="connsiteY260" fmla="*/ 234315 h 1464246"/>
                  <a:gd name="connsiteX261" fmla="*/ 246697 w 623887"/>
                  <a:gd name="connsiteY261" fmla="*/ 235268 h 1464246"/>
                  <a:gd name="connsiteX262" fmla="*/ 281939 w 623887"/>
                  <a:gd name="connsiteY262" fmla="*/ 239078 h 1464246"/>
                  <a:gd name="connsiteX263" fmla="*/ 273367 w 623887"/>
                  <a:gd name="connsiteY263" fmla="*/ 214313 h 1464246"/>
                  <a:gd name="connsiteX264" fmla="*/ 265747 w 623887"/>
                  <a:gd name="connsiteY264" fmla="*/ 193358 h 1464246"/>
                  <a:gd name="connsiteX265" fmla="*/ 254317 w 623887"/>
                  <a:gd name="connsiteY265" fmla="*/ 191453 h 1464246"/>
                  <a:gd name="connsiteX266" fmla="*/ 243839 w 623887"/>
                  <a:gd name="connsiteY266" fmla="*/ 195263 h 1464246"/>
                  <a:gd name="connsiteX267" fmla="*/ 216217 w 623887"/>
                  <a:gd name="connsiteY267" fmla="*/ 199073 h 1464246"/>
                  <a:gd name="connsiteX268" fmla="*/ 175259 w 623887"/>
                  <a:gd name="connsiteY268" fmla="*/ 199073 h 1464246"/>
                  <a:gd name="connsiteX269" fmla="*/ 139064 w 623887"/>
                  <a:gd name="connsiteY269" fmla="*/ 192405 h 1464246"/>
                  <a:gd name="connsiteX270" fmla="*/ 102869 w 623887"/>
                  <a:gd name="connsiteY270" fmla="*/ 180023 h 1464246"/>
                  <a:gd name="connsiteX271" fmla="*/ 81914 w 623887"/>
                  <a:gd name="connsiteY271" fmla="*/ 160973 h 1464246"/>
                  <a:gd name="connsiteX272" fmla="*/ 70484 w 623887"/>
                  <a:gd name="connsiteY272" fmla="*/ 137160 h 1464246"/>
                  <a:gd name="connsiteX273" fmla="*/ 86677 w 623887"/>
                  <a:gd name="connsiteY273" fmla="*/ 144780 h 1464246"/>
                  <a:gd name="connsiteX274" fmla="*/ 105727 w 623887"/>
                  <a:gd name="connsiteY274" fmla="*/ 145733 h 1464246"/>
                  <a:gd name="connsiteX275" fmla="*/ 130492 w 623887"/>
                  <a:gd name="connsiteY275" fmla="*/ 140018 h 1464246"/>
                  <a:gd name="connsiteX276" fmla="*/ 156209 w 623887"/>
                  <a:gd name="connsiteY276" fmla="*/ 134303 h 1464246"/>
                  <a:gd name="connsiteX277" fmla="*/ 180974 w 623887"/>
                  <a:gd name="connsiteY277" fmla="*/ 135255 h 1464246"/>
                  <a:gd name="connsiteX278" fmla="*/ 201929 w 623887"/>
                  <a:gd name="connsiteY278" fmla="*/ 137160 h 1464246"/>
                  <a:gd name="connsiteX279" fmla="*/ 218122 w 623887"/>
                  <a:gd name="connsiteY279" fmla="*/ 138113 h 1464246"/>
                  <a:gd name="connsiteX280" fmla="*/ 207644 w 623887"/>
                  <a:gd name="connsiteY280" fmla="*/ 125730 h 1464246"/>
                  <a:gd name="connsiteX281" fmla="*/ 204787 w 623887"/>
                  <a:gd name="connsiteY281" fmla="*/ 113348 h 1464246"/>
                  <a:gd name="connsiteX282" fmla="*/ 202882 w 623887"/>
                  <a:gd name="connsiteY282" fmla="*/ 95250 h 1464246"/>
                  <a:gd name="connsiteX283" fmla="*/ 200977 w 623887"/>
                  <a:gd name="connsiteY283" fmla="*/ 29528 h 1464246"/>
                  <a:gd name="connsiteX284" fmla="*/ 199072 w 623887"/>
                  <a:gd name="connsiteY284" fmla="*/ 10478 h 1464246"/>
                  <a:gd name="connsiteX285" fmla="*/ 193357 w 623887"/>
                  <a:gd name="connsiteY285" fmla="*/ 0 h 146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</a:cxnLst>
                <a:rect l="l" t="t" r="r" b="b"/>
                <a:pathLst>
                  <a:path w="623887" h="1464246">
                    <a:moveTo>
                      <a:pt x="293369" y="1149668"/>
                    </a:moveTo>
                    <a:cubicBezTo>
                      <a:pt x="291465" y="1159193"/>
                      <a:pt x="287654" y="1167766"/>
                      <a:pt x="287654" y="1177291"/>
                    </a:cubicBezTo>
                    <a:cubicBezTo>
                      <a:pt x="287654" y="1186816"/>
                      <a:pt x="291465" y="1195388"/>
                      <a:pt x="293369" y="1204913"/>
                    </a:cubicBezTo>
                    <a:cubicBezTo>
                      <a:pt x="296227" y="1221106"/>
                      <a:pt x="300037" y="1237298"/>
                      <a:pt x="301942" y="1253491"/>
                    </a:cubicBezTo>
                    <a:cubicBezTo>
                      <a:pt x="302894" y="1264920"/>
                      <a:pt x="303847" y="1277303"/>
                      <a:pt x="302894" y="1288733"/>
                    </a:cubicBezTo>
                    <a:cubicBezTo>
                      <a:pt x="302894" y="1301116"/>
                      <a:pt x="301942" y="1314450"/>
                      <a:pt x="299084" y="1325880"/>
                    </a:cubicBezTo>
                    <a:cubicBezTo>
                      <a:pt x="298132" y="1332548"/>
                      <a:pt x="295275" y="1339216"/>
                      <a:pt x="293369" y="1344930"/>
                    </a:cubicBezTo>
                    <a:cubicBezTo>
                      <a:pt x="302894" y="1339216"/>
                      <a:pt x="310515" y="1333500"/>
                      <a:pt x="320040" y="1330643"/>
                    </a:cubicBezTo>
                    <a:cubicBezTo>
                      <a:pt x="328612" y="1327786"/>
                      <a:pt x="338137" y="1326833"/>
                      <a:pt x="347662" y="1324928"/>
                    </a:cubicBezTo>
                    <a:cubicBezTo>
                      <a:pt x="361950" y="1323023"/>
                      <a:pt x="376237" y="1322070"/>
                      <a:pt x="390525" y="1322070"/>
                    </a:cubicBezTo>
                    <a:cubicBezTo>
                      <a:pt x="404812" y="1321118"/>
                      <a:pt x="420052" y="1322070"/>
                      <a:pt x="434340" y="1322070"/>
                    </a:cubicBezTo>
                    <a:cubicBezTo>
                      <a:pt x="441959" y="1322070"/>
                      <a:pt x="448627" y="1322070"/>
                      <a:pt x="456247" y="1320166"/>
                    </a:cubicBezTo>
                    <a:cubicBezTo>
                      <a:pt x="463867" y="1317308"/>
                      <a:pt x="470534" y="1312545"/>
                      <a:pt x="478155" y="1309688"/>
                    </a:cubicBezTo>
                    <a:cubicBezTo>
                      <a:pt x="473392" y="1320166"/>
                      <a:pt x="469582" y="1330643"/>
                      <a:pt x="463867" y="1340168"/>
                    </a:cubicBezTo>
                    <a:cubicBezTo>
                      <a:pt x="460057" y="1350645"/>
                      <a:pt x="453390" y="1360170"/>
                      <a:pt x="444817" y="1367791"/>
                    </a:cubicBezTo>
                    <a:cubicBezTo>
                      <a:pt x="433387" y="1378268"/>
                      <a:pt x="419100" y="1385888"/>
                      <a:pt x="405765" y="1392555"/>
                    </a:cubicBezTo>
                    <a:cubicBezTo>
                      <a:pt x="393382" y="1399223"/>
                      <a:pt x="381000" y="1403033"/>
                      <a:pt x="367665" y="1406843"/>
                    </a:cubicBezTo>
                    <a:cubicBezTo>
                      <a:pt x="357187" y="1409700"/>
                      <a:pt x="346709" y="1412558"/>
                      <a:pt x="335279" y="1414463"/>
                    </a:cubicBezTo>
                    <a:cubicBezTo>
                      <a:pt x="324802" y="1416368"/>
                      <a:pt x="314325" y="1416368"/>
                      <a:pt x="303847" y="1417321"/>
                    </a:cubicBezTo>
                    <a:cubicBezTo>
                      <a:pt x="293369" y="1418273"/>
                      <a:pt x="282892" y="1419225"/>
                      <a:pt x="272415" y="1421130"/>
                    </a:cubicBezTo>
                    <a:cubicBezTo>
                      <a:pt x="263842" y="1423036"/>
                      <a:pt x="255269" y="1425893"/>
                      <a:pt x="246697" y="1430655"/>
                    </a:cubicBezTo>
                    <a:cubicBezTo>
                      <a:pt x="237172" y="1436371"/>
                      <a:pt x="229552" y="1444943"/>
                      <a:pt x="220027" y="1452563"/>
                    </a:cubicBezTo>
                    <a:cubicBezTo>
                      <a:pt x="214312" y="1456373"/>
                      <a:pt x="210502" y="1462088"/>
                      <a:pt x="203834" y="1463993"/>
                    </a:cubicBezTo>
                    <a:cubicBezTo>
                      <a:pt x="200977" y="1464946"/>
                      <a:pt x="199072" y="1463041"/>
                      <a:pt x="197167" y="1461136"/>
                    </a:cubicBezTo>
                    <a:cubicBezTo>
                      <a:pt x="195262" y="1459230"/>
                      <a:pt x="192404" y="1457325"/>
                      <a:pt x="191452" y="1454468"/>
                    </a:cubicBezTo>
                    <a:cubicBezTo>
                      <a:pt x="191452" y="1451611"/>
                      <a:pt x="192404" y="1447800"/>
                      <a:pt x="193357" y="1445896"/>
                    </a:cubicBezTo>
                    <a:cubicBezTo>
                      <a:pt x="196215" y="1442086"/>
                      <a:pt x="199072" y="1439228"/>
                      <a:pt x="202882" y="1437323"/>
                    </a:cubicBezTo>
                    <a:cubicBezTo>
                      <a:pt x="209550" y="1432561"/>
                      <a:pt x="218122" y="1429703"/>
                      <a:pt x="223837" y="1423988"/>
                    </a:cubicBezTo>
                    <a:cubicBezTo>
                      <a:pt x="226694" y="1420178"/>
                      <a:pt x="227647" y="1415416"/>
                      <a:pt x="227647" y="1410653"/>
                    </a:cubicBezTo>
                    <a:cubicBezTo>
                      <a:pt x="227647" y="1403033"/>
                      <a:pt x="222884" y="1394461"/>
                      <a:pt x="220979" y="1386841"/>
                    </a:cubicBezTo>
                    <a:cubicBezTo>
                      <a:pt x="218122" y="1372553"/>
                      <a:pt x="215265" y="1359218"/>
                      <a:pt x="214312" y="1344930"/>
                    </a:cubicBezTo>
                    <a:cubicBezTo>
                      <a:pt x="213359" y="1328738"/>
                      <a:pt x="213359" y="1311593"/>
                      <a:pt x="215265" y="1295400"/>
                    </a:cubicBezTo>
                    <a:cubicBezTo>
                      <a:pt x="217169" y="1276350"/>
                      <a:pt x="220027" y="1258253"/>
                      <a:pt x="224790" y="1239203"/>
                    </a:cubicBezTo>
                    <a:cubicBezTo>
                      <a:pt x="229552" y="1223011"/>
                      <a:pt x="235267" y="1205866"/>
                      <a:pt x="243840" y="1190625"/>
                    </a:cubicBezTo>
                    <a:cubicBezTo>
                      <a:pt x="248602" y="1181100"/>
                      <a:pt x="257175" y="1172528"/>
                      <a:pt x="264794" y="1164908"/>
                    </a:cubicBezTo>
                    <a:cubicBezTo>
                      <a:pt x="273367" y="1158241"/>
                      <a:pt x="283844" y="1154431"/>
                      <a:pt x="293369" y="1149668"/>
                    </a:cubicBezTo>
                    <a:close/>
                    <a:moveTo>
                      <a:pt x="358139" y="991553"/>
                    </a:moveTo>
                    <a:cubicBezTo>
                      <a:pt x="358139" y="1001078"/>
                      <a:pt x="355282" y="1010603"/>
                      <a:pt x="357187" y="1019175"/>
                    </a:cubicBezTo>
                    <a:cubicBezTo>
                      <a:pt x="359092" y="1028700"/>
                      <a:pt x="363854" y="1037273"/>
                      <a:pt x="366712" y="1045845"/>
                    </a:cubicBezTo>
                    <a:cubicBezTo>
                      <a:pt x="372427" y="1061085"/>
                      <a:pt x="378142" y="1076325"/>
                      <a:pt x="382904" y="1091566"/>
                    </a:cubicBezTo>
                    <a:cubicBezTo>
                      <a:pt x="386714" y="1102995"/>
                      <a:pt x="388619" y="1114425"/>
                      <a:pt x="390524" y="1126808"/>
                    </a:cubicBezTo>
                    <a:cubicBezTo>
                      <a:pt x="391477" y="1139191"/>
                      <a:pt x="393382" y="1151573"/>
                      <a:pt x="393382" y="1163955"/>
                    </a:cubicBezTo>
                    <a:cubicBezTo>
                      <a:pt x="393382" y="1170623"/>
                      <a:pt x="391477" y="1177291"/>
                      <a:pt x="390524" y="1183005"/>
                    </a:cubicBezTo>
                    <a:cubicBezTo>
                      <a:pt x="398144" y="1176338"/>
                      <a:pt x="405764" y="1169670"/>
                      <a:pt x="414337" y="1163955"/>
                    </a:cubicBezTo>
                    <a:cubicBezTo>
                      <a:pt x="422909" y="1163003"/>
                      <a:pt x="431482" y="1160145"/>
                      <a:pt x="441007" y="1157288"/>
                    </a:cubicBezTo>
                    <a:cubicBezTo>
                      <a:pt x="454342" y="1153478"/>
                      <a:pt x="468629" y="1150620"/>
                      <a:pt x="481964" y="1147763"/>
                    </a:cubicBezTo>
                    <a:cubicBezTo>
                      <a:pt x="496252" y="1144905"/>
                      <a:pt x="511492" y="1143000"/>
                      <a:pt x="525779" y="1140143"/>
                    </a:cubicBezTo>
                    <a:cubicBezTo>
                      <a:pt x="532447" y="1139191"/>
                      <a:pt x="540067" y="1138238"/>
                      <a:pt x="546734" y="1135380"/>
                    </a:cubicBezTo>
                    <a:cubicBezTo>
                      <a:pt x="554354" y="1131570"/>
                      <a:pt x="560069" y="1125855"/>
                      <a:pt x="566737" y="1122045"/>
                    </a:cubicBezTo>
                    <a:cubicBezTo>
                      <a:pt x="563879" y="1133475"/>
                      <a:pt x="561022" y="1143953"/>
                      <a:pt x="557212" y="1154430"/>
                    </a:cubicBezTo>
                    <a:cubicBezTo>
                      <a:pt x="553402" y="1164908"/>
                      <a:pt x="548639" y="1174433"/>
                      <a:pt x="541019" y="1183005"/>
                    </a:cubicBezTo>
                    <a:cubicBezTo>
                      <a:pt x="531494" y="1194435"/>
                      <a:pt x="519112" y="1204913"/>
                      <a:pt x="506729" y="1213485"/>
                    </a:cubicBezTo>
                    <a:cubicBezTo>
                      <a:pt x="496252" y="1221105"/>
                      <a:pt x="483869" y="1227773"/>
                      <a:pt x="471487" y="1233488"/>
                    </a:cubicBezTo>
                    <a:cubicBezTo>
                      <a:pt x="461962" y="1238250"/>
                      <a:pt x="451484" y="1243013"/>
                      <a:pt x="441959" y="1246823"/>
                    </a:cubicBezTo>
                    <a:cubicBezTo>
                      <a:pt x="431482" y="1249680"/>
                      <a:pt x="421004" y="1251586"/>
                      <a:pt x="411479" y="1254443"/>
                    </a:cubicBezTo>
                    <a:cubicBezTo>
                      <a:pt x="401002" y="1257300"/>
                      <a:pt x="391477" y="1259205"/>
                      <a:pt x="380999" y="1263968"/>
                    </a:cubicBezTo>
                    <a:cubicBezTo>
                      <a:pt x="372427" y="1267778"/>
                      <a:pt x="363854" y="1271588"/>
                      <a:pt x="357187" y="1277303"/>
                    </a:cubicBezTo>
                    <a:cubicBezTo>
                      <a:pt x="348614" y="1284923"/>
                      <a:pt x="342899" y="1294448"/>
                      <a:pt x="334327" y="1303020"/>
                    </a:cubicBezTo>
                    <a:cubicBezTo>
                      <a:pt x="329564" y="1307783"/>
                      <a:pt x="325754" y="1313498"/>
                      <a:pt x="320039" y="1317308"/>
                    </a:cubicBezTo>
                    <a:cubicBezTo>
                      <a:pt x="318134" y="1318261"/>
                      <a:pt x="315277" y="1316355"/>
                      <a:pt x="312419" y="1315403"/>
                    </a:cubicBezTo>
                    <a:cubicBezTo>
                      <a:pt x="309562" y="1314450"/>
                      <a:pt x="306704" y="1312545"/>
                      <a:pt x="305752" y="1309688"/>
                    </a:cubicBezTo>
                    <a:cubicBezTo>
                      <a:pt x="304799" y="1306830"/>
                      <a:pt x="305752" y="1303020"/>
                      <a:pt x="306704" y="1300163"/>
                    </a:cubicBezTo>
                    <a:cubicBezTo>
                      <a:pt x="308609" y="1296353"/>
                      <a:pt x="311467" y="1293495"/>
                      <a:pt x="314324" y="1289686"/>
                    </a:cubicBezTo>
                    <a:cubicBezTo>
                      <a:pt x="320039" y="1283970"/>
                      <a:pt x="328612" y="1280161"/>
                      <a:pt x="333374" y="1272541"/>
                    </a:cubicBezTo>
                    <a:cubicBezTo>
                      <a:pt x="336232" y="1268730"/>
                      <a:pt x="336232" y="1263016"/>
                      <a:pt x="334327" y="1258253"/>
                    </a:cubicBezTo>
                    <a:cubicBezTo>
                      <a:pt x="332422" y="1250633"/>
                      <a:pt x="326707" y="1243966"/>
                      <a:pt x="323849" y="1235393"/>
                    </a:cubicBezTo>
                    <a:cubicBezTo>
                      <a:pt x="319087" y="1222058"/>
                      <a:pt x="313372" y="1208723"/>
                      <a:pt x="310514" y="1195388"/>
                    </a:cubicBezTo>
                    <a:cubicBezTo>
                      <a:pt x="306704" y="1179195"/>
                      <a:pt x="304799" y="1163003"/>
                      <a:pt x="303847" y="1146810"/>
                    </a:cubicBezTo>
                    <a:cubicBezTo>
                      <a:pt x="302894" y="1127760"/>
                      <a:pt x="302894" y="1108710"/>
                      <a:pt x="304799" y="1090613"/>
                    </a:cubicBezTo>
                    <a:cubicBezTo>
                      <a:pt x="306704" y="1073468"/>
                      <a:pt x="309562" y="1056323"/>
                      <a:pt x="315277" y="1040130"/>
                    </a:cubicBezTo>
                    <a:cubicBezTo>
                      <a:pt x="319087" y="1029653"/>
                      <a:pt x="324802" y="1020128"/>
                      <a:pt x="332422" y="1011555"/>
                    </a:cubicBezTo>
                    <a:cubicBezTo>
                      <a:pt x="340042" y="1003935"/>
                      <a:pt x="349567" y="998220"/>
                      <a:pt x="358139" y="991553"/>
                    </a:cubicBezTo>
                    <a:close/>
                    <a:moveTo>
                      <a:pt x="391477" y="823913"/>
                    </a:moveTo>
                    <a:cubicBezTo>
                      <a:pt x="391477" y="830581"/>
                      <a:pt x="390525" y="838201"/>
                      <a:pt x="392430" y="844868"/>
                    </a:cubicBezTo>
                    <a:cubicBezTo>
                      <a:pt x="394335" y="854393"/>
                      <a:pt x="397192" y="863918"/>
                      <a:pt x="401955" y="872491"/>
                    </a:cubicBezTo>
                    <a:cubicBezTo>
                      <a:pt x="407670" y="882968"/>
                      <a:pt x="417195" y="891541"/>
                      <a:pt x="424815" y="901066"/>
                    </a:cubicBezTo>
                    <a:cubicBezTo>
                      <a:pt x="432435" y="911543"/>
                      <a:pt x="441007" y="921068"/>
                      <a:pt x="447675" y="932498"/>
                    </a:cubicBezTo>
                    <a:cubicBezTo>
                      <a:pt x="454342" y="942976"/>
                      <a:pt x="459105" y="953453"/>
                      <a:pt x="462915" y="964883"/>
                    </a:cubicBezTo>
                    <a:cubicBezTo>
                      <a:pt x="465772" y="971551"/>
                      <a:pt x="466725" y="979171"/>
                      <a:pt x="467677" y="985838"/>
                    </a:cubicBezTo>
                    <a:cubicBezTo>
                      <a:pt x="467677" y="992506"/>
                      <a:pt x="465772" y="998221"/>
                      <a:pt x="465772" y="1004888"/>
                    </a:cubicBezTo>
                    <a:cubicBezTo>
                      <a:pt x="473392" y="996316"/>
                      <a:pt x="479107" y="986791"/>
                      <a:pt x="486727" y="979171"/>
                    </a:cubicBezTo>
                    <a:cubicBezTo>
                      <a:pt x="494347" y="971551"/>
                      <a:pt x="502920" y="965836"/>
                      <a:pt x="511492" y="960121"/>
                    </a:cubicBezTo>
                    <a:cubicBezTo>
                      <a:pt x="523875" y="952501"/>
                      <a:pt x="538162" y="945833"/>
                      <a:pt x="551497" y="940118"/>
                    </a:cubicBezTo>
                    <a:cubicBezTo>
                      <a:pt x="563880" y="934403"/>
                      <a:pt x="577215" y="930593"/>
                      <a:pt x="589597" y="924878"/>
                    </a:cubicBezTo>
                    <a:cubicBezTo>
                      <a:pt x="597217" y="921068"/>
                      <a:pt x="604837" y="914401"/>
                      <a:pt x="612457" y="908686"/>
                    </a:cubicBezTo>
                    <a:cubicBezTo>
                      <a:pt x="617220" y="903923"/>
                      <a:pt x="621030" y="899161"/>
                      <a:pt x="623887" y="894398"/>
                    </a:cubicBezTo>
                    <a:cubicBezTo>
                      <a:pt x="621982" y="907733"/>
                      <a:pt x="623887" y="923926"/>
                      <a:pt x="621982" y="936308"/>
                    </a:cubicBezTo>
                    <a:cubicBezTo>
                      <a:pt x="619125" y="946786"/>
                      <a:pt x="616267" y="957263"/>
                      <a:pt x="611505" y="966788"/>
                    </a:cubicBezTo>
                    <a:cubicBezTo>
                      <a:pt x="597217" y="993458"/>
                      <a:pt x="570547" y="1021081"/>
                      <a:pt x="547687" y="1040131"/>
                    </a:cubicBezTo>
                    <a:cubicBezTo>
                      <a:pt x="519112" y="1063943"/>
                      <a:pt x="490537" y="1073468"/>
                      <a:pt x="457200" y="1085851"/>
                    </a:cubicBezTo>
                    <a:cubicBezTo>
                      <a:pt x="452437" y="1087756"/>
                      <a:pt x="447675" y="1088708"/>
                      <a:pt x="443865" y="1091566"/>
                    </a:cubicBezTo>
                    <a:cubicBezTo>
                      <a:pt x="441960" y="1092518"/>
                      <a:pt x="441007" y="1096328"/>
                      <a:pt x="440055" y="1098233"/>
                    </a:cubicBezTo>
                    <a:cubicBezTo>
                      <a:pt x="435292" y="1107758"/>
                      <a:pt x="430530" y="1117283"/>
                      <a:pt x="425767" y="1125856"/>
                    </a:cubicBezTo>
                    <a:cubicBezTo>
                      <a:pt x="422910" y="1131571"/>
                      <a:pt x="420052" y="1137286"/>
                      <a:pt x="415290" y="1141096"/>
                    </a:cubicBezTo>
                    <a:cubicBezTo>
                      <a:pt x="412432" y="1143001"/>
                      <a:pt x="407670" y="1143953"/>
                      <a:pt x="404812" y="1142048"/>
                    </a:cubicBezTo>
                    <a:cubicBezTo>
                      <a:pt x="401955" y="1140143"/>
                      <a:pt x="401002" y="1136333"/>
                      <a:pt x="400050" y="1132523"/>
                    </a:cubicBezTo>
                    <a:cubicBezTo>
                      <a:pt x="399097" y="1128713"/>
                      <a:pt x="400050" y="1124903"/>
                      <a:pt x="401002" y="1122046"/>
                    </a:cubicBezTo>
                    <a:cubicBezTo>
                      <a:pt x="405765" y="1110616"/>
                      <a:pt x="414337" y="1101091"/>
                      <a:pt x="419100" y="1088708"/>
                    </a:cubicBezTo>
                    <a:cubicBezTo>
                      <a:pt x="421005" y="1083946"/>
                      <a:pt x="421005" y="1079183"/>
                      <a:pt x="420052" y="1074421"/>
                    </a:cubicBezTo>
                    <a:cubicBezTo>
                      <a:pt x="418147" y="1063943"/>
                      <a:pt x="403860" y="1047751"/>
                      <a:pt x="399097" y="1038226"/>
                    </a:cubicBezTo>
                    <a:cubicBezTo>
                      <a:pt x="385762" y="1012508"/>
                      <a:pt x="372427" y="984886"/>
                      <a:pt x="366712" y="956311"/>
                    </a:cubicBezTo>
                    <a:cubicBezTo>
                      <a:pt x="360997" y="928688"/>
                      <a:pt x="356235" y="891541"/>
                      <a:pt x="363855" y="862966"/>
                    </a:cubicBezTo>
                    <a:cubicBezTo>
                      <a:pt x="368617" y="845821"/>
                      <a:pt x="380047" y="835343"/>
                      <a:pt x="391477" y="823913"/>
                    </a:cubicBezTo>
                    <a:close/>
                    <a:moveTo>
                      <a:pt x="360997" y="643891"/>
                    </a:moveTo>
                    <a:cubicBezTo>
                      <a:pt x="361950" y="649606"/>
                      <a:pt x="362902" y="656273"/>
                      <a:pt x="366712" y="662941"/>
                    </a:cubicBezTo>
                    <a:cubicBezTo>
                      <a:pt x="370522" y="669608"/>
                      <a:pt x="375285" y="675323"/>
                      <a:pt x="381000" y="679133"/>
                    </a:cubicBezTo>
                    <a:cubicBezTo>
                      <a:pt x="389572" y="686754"/>
                      <a:pt x="400050" y="692468"/>
                      <a:pt x="408622" y="699136"/>
                    </a:cubicBezTo>
                    <a:cubicBezTo>
                      <a:pt x="419100" y="707708"/>
                      <a:pt x="428625" y="716281"/>
                      <a:pt x="439102" y="725806"/>
                    </a:cubicBezTo>
                    <a:cubicBezTo>
                      <a:pt x="447675" y="733426"/>
                      <a:pt x="456247" y="741998"/>
                      <a:pt x="462915" y="750571"/>
                    </a:cubicBezTo>
                    <a:cubicBezTo>
                      <a:pt x="468630" y="757238"/>
                      <a:pt x="471487" y="766763"/>
                      <a:pt x="475297" y="774383"/>
                    </a:cubicBezTo>
                    <a:cubicBezTo>
                      <a:pt x="478155" y="780098"/>
                      <a:pt x="481012" y="786766"/>
                      <a:pt x="483870" y="793433"/>
                    </a:cubicBezTo>
                    <a:cubicBezTo>
                      <a:pt x="488632" y="785813"/>
                      <a:pt x="492442" y="777241"/>
                      <a:pt x="497205" y="769621"/>
                    </a:cubicBezTo>
                    <a:cubicBezTo>
                      <a:pt x="501967" y="761048"/>
                      <a:pt x="506730" y="753429"/>
                      <a:pt x="511492" y="745808"/>
                    </a:cubicBezTo>
                    <a:cubicBezTo>
                      <a:pt x="518160" y="737236"/>
                      <a:pt x="525780" y="729616"/>
                      <a:pt x="533400" y="722948"/>
                    </a:cubicBezTo>
                    <a:cubicBezTo>
                      <a:pt x="543877" y="712471"/>
                      <a:pt x="554355" y="702946"/>
                      <a:pt x="565785" y="693421"/>
                    </a:cubicBezTo>
                    <a:cubicBezTo>
                      <a:pt x="574357" y="685801"/>
                      <a:pt x="583882" y="678181"/>
                      <a:pt x="591502" y="668656"/>
                    </a:cubicBezTo>
                    <a:cubicBezTo>
                      <a:pt x="597217" y="661988"/>
                      <a:pt x="599122" y="652463"/>
                      <a:pt x="603885" y="644843"/>
                    </a:cubicBezTo>
                    <a:cubicBezTo>
                      <a:pt x="607695" y="657226"/>
                      <a:pt x="614362" y="668656"/>
                      <a:pt x="615315" y="681038"/>
                    </a:cubicBezTo>
                    <a:cubicBezTo>
                      <a:pt x="617220" y="695326"/>
                      <a:pt x="616267" y="710566"/>
                      <a:pt x="612457" y="723901"/>
                    </a:cubicBezTo>
                    <a:cubicBezTo>
                      <a:pt x="609600" y="736283"/>
                      <a:pt x="602932" y="748666"/>
                      <a:pt x="596265" y="762001"/>
                    </a:cubicBezTo>
                    <a:cubicBezTo>
                      <a:pt x="588645" y="778193"/>
                      <a:pt x="580072" y="795338"/>
                      <a:pt x="569595" y="810579"/>
                    </a:cubicBezTo>
                    <a:cubicBezTo>
                      <a:pt x="560070" y="823913"/>
                      <a:pt x="546735" y="836296"/>
                      <a:pt x="535305" y="846773"/>
                    </a:cubicBezTo>
                    <a:cubicBezTo>
                      <a:pt x="525780" y="855346"/>
                      <a:pt x="515302" y="862013"/>
                      <a:pt x="506730" y="870586"/>
                    </a:cubicBezTo>
                    <a:cubicBezTo>
                      <a:pt x="502920" y="873443"/>
                      <a:pt x="499110" y="877254"/>
                      <a:pt x="497205" y="881063"/>
                    </a:cubicBezTo>
                    <a:cubicBezTo>
                      <a:pt x="496252" y="883921"/>
                      <a:pt x="496252" y="886779"/>
                      <a:pt x="496252" y="889636"/>
                    </a:cubicBezTo>
                    <a:cubicBezTo>
                      <a:pt x="496252" y="898208"/>
                      <a:pt x="497205" y="906781"/>
                      <a:pt x="496252" y="916306"/>
                    </a:cubicBezTo>
                    <a:cubicBezTo>
                      <a:pt x="495300" y="925831"/>
                      <a:pt x="494347" y="936308"/>
                      <a:pt x="492442" y="945833"/>
                    </a:cubicBezTo>
                    <a:cubicBezTo>
                      <a:pt x="491490" y="949644"/>
                      <a:pt x="490537" y="953454"/>
                      <a:pt x="487680" y="955358"/>
                    </a:cubicBezTo>
                    <a:cubicBezTo>
                      <a:pt x="483870" y="957263"/>
                      <a:pt x="480060" y="955358"/>
                      <a:pt x="476250" y="953454"/>
                    </a:cubicBezTo>
                    <a:cubicBezTo>
                      <a:pt x="472440" y="951548"/>
                      <a:pt x="469582" y="947738"/>
                      <a:pt x="469582" y="943929"/>
                    </a:cubicBezTo>
                    <a:cubicBezTo>
                      <a:pt x="468630" y="936308"/>
                      <a:pt x="472440" y="928688"/>
                      <a:pt x="472440" y="921069"/>
                    </a:cubicBezTo>
                    <a:cubicBezTo>
                      <a:pt x="473392" y="909638"/>
                      <a:pt x="475297" y="897256"/>
                      <a:pt x="474345" y="885826"/>
                    </a:cubicBezTo>
                    <a:cubicBezTo>
                      <a:pt x="474345" y="880111"/>
                      <a:pt x="471487" y="875348"/>
                      <a:pt x="468630" y="871538"/>
                    </a:cubicBezTo>
                    <a:cubicBezTo>
                      <a:pt x="456247" y="851536"/>
                      <a:pt x="424815" y="835343"/>
                      <a:pt x="407670" y="818198"/>
                    </a:cubicBezTo>
                    <a:cubicBezTo>
                      <a:pt x="382905" y="790576"/>
                      <a:pt x="353377" y="740093"/>
                      <a:pt x="348615" y="703898"/>
                    </a:cubicBezTo>
                    <a:cubicBezTo>
                      <a:pt x="345757" y="683896"/>
                      <a:pt x="355282" y="663893"/>
                      <a:pt x="360997" y="643891"/>
                    </a:cubicBezTo>
                    <a:close/>
                    <a:moveTo>
                      <a:pt x="448627" y="249555"/>
                    </a:moveTo>
                    <a:cubicBezTo>
                      <a:pt x="454342" y="255270"/>
                      <a:pt x="460057" y="260985"/>
                      <a:pt x="464820" y="267652"/>
                    </a:cubicBezTo>
                    <a:cubicBezTo>
                      <a:pt x="471487" y="276225"/>
                      <a:pt x="479107" y="284798"/>
                      <a:pt x="481965" y="294323"/>
                    </a:cubicBezTo>
                    <a:cubicBezTo>
                      <a:pt x="486727" y="308610"/>
                      <a:pt x="488632" y="323850"/>
                      <a:pt x="488632" y="339090"/>
                    </a:cubicBezTo>
                    <a:cubicBezTo>
                      <a:pt x="489585" y="354330"/>
                      <a:pt x="488632" y="370522"/>
                      <a:pt x="485775" y="385763"/>
                    </a:cubicBezTo>
                    <a:cubicBezTo>
                      <a:pt x="482917" y="404813"/>
                      <a:pt x="478155" y="423863"/>
                      <a:pt x="472440" y="442913"/>
                    </a:cubicBezTo>
                    <a:cubicBezTo>
                      <a:pt x="469582" y="453390"/>
                      <a:pt x="463867" y="463868"/>
                      <a:pt x="460057" y="474345"/>
                    </a:cubicBezTo>
                    <a:cubicBezTo>
                      <a:pt x="457200" y="480060"/>
                      <a:pt x="454342" y="485775"/>
                      <a:pt x="453390" y="492443"/>
                    </a:cubicBezTo>
                    <a:cubicBezTo>
                      <a:pt x="452437" y="501015"/>
                      <a:pt x="454342" y="509588"/>
                      <a:pt x="456247" y="518160"/>
                    </a:cubicBezTo>
                    <a:cubicBezTo>
                      <a:pt x="458152" y="525780"/>
                      <a:pt x="461962" y="533400"/>
                      <a:pt x="465772" y="541020"/>
                    </a:cubicBezTo>
                    <a:cubicBezTo>
                      <a:pt x="466725" y="543878"/>
                      <a:pt x="466725" y="548640"/>
                      <a:pt x="469582" y="547688"/>
                    </a:cubicBezTo>
                    <a:cubicBezTo>
                      <a:pt x="473392" y="547688"/>
                      <a:pt x="475297" y="542925"/>
                      <a:pt x="477202" y="540068"/>
                    </a:cubicBezTo>
                    <a:cubicBezTo>
                      <a:pt x="483870" y="533400"/>
                      <a:pt x="489585" y="525780"/>
                      <a:pt x="496252" y="518160"/>
                    </a:cubicBezTo>
                    <a:cubicBezTo>
                      <a:pt x="502920" y="510540"/>
                      <a:pt x="508635" y="501968"/>
                      <a:pt x="515302" y="493395"/>
                    </a:cubicBezTo>
                    <a:cubicBezTo>
                      <a:pt x="519112" y="487680"/>
                      <a:pt x="522922" y="482918"/>
                      <a:pt x="526732" y="478155"/>
                    </a:cubicBezTo>
                    <a:cubicBezTo>
                      <a:pt x="530542" y="472440"/>
                      <a:pt x="534352" y="467678"/>
                      <a:pt x="536257" y="461963"/>
                    </a:cubicBezTo>
                    <a:cubicBezTo>
                      <a:pt x="538162" y="456247"/>
                      <a:pt x="538162" y="450533"/>
                      <a:pt x="539115" y="444818"/>
                    </a:cubicBezTo>
                    <a:cubicBezTo>
                      <a:pt x="542925" y="452438"/>
                      <a:pt x="548640" y="460058"/>
                      <a:pt x="551497" y="468630"/>
                    </a:cubicBezTo>
                    <a:cubicBezTo>
                      <a:pt x="556260" y="481013"/>
                      <a:pt x="561022" y="493395"/>
                      <a:pt x="561975" y="506730"/>
                    </a:cubicBezTo>
                    <a:cubicBezTo>
                      <a:pt x="562927" y="518160"/>
                      <a:pt x="561975" y="530543"/>
                      <a:pt x="559117" y="542925"/>
                    </a:cubicBezTo>
                    <a:cubicBezTo>
                      <a:pt x="561022" y="558165"/>
                      <a:pt x="556260" y="575310"/>
                      <a:pt x="549592" y="592455"/>
                    </a:cubicBezTo>
                    <a:cubicBezTo>
                      <a:pt x="543877" y="608648"/>
                      <a:pt x="536257" y="622935"/>
                      <a:pt x="526732" y="638175"/>
                    </a:cubicBezTo>
                    <a:cubicBezTo>
                      <a:pt x="521970" y="646748"/>
                      <a:pt x="514350" y="653415"/>
                      <a:pt x="507682" y="661035"/>
                    </a:cubicBezTo>
                    <a:cubicBezTo>
                      <a:pt x="504825" y="664845"/>
                      <a:pt x="500062" y="667703"/>
                      <a:pt x="498157" y="672465"/>
                    </a:cubicBezTo>
                    <a:cubicBezTo>
                      <a:pt x="496252" y="676275"/>
                      <a:pt x="498157" y="681990"/>
                      <a:pt x="497205" y="685800"/>
                    </a:cubicBezTo>
                    <a:cubicBezTo>
                      <a:pt x="496252" y="696278"/>
                      <a:pt x="496252" y="706755"/>
                      <a:pt x="495300" y="717233"/>
                    </a:cubicBezTo>
                    <a:cubicBezTo>
                      <a:pt x="495300" y="722948"/>
                      <a:pt x="495300" y="727710"/>
                      <a:pt x="494347" y="733425"/>
                    </a:cubicBezTo>
                    <a:cubicBezTo>
                      <a:pt x="493395" y="736283"/>
                      <a:pt x="490537" y="739140"/>
                      <a:pt x="487680" y="740093"/>
                    </a:cubicBezTo>
                    <a:cubicBezTo>
                      <a:pt x="484822" y="741045"/>
                      <a:pt x="481012" y="741045"/>
                      <a:pt x="478155" y="739140"/>
                    </a:cubicBezTo>
                    <a:cubicBezTo>
                      <a:pt x="475297" y="737235"/>
                      <a:pt x="472440" y="733425"/>
                      <a:pt x="471487" y="729615"/>
                    </a:cubicBezTo>
                    <a:cubicBezTo>
                      <a:pt x="470535" y="720090"/>
                      <a:pt x="473392" y="711518"/>
                      <a:pt x="472440" y="702945"/>
                    </a:cubicBezTo>
                    <a:cubicBezTo>
                      <a:pt x="471487" y="696278"/>
                      <a:pt x="469582" y="690562"/>
                      <a:pt x="466725" y="684848"/>
                    </a:cubicBezTo>
                    <a:cubicBezTo>
                      <a:pt x="464820" y="681990"/>
                      <a:pt x="461010" y="681037"/>
                      <a:pt x="457200" y="679133"/>
                    </a:cubicBezTo>
                    <a:cubicBezTo>
                      <a:pt x="447675" y="674370"/>
                      <a:pt x="438150" y="670560"/>
                      <a:pt x="429577" y="665798"/>
                    </a:cubicBezTo>
                    <a:cubicBezTo>
                      <a:pt x="416242" y="658178"/>
                      <a:pt x="401955" y="651510"/>
                      <a:pt x="389572" y="641985"/>
                    </a:cubicBezTo>
                    <a:cubicBezTo>
                      <a:pt x="374332" y="630555"/>
                      <a:pt x="359092" y="618173"/>
                      <a:pt x="345757" y="602933"/>
                    </a:cubicBezTo>
                    <a:cubicBezTo>
                      <a:pt x="335280" y="589598"/>
                      <a:pt x="326707" y="575310"/>
                      <a:pt x="319087" y="559118"/>
                    </a:cubicBezTo>
                    <a:cubicBezTo>
                      <a:pt x="313372" y="546735"/>
                      <a:pt x="311467" y="532448"/>
                      <a:pt x="309562" y="519113"/>
                    </a:cubicBezTo>
                    <a:cubicBezTo>
                      <a:pt x="308610" y="510540"/>
                      <a:pt x="311467" y="501968"/>
                      <a:pt x="312420" y="492443"/>
                    </a:cubicBezTo>
                    <a:cubicBezTo>
                      <a:pt x="317182" y="498158"/>
                      <a:pt x="321945" y="504825"/>
                      <a:pt x="325755" y="511493"/>
                    </a:cubicBezTo>
                    <a:cubicBezTo>
                      <a:pt x="333375" y="518160"/>
                      <a:pt x="342900" y="522923"/>
                      <a:pt x="351472" y="527685"/>
                    </a:cubicBezTo>
                    <a:cubicBezTo>
                      <a:pt x="366712" y="536258"/>
                      <a:pt x="383857" y="542925"/>
                      <a:pt x="399097" y="551498"/>
                    </a:cubicBezTo>
                    <a:cubicBezTo>
                      <a:pt x="409575" y="557213"/>
                      <a:pt x="420052" y="564833"/>
                      <a:pt x="429577" y="572453"/>
                    </a:cubicBezTo>
                    <a:cubicBezTo>
                      <a:pt x="438150" y="579120"/>
                      <a:pt x="444817" y="586740"/>
                      <a:pt x="452437" y="594360"/>
                    </a:cubicBezTo>
                    <a:cubicBezTo>
                      <a:pt x="449580" y="584835"/>
                      <a:pt x="445770" y="575310"/>
                      <a:pt x="443865" y="566738"/>
                    </a:cubicBezTo>
                    <a:cubicBezTo>
                      <a:pt x="441960" y="558165"/>
                      <a:pt x="443865" y="549593"/>
                      <a:pt x="441960" y="541020"/>
                    </a:cubicBezTo>
                    <a:cubicBezTo>
                      <a:pt x="440055" y="530543"/>
                      <a:pt x="438150" y="520065"/>
                      <a:pt x="433387" y="511493"/>
                    </a:cubicBezTo>
                    <a:cubicBezTo>
                      <a:pt x="430530" y="505778"/>
                      <a:pt x="424815" y="501968"/>
                      <a:pt x="419100" y="500063"/>
                    </a:cubicBezTo>
                    <a:cubicBezTo>
                      <a:pt x="411480" y="497205"/>
                      <a:pt x="401955" y="499110"/>
                      <a:pt x="393382" y="497205"/>
                    </a:cubicBezTo>
                    <a:cubicBezTo>
                      <a:pt x="383857" y="495300"/>
                      <a:pt x="375285" y="491490"/>
                      <a:pt x="366712" y="487680"/>
                    </a:cubicBezTo>
                    <a:cubicBezTo>
                      <a:pt x="353377" y="481965"/>
                      <a:pt x="340042" y="476250"/>
                      <a:pt x="326707" y="468630"/>
                    </a:cubicBezTo>
                    <a:cubicBezTo>
                      <a:pt x="310515" y="459105"/>
                      <a:pt x="294322" y="449580"/>
                      <a:pt x="280035" y="438150"/>
                    </a:cubicBezTo>
                    <a:cubicBezTo>
                      <a:pt x="267652" y="427672"/>
                      <a:pt x="256222" y="416243"/>
                      <a:pt x="247650" y="403860"/>
                    </a:cubicBezTo>
                    <a:cubicBezTo>
                      <a:pt x="241935" y="395288"/>
                      <a:pt x="238125" y="383858"/>
                      <a:pt x="236220" y="373380"/>
                    </a:cubicBezTo>
                    <a:cubicBezTo>
                      <a:pt x="234315" y="365760"/>
                      <a:pt x="235267" y="357188"/>
                      <a:pt x="235267" y="347663"/>
                    </a:cubicBezTo>
                    <a:cubicBezTo>
                      <a:pt x="240030" y="351472"/>
                      <a:pt x="243840" y="358140"/>
                      <a:pt x="249555" y="361950"/>
                    </a:cubicBezTo>
                    <a:cubicBezTo>
                      <a:pt x="256222" y="366713"/>
                      <a:pt x="262890" y="369570"/>
                      <a:pt x="270510" y="371475"/>
                    </a:cubicBezTo>
                    <a:cubicBezTo>
                      <a:pt x="280035" y="374333"/>
                      <a:pt x="290512" y="374333"/>
                      <a:pt x="300990" y="376238"/>
                    </a:cubicBezTo>
                    <a:cubicBezTo>
                      <a:pt x="311467" y="379095"/>
                      <a:pt x="321945" y="381953"/>
                      <a:pt x="333375" y="385763"/>
                    </a:cubicBezTo>
                    <a:cubicBezTo>
                      <a:pt x="345757" y="389572"/>
                      <a:pt x="357187" y="393383"/>
                      <a:pt x="367665" y="399097"/>
                    </a:cubicBezTo>
                    <a:cubicBezTo>
                      <a:pt x="380047" y="405765"/>
                      <a:pt x="390525" y="414338"/>
                      <a:pt x="401955" y="421958"/>
                    </a:cubicBezTo>
                    <a:cubicBezTo>
                      <a:pt x="402907" y="412433"/>
                      <a:pt x="403860" y="402908"/>
                      <a:pt x="404812" y="393383"/>
                    </a:cubicBezTo>
                    <a:cubicBezTo>
                      <a:pt x="405765" y="385763"/>
                      <a:pt x="406717" y="378143"/>
                      <a:pt x="408622" y="370522"/>
                    </a:cubicBezTo>
                    <a:cubicBezTo>
                      <a:pt x="413385" y="355283"/>
                      <a:pt x="418147" y="340043"/>
                      <a:pt x="423862" y="324803"/>
                    </a:cubicBezTo>
                    <a:cubicBezTo>
                      <a:pt x="428625" y="312420"/>
                      <a:pt x="436245" y="301943"/>
                      <a:pt x="441007" y="290513"/>
                    </a:cubicBezTo>
                    <a:cubicBezTo>
                      <a:pt x="443865" y="282893"/>
                      <a:pt x="445770" y="273368"/>
                      <a:pt x="447675" y="264795"/>
                    </a:cubicBezTo>
                    <a:cubicBezTo>
                      <a:pt x="448627" y="260033"/>
                      <a:pt x="448627" y="254318"/>
                      <a:pt x="448627" y="249555"/>
                    </a:cubicBezTo>
                    <a:close/>
                    <a:moveTo>
                      <a:pt x="25717" y="4764"/>
                    </a:moveTo>
                    <a:cubicBezTo>
                      <a:pt x="36195" y="3811"/>
                      <a:pt x="47625" y="2858"/>
                      <a:pt x="58102" y="5716"/>
                    </a:cubicBezTo>
                    <a:cubicBezTo>
                      <a:pt x="69532" y="8574"/>
                      <a:pt x="80010" y="13336"/>
                      <a:pt x="90488" y="18099"/>
                    </a:cubicBezTo>
                    <a:cubicBezTo>
                      <a:pt x="103822" y="25719"/>
                      <a:pt x="116205" y="34291"/>
                      <a:pt x="128588" y="43816"/>
                    </a:cubicBezTo>
                    <a:cubicBezTo>
                      <a:pt x="140017" y="53341"/>
                      <a:pt x="151447" y="62866"/>
                      <a:pt x="160972" y="73344"/>
                    </a:cubicBezTo>
                    <a:cubicBezTo>
                      <a:pt x="170497" y="83821"/>
                      <a:pt x="177165" y="96204"/>
                      <a:pt x="184785" y="107634"/>
                    </a:cubicBezTo>
                    <a:cubicBezTo>
                      <a:pt x="179070" y="108586"/>
                      <a:pt x="173355" y="111444"/>
                      <a:pt x="167640" y="111444"/>
                    </a:cubicBezTo>
                    <a:cubicBezTo>
                      <a:pt x="154305" y="112396"/>
                      <a:pt x="141922" y="111444"/>
                      <a:pt x="129540" y="108586"/>
                    </a:cubicBezTo>
                    <a:cubicBezTo>
                      <a:pt x="119063" y="106681"/>
                      <a:pt x="109538" y="104776"/>
                      <a:pt x="100013" y="100014"/>
                    </a:cubicBezTo>
                    <a:cubicBezTo>
                      <a:pt x="87630" y="93346"/>
                      <a:pt x="76200" y="85726"/>
                      <a:pt x="64770" y="77154"/>
                    </a:cubicBezTo>
                    <a:cubicBezTo>
                      <a:pt x="56197" y="69534"/>
                      <a:pt x="49530" y="60009"/>
                      <a:pt x="41910" y="50484"/>
                    </a:cubicBezTo>
                    <a:cubicBezTo>
                      <a:pt x="35242" y="42864"/>
                      <a:pt x="29527" y="33339"/>
                      <a:pt x="22860" y="25719"/>
                    </a:cubicBezTo>
                    <a:cubicBezTo>
                      <a:pt x="16192" y="19051"/>
                      <a:pt x="4763" y="18099"/>
                      <a:pt x="0" y="11431"/>
                    </a:cubicBezTo>
                    <a:cubicBezTo>
                      <a:pt x="9525" y="8574"/>
                      <a:pt x="17145" y="5716"/>
                      <a:pt x="25717" y="4764"/>
                    </a:cubicBezTo>
                    <a:close/>
                    <a:moveTo>
                      <a:pt x="193357" y="0"/>
                    </a:moveTo>
                    <a:cubicBezTo>
                      <a:pt x="200024" y="2858"/>
                      <a:pt x="207644" y="3810"/>
                      <a:pt x="213359" y="7620"/>
                    </a:cubicBezTo>
                    <a:cubicBezTo>
                      <a:pt x="221932" y="13335"/>
                      <a:pt x="229552" y="20003"/>
                      <a:pt x="236219" y="26670"/>
                    </a:cubicBezTo>
                    <a:cubicBezTo>
                      <a:pt x="241934" y="32385"/>
                      <a:pt x="249554" y="37148"/>
                      <a:pt x="252412" y="44768"/>
                    </a:cubicBezTo>
                    <a:cubicBezTo>
                      <a:pt x="259079" y="58103"/>
                      <a:pt x="263842" y="73343"/>
                      <a:pt x="267652" y="88583"/>
                    </a:cubicBezTo>
                    <a:cubicBezTo>
                      <a:pt x="271462" y="104775"/>
                      <a:pt x="271462" y="121920"/>
                      <a:pt x="274319" y="139065"/>
                    </a:cubicBezTo>
                    <a:cubicBezTo>
                      <a:pt x="276224" y="149543"/>
                      <a:pt x="279082" y="160020"/>
                      <a:pt x="281939" y="169545"/>
                    </a:cubicBezTo>
                    <a:cubicBezTo>
                      <a:pt x="286702" y="182880"/>
                      <a:pt x="292417" y="195263"/>
                      <a:pt x="298132" y="208598"/>
                    </a:cubicBezTo>
                    <a:cubicBezTo>
                      <a:pt x="300037" y="212408"/>
                      <a:pt x="303847" y="216218"/>
                      <a:pt x="305752" y="220028"/>
                    </a:cubicBezTo>
                    <a:cubicBezTo>
                      <a:pt x="305752" y="216218"/>
                      <a:pt x="305752" y="213360"/>
                      <a:pt x="305752" y="209550"/>
                    </a:cubicBezTo>
                    <a:cubicBezTo>
                      <a:pt x="305752" y="202883"/>
                      <a:pt x="305752" y="195263"/>
                      <a:pt x="306704" y="188595"/>
                    </a:cubicBezTo>
                    <a:cubicBezTo>
                      <a:pt x="307657" y="177165"/>
                      <a:pt x="309562" y="166688"/>
                      <a:pt x="312419" y="155258"/>
                    </a:cubicBezTo>
                    <a:cubicBezTo>
                      <a:pt x="315277" y="143828"/>
                      <a:pt x="320992" y="133350"/>
                      <a:pt x="322897" y="121920"/>
                    </a:cubicBezTo>
                    <a:cubicBezTo>
                      <a:pt x="323849" y="114300"/>
                      <a:pt x="323849" y="106680"/>
                      <a:pt x="322897" y="99060"/>
                    </a:cubicBezTo>
                    <a:cubicBezTo>
                      <a:pt x="321944" y="93345"/>
                      <a:pt x="319087" y="88583"/>
                      <a:pt x="317182" y="83820"/>
                    </a:cubicBezTo>
                    <a:cubicBezTo>
                      <a:pt x="322897" y="87630"/>
                      <a:pt x="328612" y="90488"/>
                      <a:pt x="334327" y="94298"/>
                    </a:cubicBezTo>
                    <a:cubicBezTo>
                      <a:pt x="340994" y="99060"/>
                      <a:pt x="347662" y="103823"/>
                      <a:pt x="353377" y="109538"/>
                    </a:cubicBezTo>
                    <a:cubicBezTo>
                      <a:pt x="359092" y="117158"/>
                      <a:pt x="364807" y="124778"/>
                      <a:pt x="367664" y="133350"/>
                    </a:cubicBezTo>
                    <a:cubicBezTo>
                      <a:pt x="372427" y="142875"/>
                      <a:pt x="375284" y="153353"/>
                      <a:pt x="377189" y="163830"/>
                    </a:cubicBezTo>
                    <a:cubicBezTo>
                      <a:pt x="380047" y="179070"/>
                      <a:pt x="382904" y="194310"/>
                      <a:pt x="383857" y="210503"/>
                    </a:cubicBezTo>
                    <a:cubicBezTo>
                      <a:pt x="384809" y="227648"/>
                      <a:pt x="384809" y="245745"/>
                      <a:pt x="382904" y="263843"/>
                    </a:cubicBezTo>
                    <a:cubicBezTo>
                      <a:pt x="381952" y="272415"/>
                      <a:pt x="378142" y="280035"/>
                      <a:pt x="376237" y="288608"/>
                    </a:cubicBezTo>
                    <a:cubicBezTo>
                      <a:pt x="375284" y="295275"/>
                      <a:pt x="374332" y="301943"/>
                      <a:pt x="375284" y="307658"/>
                    </a:cubicBezTo>
                    <a:cubicBezTo>
                      <a:pt x="376237" y="315278"/>
                      <a:pt x="378142" y="321945"/>
                      <a:pt x="381952" y="328613"/>
                    </a:cubicBezTo>
                    <a:cubicBezTo>
                      <a:pt x="385762" y="336233"/>
                      <a:pt x="391477" y="341948"/>
                      <a:pt x="396239" y="348615"/>
                    </a:cubicBezTo>
                    <a:cubicBezTo>
                      <a:pt x="398144" y="351473"/>
                      <a:pt x="401954" y="354330"/>
                      <a:pt x="402907" y="358140"/>
                    </a:cubicBezTo>
                    <a:cubicBezTo>
                      <a:pt x="403859" y="361950"/>
                      <a:pt x="403859" y="365760"/>
                      <a:pt x="401954" y="368618"/>
                    </a:cubicBezTo>
                    <a:cubicBezTo>
                      <a:pt x="398144" y="374333"/>
                      <a:pt x="393382" y="375285"/>
                      <a:pt x="389572" y="373380"/>
                    </a:cubicBezTo>
                    <a:cubicBezTo>
                      <a:pt x="384809" y="372428"/>
                      <a:pt x="381952" y="367665"/>
                      <a:pt x="379094" y="364808"/>
                    </a:cubicBezTo>
                    <a:cubicBezTo>
                      <a:pt x="375284" y="361950"/>
                      <a:pt x="371474" y="359093"/>
                      <a:pt x="367664" y="355283"/>
                    </a:cubicBezTo>
                    <a:cubicBezTo>
                      <a:pt x="363854" y="350520"/>
                      <a:pt x="360997" y="344805"/>
                      <a:pt x="358139" y="339090"/>
                    </a:cubicBezTo>
                    <a:cubicBezTo>
                      <a:pt x="355282" y="334328"/>
                      <a:pt x="354329" y="329565"/>
                      <a:pt x="351472" y="324803"/>
                    </a:cubicBezTo>
                    <a:cubicBezTo>
                      <a:pt x="340042" y="324803"/>
                      <a:pt x="329564" y="325755"/>
                      <a:pt x="319087" y="324803"/>
                    </a:cubicBezTo>
                    <a:cubicBezTo>
                      <a:pt x="307657" y="324803"/>
                      <a:pt x="295274" y="323850"/>
                      <a:pt x="282892" y="320993"/>
                    </a:cubicBezTo>
                    <a:cubicBezTo>
                      <a:pt x="268604" y="318135"/>
                      <a:pt x="253364" y="313373"/>
                      <a:pt x="239077" y="308610"/>
                    </a:cubicBezTo>
                    <a:cubicBezTo>
                      <a:pt x="224789" y="303848"/>
                      <a:pt x="210502" y="298133"/>
                      <a:pt x="196214" y="291465"/>
                    </a:cubicBezTo>
                    <a:cubicBezTo>
                      <a:pt x="186689" y="286703"/>
                      <a:pt x="177164" y="281940"/>
                      <a:pt x="169544" y="274320"/>
                    </a:cubicBezTo>
                    <a:cubicBezTo>
                      <a:pt x="162877" y="269558"/>
                      <a:pt x="159067" y="260033"/>
                      <a:pt x="155257" y="252413"/>
                    </a:cubicBezTo>
                    <a:cubicBezTo>
                      <a:pt x="152399" y="247650"/>
                      <a:pt x="149542" y="242888"/>
                      <a:pt x="148589" y="237173"/>
                    </a:cubicBezTo>
                    <a:cubicBezTo>
                      <a:pt x="146684" y="232410"/>
                      <a:pt x="145732" y="227648"/>
                      <a:pt x="143827" y="220980"/>
                    </a:cubicBezTo>
                    <a:cubicBezTo>
                      <a:pt x="146684" y="221933"/>
                      <a:pt x="149542" y="226695"/>
                      <a:pt x="154304" y="228600"/>
                    </a:cubicBezTo>
                    <a:cubicBezTo>
                      <a:pt x="159067" y="231458"/>
                      <a:pt x="163829" y="232410"/>
                      <a:pt x="169544" y="233363"/>
                    </a:cubicBezTo>
                    <a:cubicBezTo>
                      <a:pt x="176212" y="234315"/>
                      <a:pt x="182879" y="233363"/>
                      <a:pt x="189547" y="233363"/>
                    </a:cubicBezTo>
                    <a:cubicBezTo>
                      <a:pt x="199072" y="233363"/>
                      <a:pt x="208597" y="233363"/>
                      <a:pt x="218122" y="234315"/>
                    </a:cubicBezTo>
                    <a:cubicBezTo>
                      <a:pt x="227647" y="234315"/>
                      <a:pt x="237172" y="235268"/>
                      <a:pt x="246697" y="235268"/>
                    </a:cubicBezTo>
                    <a:cubicBezTo>
                      <a:pt x="259079" y="236220"/>
                      <a:pt x="270509" y="239078"/>
                      <a:pt x="281939" y="239078"/>
                    </a:cubicBezTo>
                    <a:cubicBezTo>
                      <a:pt x="279082" y="230505"/>
                      <a:pt x="276224" y="221933"/>
                      <a:pt x="273367" y="214313"/>
                    </a:cubicBezTo>
                    <a:cubicBezTo>
                      <a:pt x="270509" y="207645"/>
                      <a:pt x="270509" y="199073"/>
                      <a:pt x="265747" y="193358"/>
                    </a:cubicBezTo>
                    <a:cubicBezTo>
                      <a:pt x="262889" y="190500"/>
                      <a:pt x="258127" y="190500"/>
                      <a:pt x="254317" y="191453"/>
                    </a:cubicBezTo>
                    <a:cubicBezTo>
                      <a:pt x="250507" y="191453"/>
                      <a:pt x="247649" y="195263"/>
                      <a:pt x="243839" y="195263"/>
                    </a:cubicBezTo>
                    <a:cubicBezTo>
                      <a:pt x="234314" y="197168"/>
                      <a:pt x="224789" y="199073"/>
                      <a:pt x="216217" y="199073"/>
                    </a:cubicBezTo>
                    <a:cubicBezTo>
                      <a:pt x="202882" y="200025"/>
                      <a:pt x="189547" y="200025"/>
                      <a:pt x="175259" y="199073"/>
                    </a:cubicBezTo>
                    <a:cubicBezTo>
                      <a:pt x="162877" y="198120"/>
                      <a:pt x="150494" y="195263"/>
                      <a:pt x="139064" y="192405"/>
                    </a:cubicBezTo>
                    <a:cubicBezTo>
                      <a:pt x="126682" y="189548"/>
                      <a:pt x="114299" y="185738"/>
                      <a:pt x="102869" y="180023"/>
                    </a:cubicBezTo>
                    <a:cubicBezTo>
                      <a:pt x="95249" y="176213"/>
                      <a:pt x="87629" y="168593"/>
                      <a:pt x="81914" y="160973"/>
                    </a:cubicBezTo>
                    <a:cubicBezTo>
                      <a:pt x="76199" y="154305"/>
                      <a:pt x="74294" y="144780"/>
                      <a:pt x="70484" y="137160"/>
                    </a:cubicBezTo>
                    <a:cubicBezTo>
                      <a:pt x="76199" y="139065"/>
                      <a:pt x="80962" y="143828"/>
                      <a:pt x="86677" y="144780"/>
                    </a:cubicBezTo>
                    <a:cubicBezTo>
                      <a:pt x="92392" y="146685"/>
                      <a:pt x="99059" y="145733"/>
                      <a:pt x="105727" y="145733"/>
                    </a:cubicBezTo>
                    <a:cubicBezTo>
                      <a:pt x="114299" y="144780"/>
                      <a:pt x="121919" y="141923"/>
                      <a:pt x="130492" y="140018"/>
                    </a:cubicBezTo>
                    <a:cubicBezTo>
                      <a:pt x="139064" y="138113"/>
                      <a:pt x="147637" y="135255"/>
                      <a:pt x="156209" y="134303"/>
                    </a:cubicBezTo>
                    <a:cubicBezTo>
                      <a:pt x="164782" y="133350"/>
                      <a:pt x="173354" y="135255"/>
                      <a:pt x="180974" y="135255"/>
                    </a:cubicBezTo>
                    <a:cubicBezTo>
                      <a:pt x="187642" y="135255"/>
                      <a:pt x="195262" y="136208"/>
                      <a:pt x="201929" y="137160"/>
                    </a:cubicBezTo>
                    <a:cubicBezTo>
                      <a:pt x="207644" y="138113"/>
                      <a:pt x="213359" y="139065"/>
                      <a:pt x="218122" y="138113"/>
                    </a:cubicBezTo>
                    <a:cubicBezTo>
                      <a:pt x="214312" y="132398"/>
                      <a:pt x="209549" y="130493"/>
                      <a:pt x="207644" y="125730"/>
                    </a:cubicBezTo>
                    <a:cubicBezTo>
                      <a:pt x="205739" y="121920"/>
                      <a:pt x="204787" y="118110"/>
                      <a:pt x="204787" y="113348"/>
                    </a:cubicBezTo>
                    <a:cubicBezTo>
                      <a:pt x="203834" y="107633"/>
                      <a:pt x="203834" y="100965"/>
                      <a:pt x="202882" y="95250"/>
                    </a:cubicBezTo>
                    <a:cubicBezTo>
                      <a:pt x="201929" y="73343"/>
                      <a:pt x="201929" y="51435"/>
                      <a:pt x="200977" y="29528"/>
                    </a:cubicBezTo>
                    <a:cubicBezTo>
                      <a:pt x="200977" y="22860"/>
                      <a:pt x="200977" y="17145"/>
                      <a:pt x="199072" y="10478"/>
                    </a:cubicBezTo>
                    <a:cubicBezTo>
                      <a:pt x="198119" y="6668"/>
                      <a:pt x="195262" y="3810"/>
                      <a:pt x="193357" y="0"/>
                    </a:cubicBezTo>
                    <a:close/>
                  </a:path>
                </a:pathLst>
              </a:custGeom>
              <a:gradFill>
                <a:gsLst>
                  <a:gs pos="900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8429A60-1BCB-493C-81B7-3B3F6CC1F772}"/>
                  </a:ext>
                </a:extLst>
              </p:cNvPr>
              <p:cNvSpPr txBox="1"/>
              <p:nvPr/>
            </p:nvSpPr>
            <p:spPr>
              <a:xfrm>
                <a:off x="5453441" y="5219000"/>
                <a:ext cx="13003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 flip="none" rotWithShape="1">
                      <a:gsLst>
                        <a:gs pos="0">
                          <a:schemeClr val="accent3"/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2018</a:t>
                </a:r>
                <a:r>
                  <a:rPr lang="zh-CN" altLang="en-US" sz="2000" dirty="0">
                    <a:gradFill flip="none" rotWithShape="1">
                      <a:gsLst>
                        <a:gs pos="0">
                          <a:schemeClr val="accent3"/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年度</a:t>
                </a:r>
                <a:endParaRPr lang="en-US" altLang="zh-CN" sz="2000" dirty="0">
                  <a:gradFill flip="none" rotWithShape="1"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000" dirty="0">
                    <a:gradFill flip="none" rotWithShape="1">
                      <a:gsLst>
                        <a:gs pos="0">
                          <a:schemeClr val="accent3"/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2700000" scaled="1"/>
                      <a:tileRect/>
                    </a:gradFill>
                    <a:latin typeface="+mj-ea"/>
                    <a:ea typeface="+mj-ea"/>
                  </a:rPr>
                  <a:t>三好学生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AA679AC-8512-4B87-A654-FED32F12C351}"/>
                </a:ext>
              </a:extLst>
            </p:cNvPr>
            <p:cNvGrpSpPr/>
            <p:nvPr/>
          </p:nvGrpSpPr>
          <p:grpSpPr>
            <a:xfrm>
              <a:off x="2348966" y="5055397"/>
              <a:ext cx="1953565" cy="707886"/>
              <a:chOff x="5126837" y="5219000"/>
              <a:chExt cx="1953565" cy="707886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8F8147B6-4251-4191-9B20-585A278F687E}"/>
                  </a:ext>
                </a:extLst>
              </p:cNvPr>
              <p:cNvSpPr/>
              <p:nvPr/>
            </p:nvSpPr>
            <p:spPr>
              <a:xfrm rot="900000">
                <a:off x="6802757" y="5265997"/>
                <a:ext cx="277645" cy="651623"/>
              </a:xfrm>
              <a:custGeom>
                <a:avLst/>
                <a:gdLst>
                  <a:gd name="connsiteX0" fmla="*/ 293369 w 623887"/>
                  <a:gd name="connsiteY0" fmla="*/ 1149668 h 1464246"/>
                  <a:gd name="connsiteX1" fmla="*/ 287654 w 623887"/>
                  <a:gd name="connsiteY1" fmla="*/ 1177291 h 1464246"/>
                  <a:gd name="connsiteX2" fmla="*/ 293369 w 623887"/>
                  <a:gd name="connsiteY2" fmla="*/ 1204913 h 1464246"/>
                  <a:gd name="connsiteX3" fmla="*/ 301942 w 623887"/>
                  <a:gd name="connsiteY3" fmla="*/ 1253491 h 1464246"/>
                  <a:gd name="connsiteX4" fmla="*/ 302894 w 623887"/>
                  <a:gd name="connsiteY4" fmla="*/ 1288733 h 1464246"/>
                  <a:gd name="connsiteX5" fmla="*/ 299084 w 623887"/>
                  <a:gd name="connsiteY5" fmla="*/ 1325880 h 1464246"/>
                  <a:gd name="connsiteX6" fmla="*/ 293369 w 623887"/>
                  <a:gd name="connsiteY6" fmla="*/ 1344930 h 1464246"/>
                  <a:gd name="connsiteX7" fmla="*/ 320040 w 623887"/>
                  <a:gd name="connsiteY7" fmla="*/ 1330643 h 1464246"/>
                  <a:gd name="connsiteX8" fmla="*/ 347662 w 623887"/>
                  <a:gd name="connsiteY8" fmla="*/ 1324928 h 1464246"/>
                  <a:gd name="connsiteX9" fmla="*/ 390525 w 623887"/>
                  <a:gd name="connsiteY9" fmla="*/ 1322070 h 1464246"/>
                  <a:gd name="connsiteX10" fmla="*/ 434340 w 623887"/>
                  <a:gd name="connsiteY10" fmla="*/ 1322070 h 1464246"/>
                  <a:gd name="connsiteX11" fmla="*/ 456247 w 623887"/>
                  <a:gd name="connsiteY11" fmla="*/ 1320166 h 1464246"/>
                  <a:gd name="connsiteX12" fmla="*/ 478155 w 623887"/>
                  <a:gd name="connsiteY12" fmla="*/ 1309688 h 1464246"/>
                  <a:gd name="connsiteX13" fmla="*/ 463867 w 623887"/>
                  <a:gd name="connsiteY13" fmla="*/ 1340168 h 1464246"/>
                  <a:gd name="connsiteX14" fmla="*/ 444817 w 623887"/>
                  <a:gd name="connsiteY14" fmla="*/ 1367791 h 1464246"/>
                  <a:gd name="connsiteX15" fmla="*/ 405765 w 623887"/>
                  <a:gd name="connsiteY15" fmla="*/ 1392555 h 1464246"/>
                  <a:gd name="connsiteX16" fmla="*/ 367665 w 623887"/>
                  <a:gd name="connsiteY16" fmla="*/ 1406843 h 1464246"/>
                  <a:gd name="connsiteX17" fmla="*/ 335279 w 623887"/>
                  <a:gd name="connsiteY17" fmla="*/ 1414463 h 1464246"/>
                  <a:gd name="connsiteX18" fmla="*/ 303847 w 623887"/>
                  <a:gd name="connsiteY18" fmla="*/ 1417321 h 1464246"/>
                  <a:gd name="connsiteX19" fmla="*/ 272415 w 623887"/>
                  <a:gd name="connsiteY19" fmla="*/ 1421130 h 1464246"/>
                  <a:gd name="connsiteX20" fmla="*/ 246697 w 623887"/>
                  <a:gd name="connsiteY20" fmla="*/ 1430655 h 1464246"/>
                  <a:gd name="connsiteX21" fmla="*/ 220027 w 623887"/>
                  <a:gd name="connsiteY21" fmla="*/ 1452563 h 1464246"/>
                  <a:gd name="connsiteX22" fmla="*/ 203834 w 623887"/>
                  <a:gd name="connsiteY22" fmla="*/ 1463993 h 1464246"/>
                  <a:gd name="connsiteX23" fmla="*/ 197167 w 623887"/>
                  <a:gd name="connsiteY23" fmla="*/ 1461136 h 1464246"/>
                  <a:gd name="connsiteX24" fmla="*/ 191452 w 623887"/>
                  <a:gd name="connsiteY24" fmla="*/ 1454468 h 1464246"/>
                  <a:gd name="connsiteX25" fmla="*/ 193357 w 623887"/>
                  <a:gd name="connsiteY25" fmla="*/ 1445896 h 1464246"/>
                  <a:gd name="connsiteX26" fmla="*/ 202882 w 623887"/>
                  <a:gd name="connsiteY26" fmla="*/ 1437323 h 1464246"/>
                  <a:gd name="connsiteX27" fmla="*/ 223837 w 623887"/>
                  <a:gd name="connsiteY27" fmla="*/ 1423988 h 1464246"/>
                  <a:gd name="connsiteX28" fmla="*/ 227647 w 623887"/>
                  <a:gd name="connsiteY28" fmla="*/ 1410653 h 1464246"/>
                  <a:gd name="connsiteX29" fmla="*/ 220979 w 623887"/>
                  <a:gd name="connsiteY29" fmla="*/ 1386841 h 1464246"/>
                  <a:gd name="connsiteX30" fmla="*/ 214312 w 623887"/>
                  <a:gd name="connsiteY30" fmla="*/ 1344930 h 1464246"/>
                  <a:gd name="connsiteX31" fmla="*/ 215265 w 623887"/>
                  <a:gd name="connsiteY31" fmla="*/ 1295400 h 1464246"/>
                  <a:gd name="connsiteX32" fmla="*/ 224790 w 623887"/>
                  <a:gd name="connsiteY32" fmla="*/ 1239203 h 1464246"/>
                  <a:gd name="connsiteX33" fmla="*/ 243840 w 623887"/>
                  <a:gd name="connsiteY33" fmla="*/ 1190625 h 1464246"/>
                  <a:gd name="connsiteX34" fmla="*/ 264794 w 623887"/>
                  <a:gd name="connsiteY34" fmla="*/ 1164908 h 1464246"/>
                  <a:gd name="connsiteX35" fmla="*/ 293369 w 623887"/>
                  <a:gd name="connsiteY35" fmla="*/ 1149668 h 1464246"/>
                  <a:gd name="connsiteX36" fmla="*/ 358139 w 623887"/>
                  <a:gd name="connsiteY36" fmla="*/ 991553 h 1464246"/>
                  <a:gd name="connsiteX37" fmla="*/ 357187 w 623887"/>
                  <a:gd name="connsiteY37" fmla="*/ 1019175 h 1464246"/>
                  <a:gd name="connsiteX38" fmla="*/ 366712 w 623887"/>
                  <a:gd name="connsiteY38" fmla="*/ 1045845 h 1464246"/>
                  <a:gd name="connsiteX39" fmla="*/ 382904 w 623887"/>
                  <a:gd name="connsiteY39" fmla="*/ 1091566 h 1464246"/>
                  <a:gd name="connsiteX40" fmla="*/ 390524 w 623887"/>
                  <a:gd name="connsiteY40" fmla="*/ 1126808 h 1464246"/>
                  <a:gd name="connsiteX41" fmla="*/ 393382 w 623887"/>
                  <a:gd name="connsiteY41" fmla="*/ 1163955 h 1464246"/>
                  <a:gd name="connsiteX42" fmla="*/ 390524 w 623887"/>
                  <a:gd name="connsiteY42" fmla="*/ 1183005 h 1464246"/>
                  <a:gd name="connsiteX43" fmla="*/ 414337 w 623887"/>
                  <a:gd name="connsiteY43" fmla="*/ 1163955 h 1464246"/>
                  <a:gd name="connsiteX44" fmla="*/ 441007 w 623887"/>
                  <a:gd name="connsiteY44" fmla="*/ 1157288 h 1464246"/>
                  <a:gd name="connsiteX45" fmla="*/ 481964 w 623887"/>
                  <a:gd name="connsiteY45" fmla="*/ 1147763 h 1464246"/>
                  <a:gd name="connsiteX46" fmla="*/ 525779 w 623887"/>
                  <a:gd name="connsiteY46" fmla="*/ 1140143 h 1464246"/>
                  <a:gd name="connsiteX47" fmla="*/ 546734 w 623887"/>
                  <a:gd name="connsiteY47" fmla="*/ 1135380 h 1464246"/>
                  <a:gd name="connsiteX48" fmla="*/ 566737 w 623887"/>
                  <a:gd name="connsiteY48" fmla="*/ 1122045 h 1464246"/>
                  <a:gd name="connsiteX49" fmla="*/ 557212 w 623887"/>
                  <a:gd name="connsiteY49" fmla="*/ 1154430 h 1464246"/>
                  <a:gd name="connsiteX50" fmla="*/ 541019 w 623887"/>
                  <a:gd name="connsiteY50" fmla="*/ 1183005 h 1464246"/>
                  <a:gd name="connsiteX51" fmla="*/ 506729 w 623887"/>
                  <a:gd name="connsiteY51" fmla="*/ 1213485 h 1464246"/>
                  <a:gd name="connsiteX52" fmla="*/ 471487 w 623887"/>
                  <a:gd name="connsiteY52" fmla="*/ 1233488 h 1464246"/>
                  <a:gd name="connsiteX53" fmla="*/ 441959 w 623887"/>
                  <a:gd name="connsiteY53" fmla="*/ 1246823 h 1464246"/>
                  <a:gd name="connsiteX54" fmla="*/ 411479 w 623887"/>
                  <a:gd name="connsiteY54" fmla="*/ 1254443 h 1464246"/>
                  <a:gd name="connsiteX55" fmla="*/ 380999 w 623887"/>
                  <a:gd name="connsiteY55" fmla="*/ 1263968 h 1464246"/>
                  <a:gd name="connsiteX56" fmla="*/ 357187 w 623887"/>
                  <a:gd name="connsiteY56" fmla="*/ 1277303 h 1464246"/>
                  <a:gd name="connsiteX57" fmla="*/ 334327 w 623887"/>
                  <a:gd name="connsiteY57" fmla="*/ 1303020 h 1464246"/>
                  <a:gd name="connsiteX58" fmla="*/ 320039 w 623887"/>
                  <a:gd name="connsiteY58" fmla="*/ 1317308 h 1464246"/>
                  <a:gd name="connsiteX59" fmla="*/ 312419 w 623887"/>
                  <a:gd name="connsiteY59" fmla="*/ 1315403 h 1464246"/>
                  <a:gd name="connsiteX60" fmla="*/ 305752 w 623887"/>
                  <a:gd name="connsiteY60" fmla="*/ 1309688 h 1464246"/>
                  <a:gd name="connsiteX61" fmla="*/ 306704 w 623887"/>
                  <a:gd name="connsiteY61" fmla="*/ 1300163 h 1464246"/>
                  <a:gd name="connsiteX62" fmla="*/ 314324 w 623887"/>
                  <a:gd name="connsiteY62" fmla="*/ 1289686 h 1464246"/>
                  <a:gd name="connsiteX63" fmla="*/ 333374 w 623887"/>
                  <a:gd name="connsiteY63" fmla="*/ 1272541 h 1464246"/>
                  <a:gd name="connsiteX64" fmla="*/ 334327 w 623887"/>
                  <a:gd name="connsiteY64" fmla="*/ 1258253 h 1464246"/>
                  <a:gd name="connsiteX65" fmla="*/ 323849 w 623887"/>
                  <a:gd name="connsiteY65" fmla="*/ 1235393 h 1464246"/>
                  <a:gd name="connsiteX66" fmla="*/ 310514 w 623887"/>
                  <a:gd name="connsiteY66" fmla="*/ 1195388 h 1464246"/>
                  <a:gd name="connsiteX67" fmla="*/ 303847 w 623887"/>
                  <a:gd name="connsiteY67" fmla="*/ 1146810 h 1464246"/>
                  <a:gd name="connsiteX68" fmla="*/ 304799 w 623887"/>
                  <a:gd name="connsiteY68" fmla="*/ 1090613 h 1464246"/>
                  <a:gd name="connsiteX69" fmla="*/ 315277 w 623887"/>
                  <a:gd name="connsiteY69" fmla="*/ 1040130 h 1464246"/>
                  <a:gd name="connsiteX70" fmla="*/ 332422 w 623887"/>
                  <a:gd name="connsiteY70" fmla="*/ 1011555 h 1464246"/>
                  <a:gd name="connsiteX71" fmla="*/ 358139 w 623887"/>
                  <a:gd name="connsiteY71" fmla="*/ 991553 h 1464246"/>
                  <a:gd name="connsiteX72" fmla="*/ 391477 w 623887"/>
                  <a:gd name="connsiteY72" fmla="*/ 823913 h 1464246"/>
                  <a:gd name="connsiteX73" fmla="*/ 392430 w 623887"/>
                  <a:gd name="connsiteY73" fmla="*/ 844868 h 1464246"/>
                  <a:gd name="connsiteX74" fmla="*/ 401955 w 623887"/>
                  <a:gd name="connsiteY74" fmla="*/ 872491 h 1464246"/>
                  <a:gd name="connsiteX75" fmla="*/ 424815 w 623887"/>
                  <a:gd name="connsiteY75" fmla="*/ 901066 h 1464246"/>
                  <a:gd name="connsiteX76" fmla="*/ 447675 w 623887"/>
                  <a:gd name="connsiteY76" fmla="*/ 932498 h 1464246"/>
                  <a:gd name="connsiteX77" fmla="*/ 462915 w 623887"/>
                  <a:gd name="connsiteY77" fmla="*/ 964883 h 1464246"/>
                  <a:gd name="connsiteX78" fmla="*/ 467677 w 623887"/>
                  <a:gd name="connsiteY78" fmla="*/ 985838 h 1464246"/>
                  <a:gd name="connsiteX79" fmla="*/ 465772 w 623887"/>
                  <a:gd name="connsiteY79" fmla="*/ 1004888 h 1464246"/>
                  <a:gd name="connsiteX80" fmla="*/ 486727 w 623887"/>
                  <a:gd name="connsiteY80" fmla="*/ 979171 h 1464246"/>
                  <a:gd name="connsiteX81" fmla="*/ 511492 w 623887"/>
                  <a:gd name="connsiteY81" fmla="*/ 960121 h 1464246"/>
                  <a:gd name="connsiteX82" fmla="*/ 551497 w 623887"/>
                  <a:gd name="connsiteY82" fmla="*/ 940118 h 1464246"/>
                  <a:gd name="connsiteX83" fmla="*/ 589597 w 623887"/>
                  <a:gd name="connsiteY83" fmla="*/ 924878 h 1464246"/>
                  <a:gd name="connsiteX84" fmla="*/ 612457 w 623887"/>
                  <a:gd name="connsiteY84" fmla="*/ 908686 h 1464246"/>
                  <a:gd name="connsiteX85" fmla="*/ 623887 w 623887"/>
                  <a:gd name="connsiteY85" fmla="*/ 894398 h 1464246"/>
                  <a:gd name="connsiteX86" fmla="*/ 621982 w 623887"/>
                  <a:gd name="connsiteY86" fmla="*/ 936308 h 1464246"/>
                  <a:gd name="connsiteX87" fmla="*/ 611505 w 623887"/>
                  <a:gd name="connsiteY87" fmla="*/ 966788 h 1464246"/>
                  <a:gd name="connsiteX88" fmla="*/ 547687 w 623887"/>
                  <a:gd name="connsiteY88" fmla="*/ 1040131 h 1464246"/>
                  <a:gd name="connsiteX89" fmla="*/ 457200 w 623887"/>
                  <a:gd name="connsiteY89" fmla="*/ 1085851 h 1464246"/>
                  <a:gd name="connsiteX90" fmla="*/ 443865 w 623887"/>
                  <a:gd name="connsiteY90" fmla="*/ 1091566 h 1464246"/>
                  <a:gd name="connsiteX91" fmla="*/ 440055 w 623887"/>
                  <a:gd name="connsiteY91" fmla="*/ 1098233 h 1464246"/>
                  <a:gd name="connsiteX92" fmla="*/ 425767 w 623887"/>
                  <a:gd name="connsiteY92" fmla="*/ 1125856 h 1464246"/>
                  <a:gd name="connsiteX93" fmla="*/ 415290 w 623887"/>
                  <a:gd name="connsiteY93" fmla="*/ 1141096 h 1464246"/>
                  <a:gd name="connsiteX94" fmla="*/ 404812 w 623887"/>
                  <a:gd name="connsiteY94" fmla="*/ 1142048 h 1464246"/>
                  <a:gd name="connsiteX95" fmla="*/ 400050 w 623887"/>
                  <a:gd name="connsiteY95" fmla="*/ 1132523 h 1464246"/>
                  <a:gd name="connsiteX96" fmla="*/ 401002 w 623887"/>
                  <a:gd name="connsiteY96" fmla="*/ 1122046 h 1464246"/>
                  <a:gd name="connsiteX97" fmla="*/ 419100 w 623887"/>
                  <a:gd name="connsiteY97" fmla="*/ 1088708 h 1464246"/>
                  <a:gd name="connsiteX98" fmla="*/ 420052 w 623887"/>
                  <a:gd name="connsiteY98" fmla="*/ 1074421 h 1464246"/>
                  <a:gd name="connsiteX99" fmla="*/ 399097 w 623887"/>
                  <a:gd name="connsiteY99" fmla="*/ 1038226 h 1464246"/>
                  <a:gd name="connsiteX100" fmla="*/ 366712 w 623887"/>
                  <a:gd name="connsiteY100" fmla="*/ 956311 h 1464246"/>
                  <a:gd name="connsiteX101" fmla="*/ 363855 w 623887"/>
                  <a:gd name="connsiteY101" fmla="*/ 862966 h 1464246"/>
                  <a:gd name="connsiteX102" fmla="*/ 391477 w 623887"/>
                  <a:gd name="connsiteY102" fmla="*/ 823913 h 1464246"/>
                  <a:gd name="connsiteX103" fmla="*/ 360997 w 623887"/>
                  <a:gd name="connsiteY103" fmla="*/ 643891 h 1464246"/>
                  <a:gd name="connsiteX104" fmla="*/ 366712 w 623887"/>
                  <a:gd name="connsiteY104" fmla="*/ 662941 h 1464246"/>
                  <a:gd name="connsiteX105" fmla="*/ 381000 w 623887"/>
                  <a:gd name="connsiteY105" fmla="*/ 679133 h 1464246"/>
                  <a:gd name="connsiteX106" fmla="*/ 408622 w 623887"/>
                  <a:gd name="connsiteY106" fmla="*/ 699136 h 1464246"/>
                  <a:gd name="connsiteX107" fmla="*/ 439102 w 623887"/>
                  <a:gd name="connsiteY107" fmla="*/ 725806 h 1464246"/>
                  <a:gd name="connsiteX108" fmla="*/ 462915 w 623887"/>
                  <a:gd name="connsiteY108" fmla="*/ 750571 h 1464246"/>
                  <a:gd name="connsiteX109" fmla="*/ 475297 w 623887"/>
                  <a:gd name="connsiteY109" fmla="*/ 774383 h 1464246"/>
                  <a:gd name="connsiteX110" fmla="*/ 483870 w 623887"/>
                  <a:gd name="connsiteY110" fmla="*/ 793433 h 1464246"/>
                  <a:gd name="connsiteX111" fmla="*/ 497205 w 623887"/>
                  <a:gd name="connsiteY111" fmla="*/ 769621 h 1464246"/>
                  <a:gd name="connsiteX112" fmla="*/ 511492 w 623887"/>
                  <a:gd name="connsiteY112" fmla="*/ 745808 h 1464246"/>
                  <a:gd name="connsiteX113" fmla="*/ 533400 w 623887"/>
                  <a:gd name="connsiteY113" fmla="*/ 722948 h 1464246"/>
                  <a:gd name="connsiteX114" fmla="*/ 565785 w 623887"/>
                  <a:gd name="connsiteY114" fmla="*/ 693421 h 1464246"/>
                  <a:gd name="connsiteX115" fmla="*/ 591502 w 623887"/>
                  <a:gd name="connsiteY115" fmla="*/ 668656 h 1464246"/>
                  <a:gd name="connsiteX116" fmla="*/ 603885 w 623887"/>
                  <a:gd name="connsiteY116" fmla="*/ 644843 h 1464246"/>
                  <a:gd name="connsiteX117" fmla="*/ 615315 w 623887"/>
                  <a:gd name="connsiteY117" fmla="*/ 681038 h 1464246"/>
                  <a:gd name="connsiteX118" fmla="*/ 612457 w 623887"/>
                  <a:gd name="connsiteY118" fmla="*/ 723901 h 1464246"/>
                  <a:gd name="connsiteX119" fmla="*/ 596265 w 623887"/>
                  <a:gd name="connsiteY119" fmla="*/ 762001 h 1464246"/>
                  <a:gd name="connsiteX120" fmla="*/ 569595 w 623887"/>
                  <a:gd name="connsiteY120" fmla="*/ 810579 h 1464246"/>
                  <a:gd name="connsiteX121" fmla="*/ 535305 w 623887"/>
                  <a:gd name="connsiteY121" fmla="*/ 846773 h 1464246"/>
                  <a:gd name="connsiteX122" fmla="*/ 506730 w 623887"/>
                  <a:gd name="connsiteY122" fmla="*/ 870586 h 1464246"/>
                  <a:gd name="connsiteX123" fmla="*/ 497205 w 623887"/>
                  <a:gd name="connsiteY123" fmla="*/ 881063 h 1464246"/>
                  <a:gd name="connsiteX124" fmla="*/ 496252 w 623887"/>
                  <a:gd name="connsiteY124" fmla="*/ 889636 h 1464246"/>
                  <a:gd name="connsiteX125" fmla="*/ 496252 w 623887"/>
                  <a:gd name="connsiteY125" fmla="*/ 916306 h 1464246"/>
                  <a:gd name="connsiteX126" fmla="*/ 492442 w 623887"/>
                  <a:gd name="connsiteY126" fmla="*/ 945833 h 1464246"/>
                  <a:gd name="connsiteX127" fmla="*/ 487680 w 623887"/>
                  <a:gd name="connsiteY127" fmla="*/ 955358 h 1464246"/>
                  <a:gd name="connsiteX128" fmla="*/ 476250 w 623887"/>
                  <a:gd name="connsiteY128" fmla="*/ 953454 h 1464246"/>
                  <a:gd name="connsiteX129" fmla="*/ 469582 w 623887"/>
                  <a:gd name="connsiteY129" fmla="*/ 943929 h 1464246"/>
                  <a:gd name="connsiteX130" fmla="*/ 472440 w 623887"/>
                  <a:gd name="connsiteY130" fmla="*/ 921069 h 1464246"/>
                  <a:gd name="connsiteX131" fmla="*/ 474345 w 623887"/>
                  <a:gd name="connsiteY131" fmla="*/ 885826 h 1464246"/>
                  <a:gd name="connsiteX132" fmla="*/ 468630 w 623887"/>
                  <a:gd name="connsiteY132" fmla="*/ 871538 h 1464246"/>
                  <a:gd name="connsiteX133" fmla="*/ 407670 w 623887"/>
                  <a:gd name="connsiteY133" fmla="*/ 818198 h 1464246"/>
                  <a:gd name="connsiteX134" fmla="*/ 348615 w 623887"/>
                  <a:gd name="connsiteY134" fmla="*/ 703898 h 1464246"/>
                  <a:gd name="connsiteX135" fmla="*/ 360997 w 623887"/>
                  <a:gd name="connsiteY135" fmla="*/ 643891 h 1464246"/>
                  <a:gd name="connsiteX136" fmla="*/ 448627 w 623887"/>
                  <a:gd name="connsiteY136" fmla="*/ 249555 h 1464246"/>
                  <a:gd name="connsiteX137" fmla="*/ 464820 w 623887"/>
                  <a:gd name="connsiteY137" fmla="*/ 267652 h 1464246"/>
                  <a:gd name="connsiteX138" fmla="*/ 481965 w 623887"/>
                  <a:gd name="connsiteY138" fmla="*/ 294323 h 1464246"/>
                  <a:gd name="connsiteX139" fmla="*/ 488632 w 623887"/>
                  <a:gd name="connsiteY139" fmla="*/ 339090 h 1464246"/>
                  <a:gd name="connsiteX140" fmla="*/ 485775 w 623887"/>
                  <a:gd name="connsiteY140" fmla="*/ 385763 h 1464246"/>
                  <a:gd name="connsiteX141" fmla="*/ 472440 w 623887"/>
                  <a:gd name="connsiteY141" fmla="*/ 442913 h 1464246"/>
                  <a:gd name="connsiteX142" fmla="*/ 460057 w 623887"/>
                  <a:gd name="connsiteY142" fmla="*/ 474345 h 1464246"/>
                  <a:gd name="connsiteX143" fmla="*/ 453390 w 623887"/>
                  <a:gd name="connsiteY143" fmla="*/ 492443 h 1464246"/>
                  <a:gd name="connsiteX144" fmla="*/ 456247 w 623887"/>
                  <a:gd name="connsiteY144" fmla="*/ 518160 h 1464246"/>
                  <a:gd name="connsiteX145" fmla="*/ 465772 w 623887"/>
                  <a:gd name="connsiteY145" fmla="*/ 541020 h 1464246"/>
                  <a:gd name="connsiteX146" fmla="*/ 469582 w 623887"/>
                  <a:gd name="connsiteY146" fmla="*/ 547688 h 1464246"/>
                  <a:gd name="connsiteX147" fmla="*/ 477202 w 623887"/>
                  <a:gd name="connsiteY147" fmla="*/ 540068 h 1464246"/>
                  <a:gd name="connsiteX148" fmla="*/ 496252 w 623887"/>
                  <a:gd name="connsiteY148" fmla="*/ 518160 h 1464246"/>
                  <a:gd name="connsiteX149" fmla="*/ 515302 w 623887"/>
                  <a:gd name="connsiteY149" fmla="*/ 493395 h 1464246"/>
                  <a:gd name="connsiteX150" fmla="*/ 526732 w 623887"/>
                  <a:gd name="connsiteY150" fmla="*/ 478155 h 1464246"/>
                  <a:gd name="connsiteX151" fmla="*/ 536257 w 623887"/>
                  <a:gd name="connsiteY151" fmla="*/ 461963 h 1464246"/>
                  <a:gd name="connsiteX152" fmla="*/ 539115 w 623887"/>
                  <a:gd name="connsiteY152" fmla="*/ 444818 h 1464246"/>
                  <a:gd name="connsiteX153" fmla="*/ 551497 w 623887"/>
                  <a:gd name="connsiteY153" fmla="*/ 468630 h 1464246"/>
                  <a:gd name="connsiteX154" fmla="*/ 561975 w 623887"/>
                  <a:gd name="connsiteY154" fmla="*/ 506730 h 1464246"/>
                  <a:gd name="connsiteX155" fmla="*/ 559117 w 623887"/>
                  <a:gd name="connsiteY155" fmla="*/ 542925 h 1464246"/>
                  <a:gd name="connsiteX156" fmla="*/ 549592 w 623887"/>
                  <a:gd name="connsiteY156" fmla="*/ 592455 h 1464246"/>
                  <a:gd name="connsiteX157" fmla="*/ 526732 w 623887"/>
                  <a:gd name="connsiteY157" fmla="*/ 638175 h 1464246"/>
                  <a:gd name="connsiteX158" fmla="*/ 507682 w 623887"/>
                  <a:gd name="connsiteY158" fmla="*/ 661035 h 1464246"/>
                  <a:gd name="connsiteX159" fmla="*/ 498157 w 623887"/>
                  <a:gd name="connsiteY159" fmla="*/ 672465 h 1464246"/>
                  <a:gd name="connsiteX160" fmla="*/ 497205 w 623887"/>
                  <a:gd name="connsiteY160" fmla="*/ 685800 h 1464246"/>
                  <a:gd name="connsiteX161" fmla="*/ 495300 w 623887"/>
                  <a:gd name="connsiteY161" fmla="*/ 717233 h 1464246"/>
                  <a:gd name="connsiteX162" fmla="*/ 494347 w 623887"/>
                  <a:gd name="connsiteY162" fmla="*/ 733425 h 1464246"/>
                  <a:gd name="connsiteX163" fmla="*/ 487680 w 623887"/>
                  <a:gd name="connsiteY163" fmla="*/ 740093 h 1464246"/>
                  <a:gd name="connsiteX164" fmla="*/ 478155 w 623887"/>
                  <a:gd name="connsiteY164" fmla="*/ 739140 h 1464246"/>
                  <a:gd name="connsiteX165" fmla="*/ 471487 w 623887"/>
                  <a:gd name="connsiteY165" fmla="*/ 729615 h 1464246"/>
                  <a:gd name="connsiteX166" fmla="*/ 472440 w 623887"/>
                  <a:gd name="connsiteY166" fmla="*/ 702945 h 1464246"/>
                  <a:gd name="connsiteX167" fmla="*/ 466725 w 623887"/>
                  <a:gd name="connsiteY167" fmla="*/ 684848 h 1464246"/>
                  <a:gd name="connsiteX168" fmla="*/ 457200 w 623887"/>
                  <a:gd name="connsiteY168" fmla="*/ 679133 h 1464246"/>
                  <a:gd name="connsiteX169" fmla="*/ 429577 w 623887"/>
                  <a:gd name="connsiteY169" fmla="*/ 665798 h 1464246"/>
                  <a:gd name="connsiteX170" fmla="*/ 389572 w 623887"/>
                  <a:gd name="connsiteY170" fmla="*/ 641985 h 1464246"/>
                  <a:gd name="connsiteX171" fmla="*/ 345757 w 623887"/>
                  <a:gd name="connsiteY171" fmla="*/ 602933 h 1464246"/>
                  <a:gd name="connsiteX172" fmla="*/ 319087 w 623887"/>
                  <a:gd name="connsiteY172" fmla="*/ 559118 h 1464246"/>
                  <a:gd name="connsiteX173" fmla="*/ 309562 w 623887"/>
                  <a:gd name="connsiteY173" fmla="*/ 519113 h 1464246"/>
                  <a:gd name="connsiteX174" fmla="*/ 312420 w 623887"/>
                  <a:gd name="connsiteY174" fmla="*/ 492443 h 1464246"/>
                  <a:gd name="connsiteX175" fmla="*/ 325755 w 623887"/>
                  <a:gd name="connsiteY175" fmla="*/ 511493 h 1464246"/>
                  <a:gd name="connsiteX176" fmla="*/ 351472 w 623887"/>
                  <a:gd name="connsiteY176" fmla="*/ 527685 h 1464246"/>
                  <a:gd name="connsiteX177" fmla="*/ 399097 w 623887"/>
                  <a:gd name="connsiteY177" fmla="*/ 551498 h 1464246"/>
                  <a:gd name="connsiteX178" fmla="*/ 429577 w 623887"/>
                  <a:gd name="connsiteY178" fmla="*/ 572453 h 1464246"/>
                  <a:gd name="connsiteX179" fmla="*/ 452437 w 623887"/>
                  <a:gd name="connsiteY179" fmla="*/ 594360 h 1464246"/>
                  <a:gd name="connsiteX180" fmla="*/ 443865 w 623887"/>
                  <a:gd name="connsiteY180" fmla="*/ 566738 h 1464246"/>
                  <a:gd name="connsiteX181" fmla="*/ 441960 w 623887"/>
                  <a:gd name="connsiteY181" fmla="*/ 541020 h 1464246"/>
                  <a:gd name="connsiteX182" fmla="*/ 433387 w 623887"/>
                  <a:gd name="connsiteY182" fmla="*/ 511493 h 1464246"/>
                  <a:gd name="connsiteX183" fmla="*/ 419100 w 623887"/>
                  <a:gd name="connsiteY183" fmla="*/ 500063 h 1464246"/>
                  <a:gd name="connsiteX184" fmla="*/ 393382 w 623887"/>
                  <a:gd name="connsiteY184" fmla="*/ 497205 h 1464246"/>
                  <a:gd name="connsiteX185" fmla="*/ 366712 w 623887"/>
                  <a:gd name="connsiteY185" fmla="*/ 487680 h 1464246"/>
                  <a:gd name="connsiteX186" fmla="*/ 326707 w 623887"/>
                  <a:gd name="connsiteY186" fmla="*/ 468630 h 1464246"/>
                  <a:gd name="connsiteX187" fmla="*/ 280035 w 623887"/>
                  <a:gd name="connsiteY187" fmla="*/ 438150 h 1464246"/>
                  <a:gd name="connsiteX188" fmla="*/ 247650 w 623887"/>
                  <a:gd name="connsiteY188" fmla="*/ 403860 h 1464246"/>
                  <a:gd name="connsiteX189" fmla="*/ 236220 w 623887"/>
                  <a:gd name="connsiteY189" fmla="*/ 373380 h 1464246"/>
                  <a:gd name="connsiteX190" fmla="*/ 235267 w 623887"/>
                  <a:gd name="connsiteY190" fmla="*/ 347663 h 1464246"/>
                  <a:gd name="connsiteX191" fmla="*/ 249555 w 623887"/>
                  <a:gd name="connsiteY191" fmla="*/ 361950 h 1464246"/>
                  <a:gd name="connsiteX192" fmla="*/ 270510 w 623887"/>
                  <a:gd name="connsiteY192" fmla="*/ 371475 h 1464246"/>
                  <a:gd name="connsiteX193" fmla="*/ 300990 w 623887"/>
                  <a:gd name="connsiteY193" fmla="*/ 376238 h 1464246"/>
                  <a:gd name="connsiteX194" fmla="*/ 333375 w 623887"/>
                  <a:gd name="connsiteY194" fmla="*/ 385763 h 1464246"/>
                  <a:gd name="connsiteX195" fmla="*/ 367665 w 623887"/>
                  <a:gd name="connsiteY195" fmla="*/ 399097 h 1464246"/>
                  <a:gd name="connsiteX196" fmla="*/ 401955 w 623887"/>
                  <a:gd name="connsiteY196" fmla="*/ 421958 h 1464246"/>
                  <a:gd name="connsiteX197" fmla="*/ 404812 w 623887"/>
                  <a:gd name="connsiteY197" fmla="*/ 393383 h 1464246"/>
                  <a:gd name="connsiteX198" fmla="*/ 408622 w 623887"/>
                  <a:gd name="connsiteY198" fmla="*/ 370522 h 1464246"/>
                  <a:gd name="connsiteX199" fmla="*/ 423862 w 623887"/>
                  <a:gd name="connsiteY199" fmla="*/ 324803 h 1464246"/>
                  <a:gd name="connsiteX200" fmla="*/ 441007 w 623887"/>
                  <a:gd name="connsiteY200" fmla="*/ 290513 h 1464246"/>
                  <a:gd name="connsiteX201" fmla="*/ 447675 w 623887"/>
                  <a:gd name="connsiteY201" fmla="*/ 264795 h 1464246"/>
                  <a:gd name="connsiteX202" fmla="*/ 448627 w 623887"/>
                  <a:gd name="connsiteY202" fmla="*/ 249555 h 1464246"/>
                  <a:gd name="connsiteX203" fmla="*/ 25717 w 623887"/>
                  <a:gd name="connsiteY203" fmla="*/ 4764 h 1464246"/>
                  <a:gd name="connsiteX204" fmla="*/ 58102 w 623887"/>
                  <a:gd name="connsiteY204" fmla="*/ 5716 h 1464246"/>
                  <a:gd name="connsiteX205" fmla="*/ 90488 w 623887"/>
                  <a:gd name="connsiteY205" fmla="*/ 18099 h 1464246"/>
                  <a:gd name="connsiteX206" fmla="*/ 128588 w 623887"/>
                  <a:gd name="connsiteY206" fmla="*/ 43816 h 1464246"/>
                  <a:gd name="connsiteX207" fmla="*/ 160972 w 623887"/>
                  <a:gd name="connsiteY207" fmla="*/ 73344 h 1464246"/>
                  <a:gd name="connsiteX208" fmla="*/ 184785 w 623887"/>
                  <a:gd name="connsiteY208" fmla="*/ 107634 h 1464246"/>
                  <a:gd name="connsiteX209" fmla="*/ 167640 w 623887"/>
                  <a:gd name="connsiteY209" fmla="*/ 111444 h 1464246"/>
                  <a:gd name="connsiteX210" fmla="*/ 129540 w 623887"/>
                  <a:gd name="connsiteY210" fmla="*/ 108586 h 1464246"/>
                  <a:gd name="connsiteX211" fmla="*/ 100013 w 623887"/>
                  <a:gd name="connsiteY211" fmla="*/ 100014 h 1464246"/>
                  <a:gd name="connsiteX212" fmla="*/ 64770 w 623887"/>
                  <a:gd name="connsiteY212" fmla="*/ 77154 h 1464246"/>
                  <a:gd name="connsiteX213" fmla="*/ 41910 w 623887"/>
                  <a:gd name="connsiteY213" fmla="*/ 50484 h 1464246"/>
                  <a:gd name="connsiteX214" fmla="*/ 22860 w 623887"/>
                  <a:gd name="connsiteY214" fmla="*/ 25719 h 1464246"/>
                  <a:gd name="connsiteX215" fmla="*/ 0 w 623887"/>
                  <a:gd name="connsiteY215" fmla="*/ 11431 h 1464246"/>
                  <a:gd name="connsiteX216" fmla="*/ 25717 w 623887"/>
                  <a:gd name="connsiteY216" fmla="*/ 4764 h 1464246"/>
                  <a:gd name="connsiteX217" fmla="*/ 193357 w 623887"/>
                  <a:gd name="connsiteY217" fmla="*/ 0 h 1464246"/>
                  <a:gd name="connsiteX218" fmla="*/ 213359 w 623887"/>
                  <a:gd name="connsiteY218" fmla="*/ 7620 h 1464246"/>
                  <a:gd name="connsiteX219" fmla="*/ 236219 w 623887"/>
                  <a:gd name="connsiteY219" fmla="*/ 26670 h 1464246"/>
                  <a:gd name="connsiteX220" fmla="*/ 252412 w 623887"/>
                  <a:gd name="connsiteY220" fmla="*/ 44768 h 1464246"/>
                  <a:gd name="connsiteX221" fmla="*/ 267652 w 623887"/>
                  <a:gd name="connsiteY221" fmla="*/ 88583 h 1464246"/>
                  <a:gd name="connsiteX222" fmla="*/ 274319 w 623887"/>
                  <a:gd name="connsiteY222" fmla="*/ 139065 h 1464246"/>
                  <a:gd name="connsiteX223" fmla="*/ 281939 w 623887"/>
                  <a:gd name="connsiteY223" fmla="*/ 169545 h 1464246"/>
                  <a:gd name="connsiteX224" fmla="*/ 298132 w 623887"/>
                  <a:gd name="connsiteY224" fmla="*/ 208598 h 1464246"/>
                  <a:gd name="connsiteX225" fmla="*/ 305752 w 623887"/>
                  <a:gd name="connsiteY225" fmla="*/ 220028 h 1464246"/>
                  <a:gd name="connsiteX226" fmla="*/ 305752 w 623887"/>
                  <a:gd name="connsiteY226" fmla="*/ 209550 h 1464246"/>
                  <a:gd name="connsiteX227" fmla="*/ 306704 w 623887"/>
                  <a:gd name="connsiteY227" fmla="*/ 188595 h 1464246"/>
                  <a:gd name="connsiteX228" fmla="*/ 312419 w 623887"/>
                  <a:gd name="connsiteY228" fmla="*/ 155258 h 1464246"/>
                  <a:gd name="connsiteX229" fmla="*/ 322897 w 623887"/>
                  <a:gd name="connsiteY229" fmla="*/ 121920 h 1464246"/>
                  <a:gd name="connsiteX230" fmla="*/ 322897 w 623887"/>
                  <a:gd name="connsiteY230" fmla="*/ 99060 h 1464246"/>
                  <a:gd name="connsiteX231" fmla="*/ 317182 w 623887"/>
                  <a:gd name="connsiteY231" fmla="*/ 83820 h 1464246"/>
                  <a:gd name="connsiteX232" fmla="*/ 334327 w 623887"/>
                  <a:gd name="connsiteY232" fmla="*/ 94298 h 1464246"/>
                  <a:gd name="connsiteX233" fmla="*/ 353377 w 623887"/>
                  <a:gd name="connsiteY233" fmla="*/ 109538 h 1464246"/>
                  <a:gd name="connsiteX234" fmla="*/ 367664 w 623887"/>
                  <a:gd name="connsiteY234" fmla="*/ 133350 h 1464246"/>
                  <a:gd name="connsiteX235" fmla="*/ 377189 w 623887"/>
                  <a:gd name="connsiteY235" fmla="*/ 163830 h 1464246"/>
                  <a:gd name="connsiteX236" fmla="*/ 383857 w 623887"/>
                  <a:gd name="connsiteY236" fmla="*/ 210503 h 1464246"/>
                  <a:gd name="connsiteX237" fmla="*/ 382904 w 623887"/>
                  <a:gd name="connsiteY237" fmla="*/ 263843 h 1464246"/>
                  <a:gd name="connsiteX238" fmla="*/ 376237 w 623887"/>
                  <a:gd name="connsiteY238" fmla="*/ 288608 h 1464246"/>
                  <a:gd name="connsiteX239" fmla="*/ 375284 w 623887"/>
                  <a:gd name="connsiteY239" fmla="*/ 307658 h 1464246"/>
                  <a:gd name="connsiteX240" fmla="*/ 381952 w 623887"/>
                  <a:gd name="connsiteY240" fmla="*/ 328613 h 1464246"/>
                  <a:gd name="connsiteX241" fmla="*/ 396239 w 623887"/>
                  <a:gd name="connsiteY241" fmla="*/ 348615 h 1464246"/>
                  <a:gd name="connsiteX242" fmla="*/ 402907 w 623887"/>
                  <a:gd name="connsiteY242" fmla="*/ 358140 h 1464246"/>
                  <a:gd name="connsiteX243" fmla="*/ 401954 w 623887"/>
                  <a:gd name="connsiteY243" fmla="*/ 368618 h 1464246"/>
                  <a:gd name="connsiteX244" fmla="*/ 389572 w 623887"/>
                  <a:gd name="connsiteY244" fmla="*/ 373380 h 1464246"/>
                  <a:gd name="connsiteX245" fmla="*/ 379094 w 623887"/>
                  <a:gd name="connsiteY245" fmla="*/ 364808 h 1464246"/>
                  <a:gd name="connsiteX246" fmla="*/ 367664 w 623887"/>
                  <a:gd name="connsiteY246" fmla="*/ 355283 h 1464246"/>
                  <a:gd name="connsiteX247" fmla="*/ 358139 w 623887"/>
                  <a:gd name="connsiteY247" fmla="*/ 339090 h 1464246"/>
                  <a:gd name="connsiteX248" fmla="*/ 351472 w 623887"/>
                  <a:gd name="connsiteY248" fmla="*/ 324803 h 1464246"/>
                  <a:gd name="connsiteX249" fmla="*/ 319087 w 623887"/>
                  <a:gd name="connsiteY249" fmla="*/ 324803 h 1464246"/>
                  <a:gd name="connsiteX250" fmla="*/ 282892 w 623887"/>
                  <a:gd name="connsiteY250" fmla="*/ 320993 h 1464246"/>
                  <a:gd name="connsiteX251" fmla="*/ 239077 w 623887"/>
                  <a:gd name="connsiteY251" fmla="*/ 308610 h 1464246"/>
                  <a:gd name="connsiteX252" fmla="*/ 196214 w 623887"/>
                  <a:gd name="connsiteY252" fmla="*/ 291465 h 1464246"/>
                  <a:gd name="connsiteX253" fmla="*/ 169544 w 623887"/>
                  <a:gd name="connsiteY253" fmla="*/ 274320 h 1464246"/>
                  <a:gd name="connsiteX254" fmla="*/ 155257 w 623887"/>
                  <a:gd name="connsiteY254" fmla="*/ 252413 h 1464246"/>
                  <a:gd name="connsiteX255" fmla="*/ 148589 w 623887"/>
                  <a:gd name="connsiteY255" fmla="*/ 237173 h 1464246"/>
                  <a:gd name="connsiteX256" fmla="*/ 143827 w 623887"/>
                  <a:gd name="connsiteY256" fmla="*/ 220980 h 1464246"/>
                  <a:gd name="connsiteX257" fmla="*/ 154304 w 623887"/>
                  <a:gd name="connsiteY257" fmla="*/ 228600 h 1464246"/>
                  <a:gd name="connsiteX258" fmla="*/ 169544 w 623887"/>
                  <a:gd name="connsiteY258" fmla="*/ 233363 h 1464246"/>
                  <a:gd name="connsiteX259" fmla="*/ 189547 w 623887"/>
                  <a:gd name="connsiteY259" fmla="*/ 233363 h 1464246"/>
                  <a:gd name="connsiteX260" fmla="*/ 218122 w 623887"/>
                  <a:gd name="connsiteY260" fmla="*/ 234315 h 1464246"/>
                  <a:gd name="connsiteX261" fmla="*/ 246697 w 623887"/>
                  <a:gd name="connsiteY261" fmla="*/ 235268 h 1464246"/>
                  <a:gd name="connsiteX262" fmla="*/ 281939 w 623887"/>
                  <a:gd name="connsiteY262" fmla="*/ 239078 h 1464246"/>
                  <a:gd name="connsiteX263" fmla="*/ 273367 w 623887"/>
                  <a:gd name="connsiteY263" fmla="*/ 214313 h 1464246"/>
                  <a:gd name="connsiteX264" fmla="*/ 265747 w 623887"/>
                  <a:gd name="connsiteY264" fmla="*/ 193358 h 1464246"/>
                  <a:gd name="connsiteX265" fmla="*/ 254317 w 623887"/>
                  <a:gd name="connsiteY265" fmla="*/ 191453 h 1464246"/>
                  <a:gd name="connsiteX266" fmla="*/ 243839 w 623887"/>
                  <a:gd name="connsiteY266" fmla="*/ 195263 h 1464246"/>
                  <a:gd name="connsiteX267" fmla="*/ 216217 w 623887"/>
                  <a:gd name="connsiteY267" fmla="*/ 199073 h 1464246"/>
                  <a:gd name="connsiteX268" fmla="*/ 175259 w 623887"/>
                  <a:gd name="connsiteY268" fmla="*/ 199073 h 1464246"/>
                  <a:gd name="connsiteX269" fmla="*/ 139064 w 623887"/>
                  <a:gd name="connsiteY269" fmla="*/ 192405 h 1464246"/>
                  <a:gd name="connsiteX270" fmla="*/ 102869 w 623887"/>
                  <a:gd name="connsiteY270" fmla="*/ 180023 h 1464246"/>
                  <a:gd name="connsiteX271" fmla="*/ 81914 w 623887"/>
                  <a:gd name="connsiteY271" fmla="*/ 160973 h 1464246"/>
                  <a:gd name="connsiteX272" fmla="*/ 70484 w 623887"/>
                  <a:gd name="connsiteY272" fmla="*/ 137160 h 1464246"/>
                  <a:gd name="connsiteX273" fmla="*/ 86677 w 623887"/>
                  <a:gd name="connsiteY273" fmla="*/ 144780 h 1464246"/>
                  <a:gd name="connsiteX274" fmla="*/ 105727 w 623887"/>
                  <a:gd name="connsiteY274" fmla="*/ 145733 h 1464246"/>
                  <a:gd name="connsiteX275" fmla="*/ 130492 w 623887"/>
                  <a:gd name="connsiteY275" fmla="*/ 140018 h 1464246"/>
                  <a:gd name="connsiteX276" fmla="*/ 156209 w 623887"/>
                  <a:gd name="connsiteY276" fmla="*/ 134303 h 1464246"/>
                  <a:gd name="connsiteX277" fmla="*/ 180974 w 623887"/>
                  <a:gd name="connsiteY277" fmla="*/ 135255 h 1464246"/>
                  <a:gd name="connsiteX278" fmla="*/ 201929 w 623887"/>
                  <a:gd name="connsiteY278" fmla="*/ 137160 h 1464246"/>
                  <a:gd name="connsiteX279" fmla="*/ 218122 w 623887"/>
                  <a:gd name="connsiteY279" fmla="*/ 138113 h 1464246"/>
                  <a:gd name="connsiteX280" fmla="*/ 207644 w 623887"/>
                  <a:gd name="connsiteY280" fmla="*/ 125730 h 1464246"/>
                  <a:gd name="connsiteX281" fmla="*/ 204787 w 623887"/>
                  <a:gd name="connsiteY281" fmla="*/ 113348 h 1464246"/>
                  <a:gd name="connsiteX282" fmla="*/ 202882 w 623887"/>
                  <a:gd name="connsiteY282" fmla="*/ 95250 h 1464246"/>
                  <a:gd name="connsiteX283" fmla="*/ 200977 w 623887"/>
                  <a:gd name="connsiteY283" fmla="*/ 29528 h 1464246"/>
                  <a:gd name="connsiteX284" fmla="*/ 199072 w 623887"/>
                  <a:gd name="connsiteY284" fmla="*/ 10478 h 1464246"/>
                  <a:gd name="connsiteX285" fmla="*/ 193357 w 623887"/>
                  <a:gd name="connsiteY285" fmla="*/ 0 h 146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</a:cxnLst>
                <a:rect l="l" t="t" r="r" b="b"/>
                <a:pathLst>
                  <a:path w="623887" h="1464246">
                    <a:moveTo>
                      <a:pt x="293369" y="1149668"/>
                    </a:moveTo>
                    <a:cubicBezTo>
                      <a:pt x="291465" y="1159193"/>
                      <a:pt x="287654" y="1167766"/>
                      <a:pt x="287654" y="1177291"/>
                    </a:cubicBezTo>
                    <a:cubicBezTo>
                      <a:pt x="287654" y="1186816"/>
                      <a:pt x="291465" y="1195388"/>
                      <a:pt x="293369" y="1204913"/>
                    </a:cubicBezTo>
                    <a:cubicBezTo>
                      <a:pt x="296227" y="1221106"/>
                      <a:pt x="300037" y="1237298"/>
                      <a:pt x="301942" y="1253491"/>
                    </a:cubicBezTo>
                    <a:cubicBezTo>
                      <a:pt x="302894" y="1264920"/>
                      <a:pt x="303847" y="1277303"/>
                      <a:pt x="302894" y="1288733"/>
                    </a:cubicBezTo>
                    <a:cubicBezTo>
                      <a:pt x="302894" y="1301116"/>
                      <a:pt x="301942" y="1314450"/>
                      <a:pt x="299084" y="1325880"/>
                    </a:cubicBezTo>
                    <a:cubicBezTo>
                      <a:pt x="298132" y="1332548"/>
                      <a:pt x="295275" y="1339216"/>
                      <a:pt x="293369" y="1344930"/>
                    </a:cubicBezTo>
                    <a:cubicBezTo>
                      <a:pt x="302894" y="1339216"/>
                      <a:pt x="310515" y="1333500"/>
                      <a:pt x="320040" y="1330643"/>
                    </a:cubicBezTo>
                    <a:cubicBezTo>
                      <a:pt x="328612" y="1327786"/>
                      <a:pt x="338137" y="1326833"/>
                      <a:pt x="347662" y="1324928"/>
                    </a:cubicBezTo>
                    <a:cubicBezTo>
                      <a:pt x="361950" y="1323023"/>
                      <a:pt x="376237" y="1322070"/>
                      <a:pt x="390525" y="1322070"/>
                    </a:cubicBezTo>
                    <a:cubicBezTo>
                      <a:pt x="404812" y="1321118"/>
                      <a:pt x="420052" y="1322070"/>
                      <a:pt x="434340" y="1322070"/>
                    </a:cubicBezTo>
                    <a:cubicBezTo>
                      <a:pt x="441959" y="1322070"/>
                      <a:pt x="448627" y="1322070"/>
                      <a:pt x="456247" y="1320166"/>
                    </a:cubicBezTo>
                    <a:cubicBezTo>
                      <a:pt x="463867" y="1317308"/>
                      <a:pt x="470534" y="1312545"/>
                      <a:pt x="478155" y="1309688"/>
                    </a:cubicBezTo>
                    <a:cubicBezTo>
                      <a:pt x="473392" y="1320166"/>
                      <a:pt x="469582" y="1330643"/>
                      <a:pt x="463867" y="1340168"/>
                    </a:cubicBezTo>
                    <a:cubicBezTo>
                      <a:pt x="460057" y="1350645"/>
                      <a:pt x="453390" y="1360170"/>
                      <a:pt x="444817" y="1367791"/>
                    </a:cubicBezTo>
                    <a:cubicBezTo>
                      <a:pt x="433387" y="1378268"/>
                      <a:pt x="419100" y="1385888"/>
                      <a:pt x="405765" y="1392555"/>
                    </a:cubicBezTo>
                    <a:cubicBezTo>
                      <a:pt x="393382" y="1399223"/>
                      <a:pt x="381000" y="1403033"/>
                      <a:pt x="367665" y="1406843"/>
                    </a:cubicBezTo>
                    <a:cubicBezTo>
                      <a:pt x="357187" y="1409700"/>
                      <a:pt x="346709" y="1412558"/>
                      <a:pt x="335279" y="1414463"/>
                    </a:cubicBezTo>
                    <a:cubicBezTo>
                      <a:pt x="324802" y="1416368"/>
                      <a:pt x="314325" y="1416368"/>
                      <a:pt x="303847" y="1417321"/>
                    </a:cubicBezTo>
                    <a:cubicBezTo>
                      <a:pt x="293369" y="1418273"/>
                      <a:pt x="282892" y="1419225"/>
                      <a:pt x="272415" y="1421130"/>
                    </a:cubicBezTo>
                    <a:cubicBezTo>
                      <a:pt x="263842" y="1423036"/>
                      <a:pt x="255269" y="1425893"/>
                      <a:pt x="246697" y="1430655"/>
                    </a:cubicBezTo>
                    <a:cubicBezTo>
                      <a:pt x="237172" y="1436371"/>
                      <a:pt x="229552" y="1444943"/>
                      <a:pt x="220027" y="1452563"/>
                    </a:cubicBezTo>
                    <a:cubicBezTo>
                      <a:pt x="214312" y="1456373"/>
                      <a:pt x="210502" y="1462088"/>
                      <a:pt x="203834" y="1463993"/>
                    </a:cubicBezTo>
                    <a:cubicBezTo>
                      <a:pt x="200977" y="1464946"/>
                      <a:pt x="199072" y="1463041"/>
                      <a:pt x="197167" y="1461136"/>
                    </a:cubicBezTo>
                    <a:cubicBezTo>
                      <a:pt x="195262" y="1459230"/>
                      <a:pt x="192404" y="1457325"/>
                      <a:pt x="191452" y="1454468"/>
                    </a:cubicBezTo>
                    <a:cubicBezTo>
                      <a:pt x="191452" y="1451611"/>
                      <a:pt x="192404" y="1447800"/>
                      <a:pt x="193357" y="1445896"/>
                    </a:cubicBezTo>
                    <a:cubicBezTo>
                      <a:pt x="196215" y="1442086"/>
                      <a:pt x="199072" y="1439228"/>
                      <a:pt x="202882" y="1437323"/>
                    </a:cubicBezTo>
                    <a:cubicBezTo>
                      <a:pt x="209550" y="1432561"/>
                      <a:pt x="218122" y="1429703"/>
                      <a:pt x="223837" y="1423988"/>
                    </a:cubicBezTo>
                    <a:cubicBezTo>
                      <a:pt x="226694" y="1420178"/>
                      <a:pt x="227647" y="1415416"/>
                      <a:pt x="227647" y="1410653"/>
                    </a:cubicBezTo>
                    <a:cubicBezTo>
                      <a:pt x="227647" y="1403033"/>
                      <a:pt x="222884" y="1394461"/>
                      <a:pt x="220979" y="1386841"/>
                    </a:cubicBezTo>
                    <a:cubicBezTo>
                      <a:pt x="218122" y="1372553"/>
                      <a:pt x="215265" y="1359218"/>
                      <a:pt x="214312" y="1344930"/>
                    </a:cubicBezTo>
                    <a:cubicBezTo>
                      <a:pt x="213359" y="1328738"/>
                      <a:pt x="213359" y="1311593"/>
                      <a:pt x="215265" y="1295400"/>
                    </a:cubicBezTo>
                    <a:cubicBezTo>
                      <a:pt x="217169" y="1276350"/>
                      <a:pt x="220027" y="1258253"/>
                      <a:pt x="224790" y="1239203"/>
                    </a:cubicBezTo>
                    <a:cubicBezTo>
                      <a:pt x="229552" y="1223011"/>
                      <a:pt x="235267" y="1205866"/>
                      <a:pt x="243840" y="1190625"/>
                    </a:cubicBezTo>
                    <a:cubicBezTo>
                      <a:pt x="248602" y="1181100"/>
                      <a:pt x="257175" y="1172528"/>
                      <a:pt x="264794" y="1164908"/>
                    </a:cubicBezTo>
                    <a:cubicBezTo>
                      <a:pt x="273367" y="1158241"/>
                      <a:pt x="283844" y="1154431"/>
                      <a:pt x="293369" y="1149668"/>
                    </a:cubicBezTo>
                    <a:close/>
                    <a:moveTo>
                      <a:pt x="358139" y="991553"/>
                    </a:moveTo>
                    <a:cubicBezTo>
                      <a:pt x="358139" y="1001078"/>
                      <a:pt x="355282" y="1010603"/>
                      <a:pt x="357187" y="1019175"/>
                    </a:cubicBezTo>
                    <a:cubicBezTo>
                      <a:pt x="359092" y="1028700"/>
                      <a:pt x="363854" y="1037273"/>
                      <a:pt x="366712" y="1045845"/>
                    </a:cubicBezTo>
                    <a:cubicBezTo>
                      <a:pt x="372427" y="1061085"/>
                      <a:pt x="378142" y="1076325"/>
                      <a:pt x="382904" y="1091566"/>
                    </a:cubicBezTo>
                    <a:cubicBezTo>
                      <a:pt x="386714" y="1102995"/>
                      <a:pt x="388619" y="1114425"/>
                      <a:pt x="390524" y="1126808"/>
                    </a:cubicBezTo>
                    <a:cubicBezTo>
                      <a:pt x="391477" y="1139191"/>
                      <a:pt x="393382" y="1151573"/>
                      <a:pt x="393382" y="1163955"/>
                    </a:cubicBezTo>
                    <a:cubicBezTo>
                      <a:pt x="393382" y="1170623"/>
                      <a:pt x="391477" y="1177291"/>
                      <a:pt x="390524" y="1183005"/>
                    </a:cubicBezTo>
                    <a:cubicBezTo>
                      <a:pt x="398144" y="1176338"/>
                      <a:pt x="405764" y="1169670"/>
                      <a:pt x="414337" y="1163955"/>
                    </a:cubicBezTo>
                    <a:cubicBezTo>
                      <a:pt x="422909" y="1163003"/>
                      <a:pt x="431482" y="1160145"/>
                      <a:pt x="441007" y="1157288"/>
                    </a:cubicBezTo>
                    <a:cubicBezTo>
                      <a:pt x="454342" y="1153478"/>
                      <a:pt x="468629" y="1150620"/>
                      <a:pt x="481964" y="1147763"/>
                    </a:cubicBezTo>
                    <a:cubicBezTo>
                      <a:pt x="496252" y="1144905"/>
                      <a:pt x="511492" y="1143000"/>
                      <a:pt x="525779" y="1140143"/>
                    </a:cubicBezTo>
                    <a:cubicBezTo>
                      <a:pt x="532447" y="1139191"/>
                      <a:pt x="540067" y="1138238"/>
                      <a:pt x="546734" y="1135380"/>
                    </a:cubicBezTo>
                    <a:cubicBezTo>
                      <a:pt x="554354" y="1131570"/>
                      <a:pt x="560069" y="1125855"/>
                      <a:pt x="566737" y="1122045"/>
                    </a:cubicBezTo>
                    <a:cubicBezTo>
                      <a:pt x="563879" y="1133475"/>
                      <a:pt x="561022" y="1143953"/>
                      <a:pt x="557212" y="1154430"/>
                    </a:cubicBezTo>
                    <a:cubicBezTo>
                      <a:pt x="553402" y="1164908"/>
                      <a:pt x="548639" y="1174433"/>
                      <a:pt x="541019" y="1183005"/>
                    </a:cubicBezTo>
                    <a:cubicBezTo>
                      <a:pt x="531494" y="1194435"/>
                      <a:pt x="519112" y="1204913"/>
                      <a:pt x="506729" y="1213485"/>
                    </a:cubicBezTo>
                    <a:cubicBezTo>
                      <a:pt x="496252" y="1221105"/>
                      <a:pt x="483869" y="1227773"/>
                      <a:pt x="471487" y="1233488"/>
                    </a:cubicBezTo>
                    <a:cubicBezTo>
                      <a:pt x="461962" y="1238250"/>
                      <a:pt x="451484" y="1243013"/>
                      <a:pt x="441959" y="1246823"/>
                    </a:cubicBezTo>
                    <a:cubicBezTo>
                      <a:pt x="431482" y="1249680"/>
                      <a:pt x="421004" y="1251586"/>
                      <a:pt x="411479" y="1254443"/>
                    </a:cubicBezTo>
                    <a:cubicBezTo>
                      <a:pt x="401002" y="1257300"/>
                      <a:pt x="391477" y="1259205"/>
                      <a:pt x="380999" y="1263968"/>
                    </a:cubicBezTo>
                    <a:cubicBezTo>
                      <a:pt x="372427" y="1267778"/>
                      <a:pt x="363854" y="1271588"/>
                      <a:pt x="357187" y="1277303"/>
                    </a:cubicBezTo>
                    <a:cubicBezTo>
                      <a:pt x="348614" y="1284923"/>
                      <a:pt x="342899" y="1294448"/>
                      <a:pt x="334327" y="1303020"/>
                    </a:cubicBezTo>
                    <a:cubicBezTo>
                      <a:pt x="329564" y="1307783"/>
                      <a:pt x="325754" y="1313498"/>
                      <a:pt x="320039" y="1317308"/>
                    </a:cubicBezTo>
                    <a:cubicBezTo>
                      <a:pt x="318134" y="1318261"/>
                      <a:pt x="315277" y="1316355"/>
                      <a:pt x="312419" y="1315403"/>
                    </a:cubicBezTo>
                    <a:cubicBezTo>
                      <a:pt x="309562" y="1314450"/>
                      <a:pt x="306704" y="1312545"/>
                      <a:pt x="305752" y="1309688"/>
                    </a:cubicBezTo>
                    <a:cubicBezTo>
                      <a:pt x="304799" y="1306830"/>
                      <a:pt x="305752" y="1303020"/>
                      <a:pt x="306704" y="1300163"/>
                    </a:cubicBezTo>
                    <a:cubicBezTo>
                      <a:pt x="308609" y="1296353"/>
                      <a:pt x="311467" y="1293495"/>
                      <a:pt x="314324" y="1289686"/>
                    </a:cubicBezTo>
                    <a:cubicBezTo>
                      <a:pt x="320039" y="1283970"/>
                      <a:pt x="328612" y="1280161"/>
                      <a:pt x="333374" y="1272541"/>
                    </a:cubicBezTo>
                    <a:cubicBezTo>
                      <a:pt x="336232" y="1268730"/>
                      <a:pt x="336232" y="1263016"/>
                      <a:pt x="334327" y="1258253"/>
                    </a:cubicBezTo>
                    <a:cubicBezTo>
                      <a:pt x="332422" y="1250633"/>
                      <a:pt x="326707" y="1243966"/>
                      <a:pt x="323849" y="1235393"/>
                    </a:cubicBezTo>
                    <a:cubicBezTo>
                      <a:pt x="319087" y="1222058"/>
                      <a:pt x="313372" y="1208723"/>
                      <a:pt x="310514" y="1195388"/>
                    </a:cubicBezTo>
                    <a:cubicBezTo>
                      <a:pt x="306704" y="1179195"/>
                      <a:pt x="304799" y="1163003"/>
                      <a:pt x="303847" y="1146810"/>
                    </a:cubicBezTo>
                    <a:cubicBezTo>
                      <a:pt x="302894" y="1127760"/>
                      <a:pt x="302894" y="1108710"/>
                      <a:pt x="304799" y="1090613"/>
                    </a:cubicBezTo>
                    <a:cubicBezTo>
                      <a:pt x="306704" y="1073468"/>
                      <a:pt x="309562" y="1056323"/>
                      <a:pt x="315277" y="1040130"/>
                    </a:cubicBezTo>
                    <a:cubicBezTo>
                      <a:pt x="319087" y="1029653"/>
                      <a:pt x="324802" y="1020128"/>
                      <a:pt x="332422" y="1011555"/>
                    </a:cubicBezTo>
                    <a:cubicBezTo>
                      <a:pt x="340042" y="1003935"/>
                      <a:pt x="349567" y="998220"/>
                      <a:pt x="358139" y="991553"/>
                    </a:cubicBezTo>
                    <a:close/>
                    <a:moveTo>
                      <a:pt x="391477" y="823913"/>
                    </a:moveTo>
                    <a:cubicBezTo>
                      <a:pt x="391477" y="830581"/>
                      <a:pt x="390525" y="838201"/>
                      <a:pt x="392430" y="844868"/>
                    </a:cubicBezTo>
                    <a:cubicBezTo>
                      <a:pt x="394335" y="854393"/>
                      <a:pt x="397192" y="863918"/>
                      <a:pt x="401955" y="872491"/>
                    </a:cubicBezTo>
                    <a:cubicBezTo>
                      <a:pt x="407670" y="882968"/>
                      <a:pt x="417195" y="891541"/>
                      <a:pt x="424815" y="901066"/>
                    </a:cubicBezTo>
                    <a:cubicBezTo>
                      <a:pt x="432435" y="911543"/>
                      <a:pt x="441007" y="921068"/>
                      <a:pt x="447675" y="932498"/>
                    </a:cubicBezTo>
                    <a:cubicBezTo>
                      <a:pt x="454342" y="942976"/>
                      <a:pt x="459105" y="953453"/>
                      <a:pt x="462915" y="964883"/>
                    </a:cubicBezTo>
                    <a:cubicBezTo>
                      <a:pt x="465772" y="971551"/>
                      <a:pt x="466725" y="979171"/>
                      <a:pt x="467677" y="985838"/>
                    </a:cubicBezTo>
                    <a:cubicBezTo>
                      <a:pt x="467677" y="992506"/>
                      <a:pt x="465772" y="998221"/>
                      <a:pt x="465772" y="1004888"/>
                    </a:cubicBezTo>
                    <a:cubicBezTo>
                      <a:pt x="473392" y="996316"/>
                      <a:pt x="479107" y="986791"/>
                      <a:pt x="486727" y="979171"/>
                    </a:cubicBezTo>
                    <a:cubicBezTo>
                      <a:pt x="494347" y="971551"/>
                      <a:pt x="502920" y="965836"/>
                      <a:pt x="511492" y="960121"/>
                    </a:cubicBezTo>
                    <a:cubicBezTo>
                      <a:pt x="523875" y="952501"/>
                      <a:pt x="538162" y="945833"/>
                      <a:pt x="551497" y="940118"/>
                    </a:cubicBezTo>
                    <a:cubicBezTo>
                      <a:pt x="563880" y="934403"/>
                      <a:pt x="577215" y="930593"/>
                      <a:pt x="589597" y="924878"/>
                    </a:cubicBezTo>
                    <a:cubicBezTo>
                      <a:pt x="597217" y="921068"/>
                      <a:pt x="604837" y="914401"/>
                      <a:pt x="612457" y="908686"/>
                    </a:cubicBezTo>
                    <a:cubicBezTo>
                      <a:pt x="617220" y="903923"/>
                      <a:pt x="621030" y="899161"/>
                      <a:pt x="623887" y="894398"/>
                    </a:cubicBezTo>
                    <a:cubicBezTo>
                      <a:pt x="621982" y="907733"/>
                      <a:pt x="623887" y="923926"/>
                      <a:pt x="621982" y="936308"/>
                    </a:cubicBezTo>
                    <a:cubicBezTo>
                      <a:pt x="619125" y="946786"/>
                      <a:pt x="616267" y="957263"/>
                      <a:pt x="611505" y="966788"/>
                    </a:cubicBezTo>
                    <a:cubicBezTo>
                      <a:pt x="597217" y="993458"/>
                      <a:pt x="570547" y="1021081"/>
                      <a:pt x="547687" y="1040131"/>
                    </a:cubicBezTo>
                    <a:cubicBezTo>
                      <a:pt x="519112" y="1063943"/>
                      <a:pt x="490537" y="1073468"/>
                      <a:pt x="457200" y="1085851"/>
                    </a:cubicBezTo>
                    <a:cubicBezTo>
                      <a:pt x="452437" y="1087756"/>
                      <a:pt x="447675" y="1088708"/>
                      <a:pt x="443865" y="1091566"/>
                    </a:cubicBezTo>
                    <a:cubicBezTo>
                      <a:pt x="441960" y="1092518"/>
                      <a:pt x="441007" y="1096328"/>
                      <a:pt x="440055" y="1098233"/>
                    </a:cubicBezTo>
                    <a:cubicBezTo>
                      <a:pt x="435292" y="1107758"/>
                      <a:pt x="430530" y="1117283"/>
                      <a:pt x="425767" y="1125856"/>
                    </a:cubicBezTo>
                    <a:cubicBezTo>
                      <a:pt x="422910" y="1131571"/>
                      <a:pt x="420052" y="1137286"/>
                      <a:pt x="415290" y="1141096"/>
                    </a:cubicBezTo>
                    <a:cubicBezTo>
                      <a:pt x="412432" y="1143001"/>
                      <a:pt x="407670" y="1143953"/>
                      <a:pt x="404812" y="1142048"/>
                    </a:cubicBezTo>
                    <a:cubicBezTo>
                      <a:pt x="401955" y="1140143"/>
                      <a:pt x="401002" y="1136333"/>
                      <a:pt x="400050" y="1132523"/>
                    </a:cubicBezTo>
                    <a:cubicBezTo>
                      <a:pt x="399097" y="1128713"/>
                      <a:pt x="400050" y="1124903"/>
                      <a:pt x="401002" y="1122046"/>
                    </a:cubicBezTo>
                    <a:cubicBezTo>
                      <a:pt x="405765" y="1110616"/>
                      <a:pt x="414337" y="1101091"/>
                      <a:pt x="419100" y="1088708"/>
                    </a:cubicBezTo>
                    <a:cubicBezTo>
                      <a:pt x="421005" y="1083946"/>
                      <a:pt x="421005" y="1079183"/>
                      <a:pt x="420052" y="1074421"/>
                    </a:cubicBezTo>
                    <a:cubicBezTo>
                      <a:pt x="418147" y="1063943"/>
                      <a:pt x="403860" y="1047751"/>
                      <a:pt x="399097" y="1038226"/>
                    </a:cubicBezTo>
                    <a:cubicBezTo>
                      <a:pt x="385762" y="1012508"/>
                      <a:pt x="372427" y="984886"/>
                      <a:pt x="366712" y="956311"/>
                    </a:cubicBezTo>
                    <a:cubicBezTo>
                      <a:pt x="360997" y="928688"/>
                      <a:pt x="356235" y="891541"/>
                      <a:pt x="363855" y="862966"/>
                    </a:cubicBezTo>
                    <a:cubicBezTo>
                      <a:pt x="368617" y="845821"/>
                      <a:pt x="380047" y="835343"/>
                      <a:pt x="391477" y="823913"/>
                    </a:cubicBezTo>
                    <a:close/>
                    <a:moveTo>
                      <a:pt x="360997" y="643891"/>
                    </a:moveTo>
                    <a:cubicBezTo>
                      <a:pt x="361950" y="649606"/>
                      <a:pt x="362902" y="656273"/>
                      <a:pt x="366712" y="662941"/>
                    </a:cubicBezTo>
                    <a:cubicBezTo>
                      <a:pt x="370522" y="669608"/>
                      <a:pt x="375285" y="675323"/>
                      <a:pt x="381000" y="679133"/>
                    </a:cubicBezTo>
                    <a:cubicBezTo>
                      <a:pt x="389572" y="686754"/>
                      <a:pt x="400050" y="692468"/>
                      <a:pt x="408622" y="699136"/>
                    </a:cubicBezTo>
                    <a:cubicBezTo>
                      <a:pt x="419100" y="707708"/>
                      <a:pt x="428625" y="716281"/>
                      <a:pt x="439102" y="725806"/>
                    </a:cubicBezTo>
                    <a:cubicBezTo>
                      <a:pt x="447675" y="733426"/>
                      <a:pt x="456247" y="741998"/>
                      <a:pt x="462915" y="750571"/>
                    </a:cubicBezTo>
                    <a:cubicBezTo>
                      <a:pt x="468630" y="757238"/>
                      <a:pt x="471487" y="766763"/>
                      <a:pt x="475297" y="774383"/>
                    </a:cubicBezTo>
                    <a:cubicBezTo>
                      <a:pt x="478155" y="780098"/>
                      <a:pt x="481012" y="786766"/>
                      <a:pt x="483870" y="793433"/>
                    </a:cubicBezTo>
                    <a:cubicBezTo>
                      <a:pt x="488632" y="785813"/>
                      <a:pt x="492442" y="777241"/>
                      <a:pt x="497205" y="769621"/>
                    </a:cubicBezTo>
                    <a:cubicBezTo>
                      <a:pt x="501967" y="761048"/>
                      <a:pt x="506730" y="753429"/>
                      <a:pt x="511492" y="745808"/>
                    </a:cubicBezTo>
                    <a:cubicBezTo>
                      <a:pt x="518160" y="737236"/>
                      <a:pt x="525780" y="729616"/>
                      <a:pt x="533400" y="722948"/>
                    </a:cubicBezTo>
                    <a:cubicBezTo>
                      <a:pt x="543877" y="712471"/>
                      <a:pt x="554355" y="702946"/>
                      <a:pt x="565785" y="693421"/>
                    </a:cubicBezTo>
                    <a:cubicBezTo>
                      <a:pt x="574357" y="685801"/>
                      <a:pt x="583882" y="678181"/>
                      <a:pt x="591502" y="668656"/>
                    </a:cubicBezTo>
                    <a:cubicBezTo>
                      <a:pt x="597217" y="661988"/>
                      <a:pt x="599122" y="652463"/>
                      <a:pt x="603885" y="644843"/>
                    </a:cubicBezTo>
                    <a:cubicBezTo>
                      <a:pt x="607695" y="657226"/>
                      <a:pt x="614362" y="668656"/>
                      <a:pt x="615315" y="681038"/>
                    </a:cubicBezTo>
                    <a:cubicBezTo>
                      <a:pt x="617220" y="695326"/>
                      <a:pt x="616267" y="710566"/>
                      <a:pt x="612457" y="723901"/>
                    </a:cubicBezTo>
                    <a:cubicBezTo>
                      <a:pt x="609600" y="736283"/>
                      <a:pt x="602932" y="748666"/>
                      <a:pt x="596265" y="762001"/>
                    </a:cubicBezTo>
                    <a:cubicBezTo>
                      <a:pt x="588645" y="778193"/>
                      <a:pt x="580072" y="795338"/>
                      <a:pt x="569595" y="810579"/>
                    </a:cubicBezTo>
                    <a:cubicBezTo>
                      <a:pt x="560070" y="823913"/>
                      <a:pt x="546735" y="836296"/>
                      <a:pt x="535305" y="846773"/>
                    </a:cubicBezTo>
                    <a:cubicBezTo>
                      <a:pt x="525780" y="855346"/>
                      <a:pt x="515302" y="862013"/>
                      <a:pt x="506730" y="870586"/>
                    </a:cubicBezTo>
                    <a:cubicBezTo>
                      <a:pt x="502920" y="873443"/>
                      <a:pt x="499110" y="877254"/>
                      <a:pt x="497205" y="881063"/>
                    </a:cubicBezTo>
                    <a:cubicBezTo>
                      <a:pt x="496252" y="883921"/>
                      <a:pt x="496252" y="886779"/>
                      <a:pt x="496252" y="889636"/>
                    </a:cubicBezTo>
                    <a:cubicBezTo>
                      <a:pt x="496252" y="898208"/>
                      <a:pt x="497205" y="906781"/>
                      <a:pt x="496252" y="916306"/>
                    </a:cubicBezTo>
                    <a:cubicBezTo>
                      <a:pt x="495300" y="925831"/>
                      <a:pt x="494347" y="936308"/>
                      <a:pt x="492442" y="945833"/>
                    </a:cubicBezTo>
                    <a:cubicBezTo>
                      <a:pt x="491490" y="949644"/>
                      <a:pt x="490537" y="953454"/>
                      <a:pt x="487680" y="955358"/>
                    </a:cubicBezTo>
                    <a:cubicBezTo>
                      <a:pt x="483870" y="957263"/>
                      <a:pt x="480060" y="955358"/>
                      <a:pt x="476250" y="953454"/>
                    </a:cubicBezTo>
                    <a:cubicBezTo>
                      <a:pt x="472440" y="951548"/>
                      <a:pt x="469582" y="947738"/>
                      <a:pt x="469582" y="943929"/>
                    </a:cubicBezTo>
                    <a:cubicBezTo>
                      <a:pt x="468630" y="936308"/>
                      <a:pt x="472440" y="928688"/>
                      <a:pt x="472440" y="921069"/>
                    </a:cubicBezTo>
                    <a:cubicBezTo>
                      <a:pt x="473392" y="909638"/>
                      <a:pt x="475297" y="897256"/>
                      <a:pt x="474345" y="885826"/>
                    </a:cubicBezTo>
                    <a:cubicBezTo>
                      <a:pt x="474345" y="880111"/>
                      <a:pt x="471487" y="875348"/>
                      <a:pt x="468630" y="871538"/>
                    </a:cubicBezTo>
                    <a:cubicBezTo>
                      <a:pt x="456247" y="851536"/>
                      <a:pt x="424815" y="835343"/>
                      <a:pt x="407670" y="818198"/>
                    </a:cubicBezTo>
                    <a:cubicBezTo>
                      <a:pt x="382905" y="790576"/>
                      <a:pt x="353377" y="740093"/>
                      <a:pt x="348615" y="703898"/>
                    </a:cubicBezTo>
                    <a:cubicBezTo>
                      <a:pt x="345757" y="683896"/>
                      <a:pt x="355282" y="663893"/>
                      <a:pt x="360997" y="643891"/>
                    </a:cubicBezTo>
                    <a:close/>
                    <a:moveTo>
                      <a:pt x="448627" y="249555"/>
                    </a:moveTo>
                    <a:cubicBezTo>
                      <a:pt x="454342" y="255270"/>
                      <a:pt x="460057" y="260985"/>
                      <a:pt x="464820" y="267652"/>
                    </a:cubicBezTo>
                    <a:cubicBezTo>
                      <a:pt x="471487" y="276225"/>
                      <a:pt x="479107" y="284798"/>
                      <a:pt x="481965" y="294323"/>
                    </a:cubicBezTo>
                    <a:cubicBezTo>
                      <a:pt x="486727" y="308610"/>
                      <a:pt x="488632" y="323850"/>
                      <a:pt x="488632" y="339090"/>
                    </a:cubicBezTo>
                    <a:cubicBezTo>
                      <a:pt x="489585" y="354330"/>
                      <a:pt x="488632" y="370522"/>
                      <a:pt x="485775" y="385763"/>
                    </a:cubicBezTo>
                    <a:cubicBezTo>
                      <a:pt x="482917" y="404813"/>
                      <a:pt x="478155" y="423863"/>
                      <a:pt x="472440" y="442913"/>
                    </a:cubicBezTo>
                    <a:cubicBezTo>
                      <a:pt x="469582" y="453390"/>
                      <a:pt x="463867" y="463868"/>
                      <a:pt x="460057" y="474345"/>
                    </a:cubicBezTo>
                    <a:cubicBezTo>
                      <a:pt x="457200" y="480060"/>
                      <a:pt x="454342" y="485775"/>
                      <a:pt x="453390" y="492443"/>
                    </a:cubicBezTo>
                    <a:cubicBezTo>
                      <a:pt x="452437" y="501015"/>
                      <a:pt x="454342" y="509588"/>
                      <a:pt x="456247" y="518160"/>
                    </a:cubicBezTo>
                    <a:cubicBezTo>
                      <a:pt x="458152" y="525780"/>
                      <a:pt x="461962" y="533400"/>
                      <a:pt x="465772" y="541020"/>
                    </a:cubicBezTo>
                    <a:cubicBezTo>
                      <a:pt x="466725" y="543878"/>
                      <a:pt x="466725" y="548640"/>
                      <a:pt x="469582" y="547688"/>
                    </a:cubicBezTo>
                    <a:cubicBezTo>
                      <a:pt x="473392" y="547688"/>
                      <a:pt x="475297" y="542925"/>
                      <a:pt x="477202" y="540068"/>
                    </a:cubicBezTo>
                    <a:cubicBezTo>
                      <a:pt x="483870" y="533400"/>
                      <a:pt x="489585" y="525780"/>
                      <a:pt x="496252" y="518160"/>
                    </a:cubicBezTo>
                    <a:cubicBezTo>
                      <a:pt x="502920" y="510540"/>
                      <a:pt x="508635" y="501968"/>
                      <a:pt x="515302" y="493395"/>
                    </a:cubicBezTo>
                    <a:cubicBezTo>
                      <a:pt x="519112" y="487680"/>
                      <a:pt x="522922" y="482918"/>
                      <a:pt x="526732" y="478155"/>
                    </a:cubicBezTo>
                    <a:cubicBezTo>
                      <a:pt x="530542" y="472440"/>
                      <a:pt x="534352" y="467678"/>
                      <a:pt x="536257" y="461963"/>
                    </a:cubicBezTo>
                    <a:cubicBezTo>
                      <a:pt x="538162" y="456247"/>
                      <a:pt x="538162" y="450533"/>
                      <a:pt x="539115" y="444818"/>
                    </a:cubicBezTo>
                    <a:cubicBezTo>
                      <a:pt x="542925" y="452438"/>
                      <a:pt x="548640" y="460058"/>
                      <a:pt x="551497" y="468630"/>
                    </a:cubicBezTo>
                    <a:cubicBezTo>
                      <a:pt x="556260" y="481013"/>
                      <a:pt x="561022" y="493395"/>
                      <a:pt x="561975" y="506730"/>
                    </a:cubicBezTo>
                    <a:cubicBezTo>
                      <a:pt x="562927" y="518160"/>
                      <a:pt x="561975" y="530543"/>
                      <a:pt x="559117" y="542925"/>
                    </a:cubicBezTo>
                    <a:cubicBezTo>
                      <a:pt x="561022" y="558165"/>
                      <a:pt x="556260" y="575310"/>
                      <a:pt x="549592" y="592455"/>
                    </a:cubicBezTo>
                    <a:cubicBezTo>
                      <a:pt x="543877" y="608648"/>
                      <a:pt x="536257" y="622935"/>
                      <a:pt x="526732" y="638175"/>
                    </a:cubicBezTo>
                    <a:cubicBezTo>
                      <a:pt x="521970" y="646748"/>
                      <a:pt x="514350" y="653415"/>
                      <a:pt x="507682" y="661035"/>
                    </a:cubicBezTo>
                    <a:cubicBezTo>
                      <a:pt x="504825" y="664845"/>
                      <a:pt x="500062" y="667703"/>
                      <a:pt x="498157" y="672465"/>
                    </a:cubicBezTo>
                    <a:cubicBezTo>
                      <a:pt x="496252" y="676275"/>
                      <a:pt x="498157" y="681990"/>
                      <a:pt x="497205" y="685800"/>
                    </a:cubicBezTo>
                    <a:cubicBezTo>
                      <a:pt x="496252" y="696278"/>
                      <a:pt x="496252" y="706755"/>
                      <a:pt x="495300" y="717233"/>
                    </a:cubicBezTo>
                    <a:cubicBezTo>
                      <a:pt x="495300" y="722948"/>
                      <a:pt x="495300" y="727710"/>
                      <a:pt x="494347" y="733425"/>
                    </a:cubicBezTo>
                    <a:cubicBezTo>
                      <a:pt x="493395" y="736283"/>
                      <a:pt x="490537" y="739140"/>
                      <a:pt x="487680" y="740093"/>
                    </a:cubicBezTo>
                    <a:cubicBezTo>
                      <a:pt x="484822" y="741045"/>
                      <a:pt x="481012" y="741045"/>
                      <a:pt x="478155" y="739140"/>
                    </a:cubicBezTo>
                    <a:cubicBezTo>
                      <a:pt x="475297" y="737235"/>
                      <a:pt x="472440" y="733425"/>
                      <a:pt x="471487" y="729615"/>
                    </a:cubicBezTo>
                    <a:cubicBezTo>
                      <a:pt x="470535" y="720090"/>
                      <a:pt x="473392" y="711518"/>
                      <a:pt x="472440" y="702945"/>
                    </a:cubicBezTo>
                    <a:cubicBezTo>
                      <a:pt x="471487" y="696278"/>
                      <a:pt x="469582" y="690562"/>
                      <a:pt x="466725" y="684848"/>
                    </a:cubicBezTo>
                    <a:cubicBezTo>
                      <a:pt x="464820" y="681990"/>
                      <a:pt x="461010" y="681037"/>
                      <a:pt x="457200" y="679133"/>
                    </a:cubicBezTo>
                    <a:cubicBezTo>
                      <a:pt x="447675" y="674370"/>
                      <a:pt x="438150" y="670560"/>
                      <a:pt x="429577" y="665798"/>
                    </a:cubicBezTo>
                    <a:cubicBezTo>
                      <a:pt x="416242" y="658178"/>
                      <a:pt x="401955" y="651510"/>
                      <a:pt x="389572" y="641985"/>
                    </a:cubicBezTo>
                    <a:cubicBezTo>
                      <a:pt x="374332" y="630555"/>
                      <a:pt x="359092" y="618173"/>
                      <a:pt x="345757" y="602933"/>
                    </a:cubicBezTo>
                    <a:cubicBezTo>
                      <a:pt x="335280" y="589598"/>
                      <a:pt x="326707" y="575310"/>
                      <a:pt x="319087" y="559118"/>
                    </a:cubicBezTo>
                    <a:cubicBezTo>
                      <a:pt x="313372" y="546735"/>
                      <a:pt x="311467" y="532448"/>
                      <a:pt x="309562" y="519113"/>
                    </a:cubicBezTo>
                    <a:cubicBezTo>
                      <a:pt x="308610" y="510540"/>
                      <a:pt x="311467" y="501968"/>
                      <a:pt x="312420" y="492443"/>
                    </a:cubicBezTo>
                    <a:cubicBezTo>
                      <a:pt x="317182" y="498158"/>
                      <a:pt x="321945" y="504825"/>
                      <a:pt x="325755" y="511493"/>
                    </a:cubicBezTo>
                    <a:cubicBezTo>
                      <a:pt x="333375" y="518160"/>
                      <a:pt x="342900" y="522923"/>
                      <a:pt x="351472" y="527685"/>
                    </a:cubicBezTo>
                    <a:cubicBezTo>
                      <a:pt x="366712" y="536258"/>
                      <a:pt x="383857" y="542925"/>
                      <a:pt x="399097" y="551498"/>
                    </a:cubicBezTo>
                    <a:cubicBezTo>
                      <a:pt x="409575" y="557213"/>
                      <a:pt x="420052" y="564833"/>
                      <a:pt x="429577" y="572453"/>
                    </a:cubicBezTo>
                    <a:cubicBezTo>
                      <a:pt x="438150" y="579120"/>
                      <a:pt x="444817" y="586740"/>
                      <a:pt x="452437" y="594360"/>
                    </a:cubicBezTo>
                    <a:cubicBezTo>
                      <a:pt x="449580" y="584835"/>
                      <a:pt x="445770" y="575310"/>
                      <a:pt x="443865" y="566738"/>
                    </a:cubicBezTo>
                    <a:cubicBezTo>
                      <a:pt x="441960" y="558165"/>
                      <a:pt x="443865" y="549593"/>
                      <a:pt x="441960" y="541020"/>
                    </a:cubicBezTo>
                    <a:cubicBezTo>
                      <a:pt x="440055" y="530543"/>
                      <a:pt x="438150" y="520065"/>
                      <a:pt x="433387" y="511493"/>
                    </a:cubicBezTo>
                    <a:cubicBezTo>
                      <a:pt x="430530" y="505778"/>
                      <a:pt x="424815" y="501968"/>
                      <a:pt x="419100" y="500063"/>
                    </a:cubicBezTo>
                    <a:cubicBezTo>
                      <a:pt x="411480" y="497205"/>
                      <a:pt x="401955" y="499110"/>
                      <a:pt x="393382" y="497205"/>
                    </a:cubicBezTo>
                    <a:cubicBezTo>
                      <a:pt x="383857" y="495300"/>
                      <a:pt x="375285" y="491490"/>
                      <a:pt x="366712" y="487680"/>
                    </a:cubicBezTo>
                    <a:cubicBezTo>
                      <a:pt x="353377" y="481965"/>
                      <a:pt x="340042" y="476250"/>
                      <a:pt x="326707" y="468630"/>
                    </a:cubicBezTo>
                    <a:cubicBezTo>
                      <a:pt x="310515" y="459105"/>
                      <a:pt x="294322" y="449580"/>
                      <a:pt x="280035" y="438150"/>
                    </a:cubicBezTo>
                    <a:cubicBezTo>
                      <a:pt x="267652" y="427672"/>
                      <a:pt x="256222" y="416243"/>
                      <a:pt x="247650" y="403860"/>
                    </a:cubicBezTo>
                    <a:cubicBezTo>
                      <a:pt x="241935" y="395288"/>
                      <a:pt x="238125" y="383858"/>
                      <a:pt x="236220" y="373380"/>
                    </a:cubicBezTo>
                    <a:cubicBezTo>
                      <a:pt x="234315" y="365760"/>
                      <a:pt x="235267" y="357188"/>
                      <a:pt x="235267" y="347663"/>
                    </a:cubicBezTo>
                    <a:cubicBezTo>
                      <a:pt x="240030" y="351472"/>
                      <a:pt x="243840" y="358140"/>
                      <a:pt x="249555" y="361950"/>
                    </a:cubicBezTo>
                    <a:cubicBezTo>
                      <a:pt x="256222" y="366713"/>
                      <a:pt x="262890" y="369570"/>
                      <a:pt x="270510" y="371475"/>
                    </a:cubicBezTo>
                    <a:cubicBezTo>
                      <a:pt x="280035" y="374333"/>
                      <a:pt x="290512" y="374333"/>
                      <a:pt x="300990" y="376238"/>
                    </a:cubicBezTo>
                    <a:cubicBezTo>
                      <a:pt x="311467" y="379095"/>
                      <a:pt x="321945" y="381953"/>
                      <a:pt x="333375" y="385763"/>
                    </a:cubicBezTo>
                    <a:cubicBezTo>
                      <a:pt x="345757" y="389572"/>
                      <a:pt x="357187" y="393383"/>
                      <a:pt x="367665" y="399097"/>
                    </a:cubicBezTo>
                    <a:cubicBezTo>
                      <a:pt x="380047" y="405765"/>
                      <a:pt x="390525" y="414338"/>
                      <a:pt x="401955" y="421958"/>
                    </a:cubicBezTo>
                    <a:cubicBezTo>
                      <a:pt x="402907" y="412433"/>
                      <a:pt x="403860" y="402908"/>
                      <a:pt x="404812" y="393383"/>
                    </a:cubicBezTo>
                    <a:cubicBezTo>
                      <a:pt x="405765" y="385763"/>
                      <a:pt x="406717" y="378143"/>
                      <a:pt x="408622" y="370522"/>
                    </a:cubicBezTo>
                    <a:cubicBezTo>
                      <a:pt x="413385" y="355283"/>
                      <a:pt x="418147" y="340043"/>
                      <a:pt x="423862" y="324803"/>
                    </a:cubicBezTo>
                    <a:cubicBezTo>
                      <a:pt x="428625" y="312420"/>
                      <a:pt x="436245" y="301943"/>
                      <a:pt x="441007" y="290513"/>
                    </a:cubicBezTo>
                    <a:cubicBezTo>
                      <a:pt x="443865" y="282893"/>
                      <a:pt x="445770" y="273368"/>
                      <a:pt x="447675" y="264795"/>
                    </a:cubicBezTo>
                    <a:cubicBezTo>
                      <a:pt x="448627" y="260033"/>
                      <a:pt x="448627" y="254318"/>
                      <a:pt x="448627" y="249555"/>
                    </a:cubicBezTo>
                    <a:close/>
                    <a:moveTo>
                      <a:pt x="25717" y="4764"/>
                    </a:moveTo>
                    <a:cubicBezTo>
                      <a:pt x="36195" y="3811"/>
                      <a:pt x="47625" y="2858"/>
                      <a:pt x="58102" y="5716"/>
                    </a:cubicBezTo>
                    <a:cubicBezTo>
                      <a:pt x="69532" y="8574"/>
                      <a:pt x="80010" y="13336"/>
                      <a:pt x="90488" y="18099"/>
                    </a:cubicBezTo>
                    <a:cubicBezTo>
                      <a:pt x="103822" y="25719"/>
                      <a:pt x="116205" y="34291"/>
                      <a:pt x="128588" y="43816"/>
                    </a:cubicBezTo>
                    <a:cubicBezTo>
                      <a:pt x="140017" y="53341"/>
                      <a:pt x="151447" y="62866"/>
                      <a:pt x="160972" y="73344"/>
                    </a:cubicBezTo>
                    <a:cubicBezTo>
                      <a:pt x="170497" y="83821"/>
                      <a:pt x="177165" y="96204"/>
                      <a:pt x="184785" y="107634"/>
                    </a:cubicBezTo>
                    <a:cubicBezTo>
                      <a:pt x="179070" y="108586"/>
                      <a:pt x="173355" y="111444"/>
                      <a:pt x="167640" y="111444"/>
                    </a:cubicBezTo>
                    <a:cubicBezTo>
                      <a:pt x="154305" y="112396"/>
                      <a:pt x="141922" y="111444"/>
                      <a:pt x="129540" y="108586"/>
                    </a:cubicBezTo>
                    <a:cubicBezTo>
                      <a:pt x="119063" y="106681"/>
                      <a:pt x="109538" y="104776"/>
                      <a:pt x="100013" y="100014"/>
                    </a:cubicBezTo>
                    <a:cubicBezTo>
                      <a:pt x="87630" y="93346"/>
                      <a:pt x="76200" y="85726"/>
                      <a:pt x="64770" y="77154"/>
                    </a:cubicBezTo>
                    <a:cubicBezTo>
                      <a:pt x="56197" y="69534"/>
                      <a:pt x="49530" y="60009"/>
                      <a:pt x="41910" y="50484"/>
                    </a:cubicBezTo>
                    <a:cubicBezTo>
                      <a:pt x="35242" y="42864"/>
                      <a:pt x="29527" y="33339"/>
                      <a:pt x="22860" y="25719"/>
                    </a:cubicBezTo>
                    <a:cubicBezTo>
                      <a:pt x="16192" y="19051"/>
                      <a:pt x="4763" y="18099"/>
                      <a:pt x="0" y="11431"/>
                    </a:cubicBezTo>
                    <a:cubicBezTo>
                      <a:pt x="9525" y="8574"/>
                      <a:pt x="17145" y="5716"/>
                      <a:pt x="25717" y="4764"/>
                    </a:cubicBezTo>
                    <a:close/>
                    <a:moveTo>
                      <a:pt x="193357" y="0"/>
                    </a:moveTo>
                    <a:cubicBezTo>
                      <a:pt x="200024" y="2858"/>
                      <a:pt x="207644" y="3810"/>
                      <a:pt x="213359" y="7620"/>
                    </a:cubicBezTo>
                    <a:cubicBezTo>
                      <a:pt x="221932" y="13335"/>
                      <a:pt x="229552" y="20003"/>
                      <a:pt x="236219" y="26670"/>
                    </a:cubicBezTo>
                    <a:cubicBezTo>
                      <a:pt x="241934" y="32385"/>
                      <a:pt x="249554" y="37148"/>
                      <a:pt x="252412" y="44768"/>
                    </a:cubicBezTo>
                    <a:cubicBezTo>
                      <a:pt x="259079" y="58103"/>
                      <a:pt x="263842" y="73343"/>
                      <a:pt x="267652" y="88583"/>
                    </a:cubicBezTo>
                    <a:cubicBezTo>
                      <a:pt x="271462" y="104775"/>
                      <a:pt x="271462" y="121920"/>
                      <a:pt x="274319" y="139065"/>
                    </a:cubicBezTo>
                    <a:cubicBezTo>
                      <a:pt x="276224" y="149543"/>
                      <a:pt x="279082" y="160020"/>
                      <a:pt x="281939" y="169545"/>
                    </a:cubicBezTo>
                    <a:cubicBezTo>
                      <a:pt x="286702" y="182880"/>
                      <a:pt x="292417" y="195263"/>
                      <a:pt x="298132" y="208598"/>
                    </a:cubicBezTo>
                    <a:cubicBezTo>
                      <a:pt x="300037" y="212408"/>
                      <a:pt x="303847" y="216218"/>
                      <a:pt x="305752" y="220028"/>
                    </a:cubicBezTo>
                    <a:cubicBezTo>
                      <a:pt x="305752" y="216218"/>
                      <a:pt x="305752" y="213360"/>
                      <a:pt x="305752" y="209550"/>
                    </a:cubicBezTo>
                    <a:cubicBezTo>
                      <a:pt x="305752" y="202883"/>
                      <a:pt x="305752" y="195263"/>
                      <a:pt x="306704" y="188595"/>
                    </a:cubicBezTo>
                    <a:cubicBezTo>
                      <a:pt x="307657" y="177165"/>
                      <a:pt x="309562" y="166688"/>
                      <a:pt x="312419" y="155258"/>
                    </a:cubicBezTo>
                    <a:cubicBezTo>
                      <a:pt x="315277" y="143828"/>
                      <a:pt x="320992" y="133350"/>
                      <a:pt x="322897" y="121920"/>
                    </a:cubicBezTo>
                    <a:cubicBezTo>
                      <a:pt x="323849" y="114300"/>
                      <a:pt x="323849" y="106680"/>
                      <a:pt x="322897" y="99060"/>
                    </a:cubicBezTo>
                    <a:cubicBezTo>
                      <a:pt x="321944" y="93345"/>
                      <a:pt x="319087" y="88583"/>
                      <a:pt x="317182" y="83820"/>
                    </a:cubicBezTo>
                    <a:cubicBezTo>
                      <a:pt x="322897" y="87630"/>
                      <a:pt x="328612" y="90488"/>
                      <a:pt x="334327" y="94298"/>
                    </a:cubicBezTo>
                    <a:cubicBezTo>
                      <a:pt x="340994" y="99060"/>
                      <a:pt x="347662" y="103823"/>
                      <a:pt x="353377" y="109538"/>
                    </a:cubicBezTo>
                    <a:cubicBezTo>
                      <a:pt x="359092" y="117158"/>
                      <a:pt x="364807" y="124778"/>
                      <a:pt x="367664" y="133350"/>
                    </a:cubicBezTo>
                    <a:cubicBezTo>
                      <a:pt x="372427" y="142875"/>
                      <a:pt x="375284" y="153353"/>
                      <a:pt x="377189" y="163830"/>
                    </a:cubicBezTo>
                    <a:cubicBezTo>
                      <a:pt x="380047" y="179070"/>
                      <a:pt x="382904" y="194310"/>
                      <a:pt x="383857" y="210503"/>
                    </a:cubicBezTo>
                    <a:cubicBezTo>
                      <a:pt x="384809" y="227648"/>
                      <a:pt x="384809" y="245745"/>
                      <a:pt x="382904" y="263843"/>
                    </a:cubicBezTo>
                    <a:cubicBezTo>
                      <a:pt x="381952" y="272415"/>
                      <a:pt x="378142" y="280035"/>
                      <a:pt x="376237" y="288608"/>
                    </a:cubicBezTo>
                    <a:cubicBezTo>
                      <a:pt x="375284" y="295275"/>
                      <a:pt x="374332" y="301943"/>
                      <a:pt x="375284" y="307658"/>
                    </a:cubicBezTo>
                    <a:cubicBezTo>
                      <a:pt x="376237" y="315278"/>
                      <a:pt x="378142" y="321945"/>
                      <a:pt x="381952" y="328613"/>
                    </a:cubicBezTo>
                    <a:cubicBezTo>
                      <a:pt x="385762" y="336233"/>
                      <a:pt x="391477" y="341948"/>
                      <a:pt x="396239" y="348615"/>
                    </a:cubicBezTo>
                    <a:cubicBezTo>
                      <a:pt x="398144" y="351473"/>
                      <a:pt x="401954" y="354330"/>
                      <a:pt x="402907" y="358140"/>
                    </a:cubicBezTo>
                    <a:cubicBezTo>
                      <a:pt x="403859" y="361950"/>
                      <a:pt x="403859" y="365760"/>
                      <a:pt x="401954" y="368618"/>
                    </a:cubicBezTo>
                    <a:cubicBezTo>
                      <a:pt x="398144" y="374333"/>
                      <a:pt x="393382" y="375285"/>
                      <a:pt x="389572" y="373380"/>
                    </a:cubicBezTo>
                    <a:cubicBezTo>
                      <a:pt x="384809" y="372428"/>
                      <a:pt x="381952" y="367665"/>
                      <a:pt x="379094" y="364808"/>
                    </a:cubicBezTo>
                    <a:cubicBezTo>
                      <a:pt x="375284" y="361950"/>
                      <a:pt x="371474" y="359093"/>
                      <a:pt x="367664" y="355283"/>
                    </a:cubicBezTo>
                    <a:cubicBezTo>
                      <a:pt x="363854" y="350520"/>
                      <a:pt x="360997" y="344805"/>
                      <a:pt x="358139" y="339090"/>
                    </a:cubicBezTo>
                    <a:cubicBezTo>
                      <a:pt x="355282" y="334328"/>
                      <a:pt x="354329" y="329565"/>
                      <a:pt x="351472" y="324803"/>
                    </a:cubicBezTo>
                    <a:cubicBezTo>
                      <a:pt x="340042" y="324803"/>
                      <a:pt x="329564" y="325755"/>
                      <a:pt x="319087" y="324803"/>
                    </a:cubicBezTo>
                    <a:cubicBezTo>
                      <a:pt x="307657" y="324803"/>
                      <a:pt x="295274" y="323850"/>
                      <a:pt x="282892" y="320993"/>
                    </a:cubicBezTo>
                    <a:cubicBezTo>
                      <a:pt x="268604" y="318135"/>
                      <a:pt x="253364" y="313373"/>
                      <a:pt x="239077" y="308610"/>
                    </a:cubicBezTo>
                    <a:cubicBezTo>
                      <a:pt x="224789" y="303848"/>
                      <a:pt x="210502" y="298133"/>
                      <a:pt x="196214" y="291465"/>
                    </a:cubicBezTo>
                    <a:cubicBezTo>
                      <a:pt x="186689" y="286703"/>
                      <a:pt x="177164" y="281940"/>
                      <a:pt x="169544" y="274320"/>
                    </a:cubicBezTo>
                    <a:cubicBezTo>
                      <a:pt x="162877" y="269558"/>
                      <a:pt x="159067" y="260033"/>
                      <a:pt x="155257" y="252413"/>
                    </a:cubicBezTo>
                    <a:cubicBezTo>
                      <a:pt x="152399" y="247650"/>
                      <a:pt x="149542" y="242888"/>
                      <a:pt x="148589" y="237173"/>
                    </a:cubicBezTo>
                    <a:cubicBezTo>
                      <a:pt x="146684" y="232410"/>
                      <a:pt x="145732" y="227648"/>
                      <a:pt x="143827" y="220980"/>
                    </a:cubicBezTo>
                    <a:cubicBezTo>
                      <a:pt x="146684" y="221933"/>
                      <a:pt x="149542" y="226695"/>
                      <a:pt x="154304" y="228600"/>
                    </a:cubicBezTo>
                    <a:cubicBezTo>
                      <a:pt x="159067" y="231458"/>
                      <a:pt x="163829" y="232410"/>
                      <a:pt x="169544" y="233363"/>
                    </a:cubicBezTo>
                    <a:cubicBezTo>
                      <a:pt x="176212" y="234315"/>
                      <a:pt x="182879" y="233363"/>
                      <a:pt x="189547" y="233363"/>
                    </a:cubicBezTo>
                    <a:cubicBezTo>
                      <a:pt x="199072" y="233363"/>
                      <a:pt x="208597" y="233363"/>
                      <a:pt x="218122" y="234315"/>
                    </a:cubicBezTo>
                    <a:cubicBezTo>
                      <a:pt x="227647" y="234315"/>
                      <a:pt x="237172" y="235268"/>
                      <a:pt x="246697" y="235268"/>
                    </a:cubicBezTo>
                    <a:cubicBezTo>
                      <a:pt x="259079" y="236220"/>
                      <a:pt x="270509" y="239078"/>
                      <a:pt x="281939" y="239078"/>
                    </a:cubicBezTo>
                    <a:cubicBezTo>
                      <a:pt x="279082" y="230505"/>
                      <a:pt x="276224" y="221933"/>
                      <a:pt x="273367" y="214313"/>
                    </a:cubicBezTo>
                    <a:cubicBezTo>
                      <a:pt x="270509" y="207645"/>
                      <a:pt x="270509" y="199073"/>
                      <a:pt x="265747" y="193358"/>
                    </a:cubicBezTo>
                    <a:cubicBezTo>
                      <a:pt x="262889" y="190500"/>
                      <a:pt x="258127" y="190500"/>
                      <a:pt x="254317" y="191453"/>
                    </a:cubicBezTo>
                    <a:cubicBezTo>
                      <a:pt x="250507" y="191453"/>
                      <a:pt x="247649" y="195263"/>
                      <a:pt x="243839" y="195263"/>
                    </a:cubicBezTo>
                    <a:cubicBezTo>
                      <a:pt x="234314" y="197168"/>
                      <a:pt x="224789" y="199073"/>
                      <a:pt x="216217" y="199073"/>
                    </a:cubicBezTo>
                    <a:cubicBezTo>
                      <a:pt x="202882" y="200025"/>
                      <a:pt x="189547" y="200025"/>
                      <a:pt x="175259" y="199073"/>
                    </a:cubicBezTo>
                    <a:cubicBezTo>
                      <a:pt x="162877" y="198120"/>
                      <a:pt x="150494" y="195263"/>
                      <a:pt x="139064" y="192405"/>
                    </a:cubicBezTo>
                    <a:cubicBezTo>
                      <a:pt x="126682" y="189548"/>
                      <a:pt x="114299" y="185738"/>
                      <a:pt x="102869" y="180023"/>
                    </a:cubicBezTo>
                    <a:cubicBezTo>
                      <a:pt x="95249" y="176213"/>
                      <a:pt x="87629" y="168593"/>
                      <a:pt x="81914" y="160973"/>
                    </a:cubicBezTo>
                    <a:cubicBezTo>
                      <a:pt x="76199" y="154305"/>
                      <a:pt x="74294" y="144780"/>
                      <a:pt x="70484" y="137160"/>
                    </a:cubicBezTo>
                    <a:cubicBezTo>
                      <a:pt x="76199" y="139065"/>
                      <a:pt x="80962" y="143828"/>
                      <a:pt x="86677" y="144780"/>
                    </a:cubicBezTo>
                    <a:cubicBezTo>
                      <a:pt x="92392" y="146685"/>
                      <a:pt x="99059" y="145733"/>
                      <a:pt x="105727" y="145733"/>
                    </a:cubicBezTo>
                    <a:cubicBezTo>
                      <a:pt x="114299" y="144780"/>
                      <a:pt x="121919" y="141923"/>
                      <a:pt x="130492" y="140018"/>
                    </a:cubicBezTo>
                    <a:cubicBezTo>
                      <a:pt x="139064" y="138113"/>
                      <a:pt x="147637" y="135255"/>
                      <a:pt x="156209" y="134303"/>
                    </a:cubicBezTo>
                    <a:cubicBezTo>
                      <a:pt x="164782" y="133350"/>
                      <a:pt x="173354" y="135255"/>
                      <a:pt x="180974" y="135255"/>
                    </a:cubicBezTo>
                    <a:cubicBezTo>
                      <a:pt x="187642" y="135255"/>
                      <a:pt x="195262" y="136208"/>
                      <a:pt x="201929" y="137160"/>
                    </a:cubicBezTo>
                    <a:cubicBezTo>
                      <a:pt x="207644" y="138113"/>
                      <a:pt x="213359" y="139065"/>
                      <a:pt x="218122" y="138113"/>
                    </a:cubicBezTo>
                    <a:cubicBezTo>
                      <a:pt x="214312" y="132398"/>
                      <a:pt x="209549" y="130493"/>
                      <a:pt x="207644" y="125730"/>
                    </a:cubicBezTo>
                    <a:cubicBezTo>
                      <a:pt x="205739" y="121920"/>
                      <a:pt x="204787" y="118110"/>
                      <a:pt x="204787" y="113348"/>
                    </a:cubicBezTo>
                    <a:cubicBezTo>
                      <a:pt x="203834" y="107633"/>
                      <a:pt x="203834" y="100965"/>
                      <a:pt x="202882" y="95250"/>
                    </a:cubicBezTo>
                    <a:cubicBezTo>
                      <a:pt x="201929" y="73343"/>
                      <a:pt x="201929" y="51435"/>
                      <a:pt x="200977" y="29528"/>
                    </a:cubicBezTo>
                    <a:cubicBezTo>
                      <a:pt x="200977" y="22860"/>
                      <a:pt x="200977" y="17145"/>
                      <a:pt x="199072" y="10478"/>
                    </a:cubicBezTo>
                    <a:cubicBezTo>
                      <a:pt x="198119" y="6668"/>
                      <a:pt x="195262" y="3810"/>
                      <a:pt x="193357" y="0"/>
                    </a:cubicBezTo>
                    <a:close/>
                  </a:path>
                </a:pathLst>
              </a:cu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FA3B7DEF-7A34-4A90-8C20-593075ACFE4C}"/>
                  </a:ext>
                </a:extLst>
              </p:cNvPr>
              <p:cNvSpPr/>
              <p:nvPr/>
            </p:nvSpPr>
            <p:spPr>
              <a:xfrm rot="20700000" flipH="1">
                <a:off x="5126837" y="5265999"/>
                <a:ext cx="277645" cy="651623"/>
              </a:xfrm>
              <a:custGeom>
                <a:avLst/>
                <a:gdLst>
                  <a:gd name="connsiteX0" fmla="*/ 293369 w 623887"/>
                  <a:gd name="connsiteY0" fmla="*/ 1149668 h 1464246"/>
                  <a:gd name="connsiteX1" fmla="*/ 287654 w 623887"/>
                  <a:gd name="connsiteY1" fmla="*/ 1177291 h 1464246"/>
                  <a:gd name="connsiteX2" fmla="*/ 293369 w 623887"/>
                  <a:gd name="connsiteY2" fmla="*/ 1204913 h 1464246"/>
                  <a:gd name="connsiteX3" fmla="*/ 301942 w 623887"/>
                  <a:gd name="connsiteY3" fmla="*/ 1253491 h 1464246"/>
                  <a:gd name="connsiteX4" fmla="*/ 302894 w 623887"/>
                  <a:gd name="connsiteY4" fmla="*/ 1288733 h 1464246"/>
                  <a:gd name="connsiteX5" fmla="*/ 299084 w 623887"/>
                  <a:gd name="connsiteY5" fmla="*/ 1325880 h 1464246"/>
                  <a:gd name="connsiteX6" fmla="*/ 293369 w 623887"/>
                  <a:gd name="connsiteY6" fmla="*/ 1344930 h 1464246"/>
                  <a:gd name="connsiteX7" fmla="*/ 320040 w 623887"/>
                  <a:gd name="connsiteY7" fmla="*/ 1330643 h 1464246"/>
                  <a:gd name="connsiteX8" fmla="*/ 347662 w 623887"/>
                  <a:gd name="connsiteY8" fmla="*/ 1324928 h 1464246"/>
                  <a:gd name="connsiteX9" fmla="*/ 390525 w 623887"/>
                  <a:gd name="connsiteY9" fmla="*/ 1322070 h 1464246"/>
                  <a:gd name="connsiteX10" fmla="*/ 434340 w 623887"/>
                  <a:gd name="connsiteY10" fmla="*/ 1322070 h 1464246"/>
                  <a:gd name="connsiteX11" fmla="*/ 456247 w 623887"/>
                  <a:gd name="connsiteY11" fmla="*/ 1320166 h 1464246"/>
                  <a:gd name="connsiteX12" fmla="*/ 478155 w 623887"/>
                  <a:gd name="connsiteY12" fmla="*/ 1309688 h 1464246"/>
                  <a:gd name="connsiteX13" fmla="*/ 463867 w 623887"/>
                  <a:gd name="connsiteY13" fmla="*/ 1340168 h 1464246"/>
                  <a:gd name="connsiteX14" fmla="*/ 444817 w 623887"/>
                  <a:gd name="connsiteY14" fmla="*/ 1367791 h 1464246"/>
                  <a:gd name="connsiteX15" fmla="*/ 405765 w 623887"/>
                  <a:gd name="connsiteY15" fmla="*/ 1392555 h 1464246"/>
                  <a:gd name="connsiteX16" fmla="*/ 367665 w 623887"/>
                  <a:gd name="connsiteY16" fmla="*/ 1406843 h 1464246"/>
                  <a:gd name="connsiteX17" fmla="*/ 335279 w 623887"/>
                  <a:gd name="connsiteY17" fmla="*/ 1414463 h 1464246"/>
                  <a:gd name="connsiteX18" fmla="*/ 303847 w 623887"/>
                  <a:gd name="connsiteY18" fmla="*/ 1417321 h 1464246"/>
                  <a:gd name="connsiteX19" fmla="*/ 272415 w 623887"/>
                  <a:gd name="connsiteY19" fmla="*/ 1421130 h 1464246"/>
                  <a:gd name="connsiteX20" fmla="*/ 246697 w 623887"/>
                  <a:gd name="connsiteY20" fmla="*/ 1430655 h 1464246"/>
                  <a:gd name="connsiteX21" fmla="*/ 220027 w 623887"/>
                  <a:gd name="connsiteY21" fmla="*/ 1452563 h 1464246"/>
                  <a:gd name="connsiteX22" fmla="*/ 203834 w 623887"/>
                  <a:gd name="connsiteY22" fmla="*/ 1463993 h 1464246"/>
                  <a:gd name="connsiteX23" fmla="*/ 197167 w 623887"/>
                  <a:gd name="connsiteY23" fmla="*/ 1461136 h 1464246"/>
                  <a:gd name="connsiteX24" fmla="*/ 191452 w 623887"/>
                  <a:gd name="connsiteY24" fmla="*/ 1454468 h 1464246"/>
                  <a:gd name="connsiteX25" fmla="*/ 193357 w 623887"/>
                  <a:gd name="connsiteY25" fmla="*/ 1445896 h 1464246"/>
                  <a:gd name="connsiteX26" fmla="*/ 202882 w 623887"/>
                  <a:gd name="connsiteY26" fmla="*/ 1437323 h 1464246"/>
                  <a:gd name="connsiteX27" fmla="*/ 223837 w 623887"/>
                  <a:gd name="connsiteY27" fmla="*/ 1423988 h 1464246"/>
                  <a:gd name="connsiteX28" fmla="*/ 227647 w 623887"/>
                  <a:gd name="connsiteY28" fmla="*/ 1410653 h 1464246"/>
                  <a:gd name="connsiteX29" fmla="*/ 220979 w 623887"/>
                  <a:gd name="connsiteY29" fmla="*/ 1386841 h 1464246"/>
                  <a:gd name="connsiteX30" fmla="*/ 214312 w 623887"/>
                  <a:gd name="connsiteY30" fmla="*/ 1344930 h 1464246"/>
                  <a:gd name="connsiteX31" fmla="*/ 215265 w 623887"/>
                  <a:gd name="connsiteY31" fmla="*/ 1295400 h 1464246"/>
                  <a:gd name="connsiteX32" fmla="*/ 224790 w 623887"/>
                  <a:gd name="connsiteY32" fmla="*/ 1239203 h 1464246"/>
                  <a:gd name="connsiteX33" fmla="*/ 243840 w 623887"/>
                  <a:gd name="connsiteY33" fmla="*/ 1190625 h 1464246"/>
                  <a:gd name="connsiteX34" fmla="*/ 264794 w 623887"/>
                  <a:gd name="connsiteY34" fmla="*/ 1164908 h 1464246"/>
                  <a:gd name="connsiteX35" fmla="*/ 293369 w 623887"/>
                  <a:gd name="connsiteY35" fmla="*/ 1149668 h 1464246"/>
                  <a:gd name="connsiteX36" fmla="*/ 358139 w 623887"/>
                  <a:gd name="connsiteY36" fmla="*/ 991553 h 1464246"/>
                  <a:gd name="connsiteX37" fmla="*/ 357187 w 623887"/>
                  <a:gd name="connsiteY37" fmla="*/ 1019175 h 1464246"/>
                  <a:gd name="connsiteX38" fmla="*/ 366712 w 623887"/>
                  <a:gd name="connsiteY38" fmla="*/ 1045845 h 1464246"/>
                  <a:gd name="connsiteX39" fmla="*/ 382904 w 623887"/>
                  <a:gd name="connsiteY39" fmla="*/ 1091566 h 1464246"/>
                  <a:gd name="connsiteX40" fmla="*/ 390524 w 623887"/>
                  <a:gd name="connsiteY40" fmla="*/ 1126808 h 1464246"/>
                  <a:gd name="connsiteX41" fmla="*/ 393382 w 623887"/>
                  <a:gd name="connsiteY41" fmla="*/ 1163955 h 1464246"/>
                  <a:gd name="connsiteX42" fmla="*/ 390524 w 623887"/>
                  <a:gd name="connsiteY42" fmla="*/ 1183005 h 1464246"/>
                  <a:gd name="connsiteX43" fmla="*/ 414337 w 623887"/>
                  <a:gd name="connsiteY43" fmla="*/ 1163955 h 1464246"/>
                  <a:gd name="connsiteX44" fmla="*/ 441007 w 623887"/>
                  <a:gd name="connsiteY44" fmla="*/ 1157288 h 1464246"/>
                  <a:gd name="connsiteX45" fmla="*/ 481964 w 623887"/>
                  <a:gd name="connsiteY45" fmla="*/ 1147763 h 1464246"/>
                  <a:gd name="connsiteX46" fmla="*/ 525779 w 623887"/>
                  <a:gd name="connsiteY46" fmla="*/ 1140143 h 1464246"/>
                  <a:gd name="connsiteX47" fmla="*/ 546734 w 623887"/>
                  <a:gd name="connsiteY47" fmla="*/ 1135380 h 1464246"/>
                  <a:gd name="connsiteX48" fmla="*/ 566737 w 623887"/>
                  <a:gd name="connsiteY48" fmla="*/ 1122045 h 1464246"/>
                  <a:gd name="connsiteX49" fmla="*/ 557212 w 623887"/>
                  <a:gd name="connsiteY49" fmla="*/ 1154430 h 1464246"/>
                  <a:gd name="connsiteX50" fmla="*/ 541019 w 623887"/>
                  <a:gd name="connsiteY50" fmla="*/ 1183005 h 1464246"/>
                  <a:gd name="connsiteX51" fmla="*/ 506729 w 623887"/>
                  <a:gd name="connsiteY51" fmla="*/ 1213485 h 1464246"/>
                  <a:gd name="connsiteX52" fmla="*/ 471487 w 623887"/>
                  <a:gd name="connsiteY52" fmla="*/ 1233488 h 1464246"/>
                  <a:gd name="connsiteX53" fmla="*/ 441959 w 623887"/>
                  <a:gd name="connsiteY53" fmla="*/ 1246823 h 1464246"/>
                  <a:gd name="connsiteX54" fmla="*/ 411479 w 623887"/>
                  <a:gd name="connsiteY54" fmla="*/ 1254443 h 1464246"/>
                  <a:gd name="connsiteX55" fmla="*/ 380999 w 623887"/>
                  <a:gd name="connsiteY55" fmla="*/ 1263968 h 1464246"/>
                  <a:gd name="connsiteX56" fmla="*/ 357187 w 623887"/>
                  <a:gd name="connsiteY56" fmla="*/ 1277303 h 1464246"/>
                  <a:gd name="connsiteX57" fmla="*/ 334327 w 623887"/>
                  <a:gd name="connsiteY57" fmla="*/ 1303020 h 1464246"/>
                  <a:gd name="connsiteX58" fmla="*/ 320039 w 623887"/>
                  <a:gd name="connsiteY58" fmla="*/ 1317308 h 1464246"/>
                  <a:gd name="connsiteX59" fmla="*/ 312419 w 623887"/>
                  <a:gd name="connsiteY59" fmla="*/ 1315403 h 1464246"/>
                  <a:gd name="connsiteX60" fmla="*/ 305752 w 623887"/>
                  <a:gd name="connsiteY60" fmla="*/ 1309688 h 1464246"/>
                  <a:gd name="connsiteX61" fmla="*/ 306704 w 623887"/>
                  <a:gd name="connsiteY61" fmla="*/ 1300163 h 1464246"/>
                  <a:gd name="connsiteX62" fmla="*/ 314324 w 623887"/>
                  <a:gd name="connsiteY62" fmla="*/ 1289686 h 1464246"/>
                  <a:gd name="connsiteX63" fmla="*/ 333374 w 623887"/>
                  <a:gd name="connsiteY63" fmla="*/ 1272541 h 1464246"/>
                  <a:gd name="connsiteX64" fmla="*/ 334327 w 623887"/>
                  <a:gd name="connsiteY64" fmla="*/ 1258253 h 1464246"/>
                  <a:gd name="connsiteX65" fmla="*/ 323849 w 623887"/>
                  <a:gd name="connsiteY65" fmla="*/ 1235393 h 1464246"/>
                  <a:gd name="connsiteX66" fmla="*/ 310514 w 623887"/>
                  <a:gd name="connsiteY66" fmla="*/ 1195388 h 1464246"/>
                  <a:gd name="connsiteX67" fmla="*/ 303847 w 623887"/>
                  <a:gd name="connsiteY67" fmla="*/ 1146810 h 1464246"/>
                  <a:gd name="connsiteX68" fmla="*/ 304799 w 623887"/>
                  <a:gd name="connsiteY68" fmla="*/ 1090613 h 1464246"/>
                  <a:gd name="connsiteX69" fmla="*/ 315277 w 623887"/>
                  <a:gd name="connsiteY69" fmla="*/ 1040130 h 1464246"/>
                  <a:gd name="connsiteX70" fmla="*/ 332422 w 623887"/>
                  <a:gd name="connsiteY70" fmla="*/ 1011555 h 1464246"/>
                  <a:gd name="connsiteX71" fmla="*/ 358139 w 623887"/>
                  <a:gd name="connsiteY71" fmla="*/ 991553 h 1464246"/>
                  <a:gd name="connsiteX72" fmla="*/ 391477 w 623887"/>
                  <a:gd name="connsiteY72" fmla="*/ 823913 h 1464246"/>
                  <a:gd name="connsiteX73" fmla="*/ 392430 w 623887"/>
                  <a:gd name="connsiteY73" fmla="*/ 844868 h 1464246"/>
                  <a:gd name="connsiteX74" fmla="*/ 401955 w 623887"/>
                  <a:gd name="connsiteY74" fmla="*/ 872491 h 1464246"/>
                  <a:gd name="connsiteX75" fmla="*/ 424815 w 623887"/>
                  <a:gd name="connsiteY75" fmla="*/ 901066 h 1464246"/>
                  <a:gd name="connsiteX76" fmla="*/ 447675 w 623887"/>
                  <a:gd name="connsiteY76" fmla="*/ 932498 h 1464246"/>
                  <a:gd name="connsiteX77" fmla="*/ 462915 w 623887"/>
                  <a:gd name="connsiteY77" fmla="*/ 964883 h 1464246"/>
                  <a:gd name="connsiteX78" fmla="*/ 467677 w 623887"/>
                  <a:gd name="connsiteY78" fmla="*/ 985838 h 1464246"/>
                  <a:gd name="connsiteX79" fmla="*/ 465772 w 623887"/>
                  <a:gd name="connsiteY79" fmla="*/ 1004888 h 1464246"/>
                  <a:gd name="connsiteX80" fmla="*/ 486727 w 623887"/>
                  <a:gd name="connsiteY80" fmla="*/ 979171 h 1464246"/>
                  <a:gd name="connsiteX81" fmla="*/ 511492 w 623887"/>
                  <a:gd name="connsiteY81" fmla="*/ 960121 h 1464246"/>
                  <a:gd name="connsiteX82" fmla="*/ 551497 w 623887"/>
                  <a:gd name="connsiteY82" fmla="*/ 940118 h 1464246"/>
                  <a:gd name="connsiteX83" fmla="*/ 589597 w 623887"/>
                  <a:gd name="connsiteY83" fmla="*/ 924878 h 1464246"/>
                  <a:gd name="connsiteX84" fmla="*/ 612457 w 623887"/>
                  <a:gd name="connsiteY84" fmla="*/ 908686 h 1464246"/>
                  <a:gd name="connsiteX85" fmla="*/ 623887 w 623887"/>
                  <a:gd name="connsiteY85" fmla="*/ 894398 h 1464246"/>
                  <a:gd name="connsiteX86" fmla="*/ 621982 w 623887"/>
                  <a:gd name="connsiteY86" fmla="*/ 936308 h 1464246"/>
                  <a:gd name="connsiteX87" fmla="*/ 611505 w 623887"/>
                  <a:gd name="connsiteY87" fmla="*/ 966788 h 1464246"/>
                  <a:gd name="connsiteX88" fmla="*/ 547687 w 623887"/>
                  <a:gd name="connsiteY88" fmla="*/ 1040131 h 1464246"/>
                  <a:gd name="connsiteX89" fmla="*/ 457200 w 623887"/>
                  <a:gd name="connsiteY89" fmla="*/ 1085851 h 1464246"/>
                  <a:gd name="connsiteX90" fmla="*/ 443865 w 623887"/>
                  <a:gd name="connsiteY90" fmla="*/ 1091566 h 1464246"/>
                  <a:gd name="connsiteX91" fmla="*/ 440055 w 623887"/>
                  <a:gd name="connsiteY91" fmla="*/ 1098233 h 1464246"/>
                  <a:gd name="connsiteX92" fmla="*/ 425767 w 623887"/>
                  <a:gd name="connsiteY92" fmla="*/ 1125856 h 1464246"/>
                  <a:gd name="connsiteX93" fmla="*/ 415290 w 623887"/>
                  <a:gd name="connsiteY93" fmla="*/ 1141096 h 1464246"/>
                  <a:gd name="connsiteX94" fmla="*/ 404812 w 623887"/>
                  <a:gd name="connsiteY94" fmla="*/ 1142048 h 1464246"/>
                  <a:gd name="connsiteX95" fmla="*/ 400050 w 623887"/>
                  <a:gd name="connsiteY95" fmla="*/ 1132523 h 1464246"/>
                  <a:gd name="connsiteX96" fmla="*/ 401002 w 623887"/>
                  <a:gd name="connsiteY96" fmla="*/ 1122046 h 1464246"/>
                  <a:gd name="connsiteX97" fmla="*/ 419100 w 623887"/>
                  <a:gd name="connsiteY97" fmla="*/ 1088708 h 1464246"/>
                  <a:gd name="connsiteX98" fmla="*/ 420052 w 623887"/>
                  <a:gd name="connsiteY98" fmla="*/ 1074421 h 1464246"/>
                  <a:gd name="connsiteX99" fmla="*/ 399097 w 623887"/>
                  <a:gd name="connsiteY99" fmla="*/ 1038226 h 1464246"/>
                  <a:gd name="connsiteX100" fmla="*/ 366712 w 623887"/>
                  <a:gd name="connsiteY100" fmla="*/ 956311 h 1464246"/>
                  <a:gd name="connsiteX101" fmla="*/ 363855 w 623887"/>
                  <a:gd name="connsiteY101" fmla="*/ 862966 h 1464246"/>
                  <a:gd name="connsiteX102" fmla="*/ 391477 w 623887"/>
                  <a:gd name="connsiteY102" fmla="*/ 823913 h 1464246"/>
                  <a:gd name="connsiteX103" fmla="*/ 360997 w 623887"/>
                  <a:gd name="connsiteY103" fmla="*/ 643891 h 1464246"/>
                  <a:gd name="connsiteX104" fmla="*/ 366712 w 623887"/>
                  <a:gd name="connsiteY104" fmla="*/ 662941 h 1464246"/>
                  <a:gd name="connsiteX105" fmla="*/ 381000 w 623887"/>
                  <a:gd name="connsiteY105" fmla="*/ 679133 h 1464246"/>
                  <a:gd name="connsiteX106" fmla="*/ 408622 w 623887"/>
                  <a:gd name="connsiteY106" fmla="*/ 699136 h 1464246"/>
                  <a:gd name="connsiteX107" fmla="*/ 439102 w 623887"/>
                  <a:gd name="connsiteY107" fmla="*/ 725806 h 1464246"/>
                  <a:gd name="connsiteX108" fmla="*/ 462915 w 623887"/>
                  <a:gd name="connsiteY108" fmla="*/ 750571 h 1464246"/>
                  <a:gd name="connsiteX109" fmla="*/ 475297 w 623887"/>
                  <a:gd name="connsiteY109" fmla="*/ 774383 h 1464246"/>
                  <a:gd name="connsiteX110" fmla="*/ 483870 w 623887"/>
                  <a:gd name="connsiteY110" fmla="*/ 793433 h 1464246"/>
                  <a:gd name="connsiteX111" fmla="*/ 497205 w 623887"/>
                  <a:gd name="connsiteY111" fmla="*/ 769621 h 1464246"/>
                  <a:gd name="connsiteX112" fmla="*/ 511492 w 623887"/>
                  <a:gd name="connsiteY112" fmla="*/ 745808 h 1464246"/>
                  <a:gd name="connsiteX113" fmla="*/ 533400 w 623887"/>
                  <a:gd name="connsiteY113" fmla="*/ 722948 h 1464246"/>
                  <a:gd name="connsiteX114" fmla="*/ 565785 w 623887"/>
                  <a:gd name="connsiteY114" fmla="*/ 693421 h 1464246"/>
                  <a:gd name="connsiteX115" fmla="*/ 591502 w 623887"/>
                  <a:gd name="connsiteY115" fmla="*/ 668656 h 1464246"/>
                  <a:gd name="connsiteX116" fmla="*/ 603885 w 623887"/>
                  <a:gd name="connsiteY116" fmla="*/ 644843 h 1464246"/>
                  <a:gd name="connsiteX117" fmla="*/ 615315 w 623887"/>
                  <a:gd name="connsiteY117" fmla="*/ 681038 h 1464246"/>
                  <a:gd name="connsiteX118" fmla="*/ 612457 w 623887"/>
                  <a:gd name="connsiteY118" fmla="*/ 723901 h 1464246"/>
                  <a:gd name="connsiteX119" fmla="*/ 596265 w 623887"/>
                  <a:gd name="connsiteY119" fmla="*/ 762001 h 1464246"/>
                  <a:gd name="connsiteX120" fmla="*/ 569595 w 623887"/>
                  <a:gd name="connsiteY120" fmla="*/ 810579 h 1464246"/>
                  <a:gd name="connsiteX121" fmla="*/ 535305 w 623887"/>
                  <a:gd name="connsiteY121" fmla="*/ 846773 h 1464246"/>
                  <a:gd name="connsiteX122" fmla="*/ 506730 w 623887"/>
                  <a:gd name="connsiteY122" fmla="*/ 870586 h 1464246"/>
                  <a:gd name="connsiteX123" fmla="*/ 497205 w 623887"/>
                  <a:gd name="connsiteY123" fmla="*/ 881063 h 1464246"/>
                  <a:gd name="connsiteX124" fmla="*/ 496252 w 623887"/>
                  <a:gd name="connsiteY124" fmla="*/ 889636 h 1464246"/>
                  <a:gd name="connsiteX125" fmla="*/ 496252 w 623887"/>
                  <a:gd name="connsiteY125" fmla="*/ 916306 h 1464246"/>
                  <a:gd name="connsiteX126" fmla="*/ 492442 w 623887"/>
                  <a:gd name="connsiteY126" fmla="*/ 945833 h 1464246"/>
                  <a:gd name="connsiteX127" fmla="*/ 487680 w 623887"/>
                  <a:gd name="connsiteY127" fmla="*/ 955358 h 1464246"/>
                  <a:gd name="connsiteX128" fmla="*/ 476250 w 623887"/>
                  <a:gd name="connsiteY128" fmla="*/ 953454 h 1464246"/>
                  <a:gd name="connsiteX129" fmla="*/ 469582 w 623887"/>
                  <a:gd name="connsiteY129" fmla="*/ 943929 h 1464246"/>
                  <a:gd name="connsiteX130" fmla="*/ 472440 w 623887"/>
                  <a:gd name="connsiteY130" fmla="*/ 921069 h 1464246"/>
                  <a:gd name="connsiteX131" fmla="*/ 474345 w 623887"/>
                  <a:gd name="connsiteY131" fmla="*/ 885826 h 1464246"/>
                  <a:gd name="connsiteX132" fmla="*/ 468630 w 623887"/>
                  <a:gd name="connsiteY132" fmla="*/ 871538 h 1464246"/>
                  <a:gd name="connsiteX133" fmla="*/ 407670 w 623887"/>
                  <a:gd name="connsiteY133" fmla="*/ 818198 h 1464246"/>
                  <a:gd name="connsiteX134" fmla="*/ 348615 w 623887"/>
                  <a:gd name="connsiteY134" fmla="*/ 703898 h 1464246"/>
                  <a:gd name="connsiteX135" fmla="*/ 360997 w 623887"/>
                  <a:gd name="connsiteY135" fmla="*/ 643891 h 1464246"/>
                  <a:gd name="connsiteX136" fmla="*/ 448627 w 623887"/>
                  <a:gd name="connsiteY136" fmla="*/ 249555 h 1464246"/>
                  <a:gd name="connsiteX137" fmla="*/ 464820 w 623887"/>
                  <a:gd name="connsiteY137" fmla="*/ 267652 h 1464246"/>
                  <a:gd name="connsiteX138" fmla="*/ 481965 w 623887"/>
                  <a:gd name="connsiteY138" fmla="*/ 294323 h 1464246"/>
                  <a:gd name="connsiteX139" fmla="*/ 488632 w 623887"/>
                  <a:gd name="connsiteY139" fmla="*/ 339090 h 1464246"/>
                  <a:gd name="connsiteX140" fmla="*/ 485775 w 623887"/>
                  <a:gd name="connsiteY140" fmla="*/ 385763 h 1464246"/>
                  <a:gd name="connsiteX141" fmla="*/ 472440 w 623887"/>
                  <a:gd name="connsiteY141" fmla="*/ 442913 h 1464246"/>
                  <a:gd name="connsiteX142" fmla="*/ 460057 w 623887"/>
                  <a:gd name="connsiteY142" fmla="*/ 474345 h 1464246"/>
                  <a:gd name="connsiteX143" fmla="*/ 453390 w 623887"/>
                  <a:gd name="connsiteY143" fmla="*/ 492443 h 1464246"/>
                  <a:gd name="connsiteX144" fmla="*/ 456247 w 623887"/>
                  <a:gd name="connsiteY144" fmla="*/ 518160 h 1464246"/>
                  <a:gd name="connsiteX145" fmla="*/ 465772 w 623887"/>
                  <a:gd name="connsiteY145" fmla="*/ 541020 h 1464246"/>
                  <a:gd name="connsiteX146" fmla="*/ 469582 w 623887"/>
                  <a:gd name="connsiteY146" fmla="*/ 547688 h 1464246"/>
                  <a:gd name="connsiteX147" fmla="*/ 477202 w 623887"/>
                  <a:gd name="connsiteY147" fmla="*/ 540068 h 1464246"/>
                  <a:gd name="connsiteX148" fmla="*/ 496252 w 623887"/>
                  <a:gd name="connsiteY148" fmla="*/ 518160 h 1464246"/>
                  <a:gd name="connsiteX149" fmla="*/ 515302 w 623887"/>
                  <a:gd name="connsiteY149" fmla="*/ 493395 h 1464246"/>
                  <a:gd name="connsiteX150" fmla="*/ 526732 w 623887"/>
                  <a:gd name="connsiteY150" fmla="*/ 478155 h 1464246"/>
                  <a:gd name="connsiteX151" fmla="*/ 536257 w 623887"/>
                  <a:gd name="connsiteY151" fmla="*/ 461963 h 1464246"/>
                  <a:gd name="connsiteX152" fmla="*/ 539115 w 623887"/>
                  <a:gd name="connsiteY152" fmla="*/ 444818 h 1464246"/>
                  <a:gd name="connsiteX153" fmla="*/ 551497 w 623887"/>
                  <a:gd name="connsiteY153" fmla="*/ 468630 h 1464246"/>
                  <a:gd name="connsiteX154" fmla="*/ 561975 w 623887"/>
                  <a:gd name="connsiteY154" fmla="*/ 506730 h 1464246"/>
                  <a:gd name="connsiteX155" fmla="*/ 559117 w 623887"/>
                  <a:gd name="connsiteY155" fmla="*/ 542925 h 1464246"/>
                  <a:gd name="connsiteX156" fmla="*/ 549592 w 623887"/>
                  <a:gd name="connsiteY156" fmla="*/ 592455 h 1464246"/>
                  <a:gd name="connsiteX157" fmla="*/ 526732 w 623887"/>
                  <a:gd name="connsiteY157" fmla="*/ 638175 h 1464246"/>
                  <a:gd name="connsiteX158" fmla="*/ 507682 w 623887"/>
                  <a:gd name="connsiteY158" fmla="*/ 661035 h 1464246"/>
                  <a:gd name="connsiteX159" fmla="*/ 498157 w 623887"/>
                  <a:gd name="connsiteY159" fmla="*/ 672465 h 1464246"/>
                  <a:gd name="connsiteX160" fmla="*/ 497205 w 623887"/>
                  <a:gd name="connsiteY160" fmla="*/ 685800 h 1464246"/>
                  <a:gd name="connsiteX161" fmla="*/ 495300 w 623887"/>
                  <a:gd name="connsiteY161" fmla="*/ 717233 h 1464246"/>
                  <a:gd name="connsiteX162" fmla="*/ 494347 w 623887"/>
                  <a:gd name="connsiteY162" fmla="*/ 733425 h 1464246"/>
                  <a:gd name="connsiteX163" fmla="*/ 487680 w 623887"/>
                  <a:gd name="connsiteY163" fmla="*/ 740093 h 1464246"/>
                  <a:gd name="connsiteX164" fmla="*/ 478155 w 623887"/>
                  <a:gd name="connsiteY164" fmla="*/ 739140 h 1464246"/>
                  <a:gd name="connsiteX165" fmla="*/ 471487 w 623887"/>
                  <a:gd name="connsiteY165" fmla="*/ 729615 h 1464246"/>
                  <a:gd name="connsiteX166" fmla="*/ 472440 w 623887"/>
                  <a:gd name="connsiteY166" fmla="*/ 702945 h 1464246"/>
                  <a:gd name="connsiteX167" fmla="*/ 466725 w 623887"/>
                  <a:gd name="connsiteY167" fmla="*/ 684848 h 1464246"/>
                  <a:gd name="connsiteX168" fmla="*/ 457200 w 623887"/>
                  <a:gd name="connsiteY168" fmla="*/ 679133 h 1464246"/>
                  <a:gd name="connsiteX169" fmla="*/ 429577 w 623887"/>
                  <a:gd name="connsiteY169" fmla="*/ 665798 h 1464246"/>
                  <a:gd name="connsiteX170" fmla="*/ 389572 w 623887"/>
                  <a:gd name="connsiteY170" fmla="*/ 641985 h 1464246"/>
                  <a:gd name="connsiteX171" fmla="*/ 345757 w 623887"/>
                  <a:gd name="connsiteY171" fmla="*/ 602933 h 1464246"/>
                  <a:gd name="connsiteX172" fmla="*/ 319087 w 623887"/>
                  <a:gd name="connsiteY172" fmla="*/ 559118 h 1464246"/>
                  <a:gd name="connsiteX173" fmla="*/ 309562 w 623887"/>
                  <a:gd name="connsiteY173" fmla="*/ 519113 h 1464246"/>
                  <a:gd name="connsiteX174" fmla="*/ 312420 w 623887"/>
                  <a:gd name="connsiteY174" fmla="*/ 492443 h 1464246"/>
                  <a:gd name="connsiteX175" fmla="*/ 325755 w 623887"/>
                  <a:gd name="connsiteY175" fmla="*/ 511493 h 1464246"/>
                  <a:gd name="connsiteX176" fmla="*/ 351472 w 623887"/>
                  <a:gd name="connsiteY176" fmla="*/ 527685 h 1464246"/>
                  <a:gd name="connsiteX177" fmla="*/ 399097 w 623887"/>
                  <a:gd name="connsiteY177" fmla="*/ 551498 h 1464246"/>
                  <a:gd name="connsiteX178" fmla="*/ 429577 w 623887"/>
                  <a:gd name="connsiteY178" fmla="*/ 572453 h 1464246"/>
                  <a:gd name="connsiteX179" fmla="*/ 452437 w 623887"/>
                  <a:gd name="connsiteY179" fmla="*/ 594360 h 1464246"/>
                  <a:gd name="connsiteX180" fmla="*/ 443865 w 623887"/>
                  <a:gd name="connsiteY180" fmla="*/ 566738 h 1464246"/>
                  <a:gd name="connsiteX181" fmla="*/ 441960 w 623887"/>
                  <a:gd name="connsiteY181" fmla="*/ 541020 h 1464246"/>
                  <a:gd name="connsiteX182" fmla="*/ 433387 w 623887"/>
                  <a:gd name="connsiteY182" fmla="*/ 511493 h 1464246"/>
                  <a:gd name="connsiteX183" fmla="*/ 419100 w 623887"/>
                  <a:gd name="connsiteY183" fmla="*/ 500063 h 1464246"/>
                  <a:gd name="connsiteX184" fmla="*/ 393382 w 623887"/>
                  <a:gd name="connsiteY184" fmla="*/ 497205 h 1464246"/>
                  <a:gd name="connsiteX185" fmla="*/ 366712 w 623887"/>
                  <a:gd name="connsiteY185" fmla="*/ 487680 h 1464246"/>
                  <a:gd name="connsiteX186" fmla="*/ 326707 w 623887"/>
                  <a:gd name="connsiteY186" fmla="*/ 468630 h 1464246"/>
                  <a:gd name="connsiteX187" fmla="*/ 280035 w 623887"/>
                  <a:gd name="connsiteY187" fmla="*/ 438150 h 1464246"/>
                  <a:gd name="connsiteX188" fmla="*/ 247650 w 623887"/>
                  <a:gd name="connsiteY188" fmla="*/ 403860 h 1464246"/>
                  <a:gd name="connsiteX189" fmla="*/ 236220 w 623887"/>
                  <a:gd name="connsiteY189" fmla="*/ 373380 h 1464246"/>
                  <a:gd name="connsiteX190" fmla="*/ 235267 w 623887"/>
                  <a:gd name="connsiteY190" fmla="*/ 347663 h 1464246"/>
                  <a:gd name="connsiteX191" fmla="*/ 249555 w 623887"/>
                  <a:gd name="connsiteY191" fmla="*/ 361950 h 1464246"/>
                  <a:gd name="connsiteX192" fmla="*/ 270510 w 623887"/>
                  <a:gd name="connsiteY192" fmla="*/ 371475 h 1464246"/>
                  <a:gd name="connsiteX193" fmla="*/ 300990 w 623887"/>
                  <a:gd name="connsiteY193" fmla="*/ 376238 h 1464246"/>
                  <a:gd name="connsiteX194" fmla="*/ 333375 w 623887"/>
                  <a:gd name="connsiteY194" fmla="*/ 385763 h 1464246"/>
                  <a:gd name="connsiteX195" fmla="*/ 367665 w 623887"/>
                  <a:gd name="connsiteY195" fmla="*/ 399097 h 1464246"/>
                  <a:gd name="connsiteX196" fmla="*/ 401955 w 623887"/>
                  <a:gd name="connsiteY196" fmla="*/ 421958 h 1464246"/>
                  <a:gd name="connsiteX197" fmla="*/ 404812 w 623887"/>
                  <a:gd name="connsiteY197" fmla="*/ 393383 h 1464246"/>
                  <a:gd name="connsiteX198" fmla="*/ 408622 w 623887"/>
                  <a:gd name="connsiteY198" fmla="*/ 370522 h 1464246"/>
                  <a:gd name="connsiteX199" fmla="*/ 423862 w 623887"/>
                  <a:gd name="connsiteY199" fmla="*/ 324803 h 1464246"/>
                  <a:gd name="connsiteX200" fmla="*/ 441007 w 623887"/>
                  <a:gd name="connsiteY200" fmla="*/ 290513 h 1464246"/>
                  <a:gd name="connsiteX201" fmla="*/ 447675 w 623887"/>
                  <a:gd name="connsiteY201" fmla="*/ 264795 h 1464246"/>
                  <a:gd name="connsiteX202" fmla="*/ 448627 w 623887"/>
                  <a:gd name="connsiteY202" fmla="*/ 249555 h 1464246"/>
                  <a:gd name="connsiteX203" fmla="*/ 25717 w 623887"/>
                  <a:gd name="connsiteY203" fmla="*/ 4764 h 1464246"/>
                  <a:gd name="connsiteX204" fmla="*/ 58102 w 623887"/>
                  <a:gd name="connsiteY204" fmla="*/ 5716 h 1464246"/>
                  <a:gd name="connsiteX205" fmla="*/ 90488 w 623887"/>
                  <a:gd name="connsiteY205" fmla="*/ 18099 h 1464246"/>
                  <a:gd name="connsiteX206" fmla="*/ 128588 w 623887"/>
                  <a:gd name="connsiteY206" fmla="*/ 43816 h 1464246"/>
                  <a:gd name="connsiteX207" fmla="*/ 160972 w 623887"/>
                  <a:gd name="connsiteY207" fmla="*/ 73344 h 1464246"/>
                  <a:gd name="connsiteX208" fmla="*/ 184785 w 623887"/>
                  <a:gd name="connsiteY208" fmla="*/ 107634 h 1464246"/>
                  <a:gd name="connsiteX209" fmla="*/ 167640 w 623887"/>
                  <a:gd name="connsiteY209" fmla="*/ 111444 h 1464246"/>
                  <a:gd name="connsiteX210" fmla="*/ 129540 w 623887"/>
                  <a:gd name="connsiteY210" fmla="*/ 108586 h 1464246"/>
                  <a:gd name="connsiteX211" fmla="*/ 100013 w 623887"/>
                  <a:gd name="connsiteY211" fmla="*/ 100014 h 1464246"/>
                  <a:gd name="connsiteX212" fmla="*/ 64770 w 623887"/>
                  <a:gd name="connsiteY212" fmla="*/ 77154 h 1464246"/>
                  <a:gd name="connsiteX213" fmla="*/ 41910 w 623887"/>
                  <a:gd name="connsiteY213" fmla="*/ 50484 h 1464246"/>
                  <a:gd name="connsiteX214" fmla="*/ 22860 w 623887"/>
                  <a:gd name="connsiteY214" fmla="*/ 25719 h 1464246"/>
                  <a:gd name="connsiteX215" fmla="*/ 0 w 623887"/>
                  <a:gd name="connsiteY215" fmla="*/ 11431 h 1464246"/>
                  <a:gd name="connsiteX216" fmla="*/ 25717 w 623887"/>
                  <a:gd name="connsiteY216" fmla="*/ 4764 h 1464246"/>
                  <a:gd name="connsiteX217" fmla="*/ 193357 w 623887"/>
                  <a:gd name="connsiteY217" fmla="*/ 0 h 1464246"/>
                  <a:gd name="connsiteX218" fmla="*/ 213359 w 623887"/>
                  <a:gd name="connsiteY218" fmla="*/ 7620 h 1464246"/>
                  <a:gd name="connsiteX219" fmla="*/ 236219 w 623887"/>
                  <a:gd name="connsiteY219" fmla="*/ 26670 h 1464246"/>
                  <a:gd name="connsiteX220" fmla="*/ 252412 w 623887"/>
                  <a:gd name="connsiteY220" fmla="*/ 44768 h 1464246"/>
                  <a:gd name="connsiteX221" fmla="*/ 267652 w 623887"/>
                  <a:gd name="connsiteY221" fmla="*/ 88583 h 1464246"/>
                  <a:gd name="connsiteX222" fmla="*/ 274319 w 623887"/>
                  <a:gd name="connsiteY222" fmla="*/ 139065 h 1464246"/>
                  <a:gd name="connsiteX223" fmla="*/ 281939 w 623887"/>
                  <a:gd name="connsiteY223" fmla="*/ 169545 h 1464246"/>
                  <a:gd name="connsiteX224" fmla="*/ 298132 w 623887"/>
                  <a:gd name="connsiteY224" fmla="*/ 208598 h 1464246"/>
                  <a:gd name="connsiteX225" fmla="*/ 305752 w 623887"/>
                  <a:gd name="connsiteY225" fmla="*/ 220028 h 1464246"/>
                  <a:gd name="connsiteX226" fmla="*/ 305752 w 623887"/>
                  <a:gd name="connsiteY226" fmla="*/ 209550 h 1464246"/>
                  <a:gd name="connsiteX227" fmla="*/ 306704 w 623887"/>
                  <a:gd name="connsiteY227" fmla="*/ 188595 h 1464246"/>
                  <a:gd name="connsiteX228" fmla="*/ 312419 w 623887"/>
                  <a:gd name="connsiteY228" fmla="*/ 155258 h 1464246"/>
                  <a:gd name="connsiteX229" fmla="*/ 322897 w 623887"/>
                  <a:gd name="connsiteY229" fmla="*/ 121920 h 1464246"/>
                  <a:gd name="connsiteX230" fmla="*/ 322897 w 623887"/>
                  <a:gd name="connsiteY230" fmla="*/ 99060 h 1464246"/>
                  <a:gd name="connsiteX231" fmla="*/ 317182 w 623887"/>
                  <a:gd name="connsiteY231" fmla="*/ 83820 h 1464246"/>
                  <a:gd name="connsiteX232" fmla="*/ 334327 w 623887"/>
                  <a:gd name="connsiteY232" fmla="*/ 94298 h 1464246"/>
                  <a:gd name="connsiteX233" fmla="*/ 353377 w 623887"/>
                  <a:gd name="connsiteY233" fmla="*/ 109538 h 1464246"/>
                  <a:gd name="connsiteX234" fmla="*/ 367664 w 623887"/>
                  <a:gd name="connsiteY234" fmla="*/ 133350 h 1464246"/>
                  <a:gd name="connsiteX235" fmla="*/ 377189 w 623887"/>
                  <a:gd name="connsiteY235" fmla="*/ 163830 h 1464246"/>
                  <a:gd name="connsiteX236" fmla="*/ 383857 w 623887"/>
                  <a:gd name="connsiteY236" fmla="*/ 210503 h 1464246"/>
                  <a:gd name="connsiteX237" fmla="*/ 382904 w 623887"/>
                  <a:gd name="connsiteY237" fmla="*/ 263843 h 1464246"/>
                  <a:gd name="connsiteX238" fmla="*/ 376237 w 623887"/>
                  <a:gd name="connsiteY238" fmla="*/ 288608 h 1464246"/>
                  <a:gd name="connsiteX239" fmla="*/ 375284 w 623887"/>
                  <a:gd name="connsiteY239" fmla="*/ 307658 h 1464246"/>
                  <a:gd name="connsiteX240" fmla="*/ 381952 w 623887"/>
                  <a:gd name="connsiteY240" fmla="*/ 328613 h 1464246"/>
                  <a:gd name="connsiteX241" fmla="*/ 396239 w 623887"/>
                  <a:gd name="connsiteY241" fmla="*/ 348615 h 1464246"/>
                  <a:gd name="connsiteX242" fmla="*/ 402907 w 623887"/>
                  <a:gd name="connsiteY242" fmla="*/ 358140 h 1464246"/>
                  <a:gd name="connsiteX243" fmla="*/ 401954 w 623887"/>
                  <a:gd name="connsiteY243" fmla="*/ 368618 h 1464246"/>
                  <a:gd name="connsiteX244" fmla="*/ 389572 w 623887"/>
                  <a:gd name="connsiteY244" fmla="*/ 373380 h 1464246"/>
                  <a:gd name="connsiteX245" fmla="*/ 379094 w 623887"/>
                  <a:gd name="connsiteY245" fmla="*/ 364808 h 1464246"/>
                  <a:gd name="connsiteX246" fmla="*/ 367664 w 623887"/>
                  <a:gd name="connsiteY246" fmla="*/ 355283 h 1464246"/>
                  <a:gd name="connsiteX247" fmla="*/ 358139 w 623887"/>
                  <a:gd name="connsiteY247" fmla="*/ 339090 h 1464246"/>
                  <a:gd name="connsiteX248" fmla="*/ 351472 w 623887"/>
                  <a:gd name="connsiteY248" fmla="*/ 324803 h 1464246"/>
                  <a:gd name="connsiteX249" fmla="*/ 319087 w 623887"/>
                  <a:gd name="connsiteY249" fmla="*/ 324803 h 1464246"/>
                  <a:gd name="connsiteX250" fmla="*/ 282892 w 623887"/>
                  <a:gd name="connsiteY250" fmla="*/ 320993 h 1464246"/>
                  <a:gd name="connsiteX251" fmla="*/ 239077 w 623887"/>
                  <a:gd name="connsiteY251" fmla="*/ 308610 h 1464246"/>
                  <a:gd name="connsiteX252" fmla="*/ 196214 w 623887"/>
                  <a:gd name="connsiteY252" fmla="*/ 291465 h 1464246"/>
                  <a:gd name="connsiteX253" fmla="*/ 169544 w 623887"/>
                  <a:gd name="connsiteY253" fmla="*/ 274320 h 1464246"/>
                  <a:gd name="connsiteX254" fmla="*/ 155257 w 623887"/>
                  <a:gd name="connsiteY254" fmla="*/ 252413 h 1464246"/>
                  <a:gd name="connsiteX255" fmla="*/ 148589 w 623887"/>
                  <a:gd name="connsiteY255" fmla="*/ 237173 h 1464246"/>
                  <a:gd name="connsiteX256" fmla="*/ 143827 w 623887"/>
                  <a:gd name="connsiteY256" fmla="*/ 220980 h 1464246"/>
                  <a:gd name="connsiteX257" fmla="*/ 154304 w 623887"/>
                  <a:gd name="connsiteY257" fmla="*/ 228600 h 1464246"/>
                  <a:gd name="connsiteX258" fmla="*/ 169544 w 623887"/>
                  <a:gd name="connsiteY258" fmla="*/ 233363 h 1464246"/>
                  <a:gd name="connsiteX259" fmla="*/ 189547 w 623887"/>
                  <a:gd name="connsiteY259" fmla="*/ 233363 h 1464246"/>
                  <a:gd name="connsiteX260" fmla="*/ 218122 w 623887"/>
                  <a:gd name="connsiteY260" fmla="*/ 234315 h 1464246"/>
                  <a:gd name="connsiteX261" fmla="*/ 246697 w 623887"/>
                  <a:gd name="connsiteY261" fmla="*/ 235268 h 1464246"/>
                  <a:gd name="connsiteX262" fmla="*/ 281939 w 623887"/>
                  <a:gd name="connsiteY262" fmla="*/ 239078 h 1464246"/>
                  <a:gd name="connsiteX263" fmla="*/ 273367 w 623887"/>
                  <a:gd name="connsiteY263" fmla="*/ 214313 h 1464246"/>
                  <a:gd name="connsiteX264" fmla="*/ 265747 w 623887"/>
                  <a:gd name="connsiteY264" fmla="*/ 193358 h 1464246"/>
                  <a:gd name="connsiteX265" fmla="*/ 254317 w 623887"/>
                  <a:gd name="connsiteY265" fmla="*/ 191453 h 1464246"/>
                  <a:gd name="connsiteX266" fmla="*/ 243839 w 623887"/>
                  <a:gd name="connsiteY266" fmla="*/ 195263 h 1464246"/>
                  <a:gd name="connsiteX267" fmla="*/ 216217 w 623887"/>
                  <a:gd name="connsiteY267" fmla="*/ 199073 h 1464246"/>
                  <a:gd name="connsiteX268" fmla="*/ 175259 w 623887"/>
                  <a:gd name="connsiteY268" fmla="*/ 199073 h 1464246"/>
                  <a:gd name="connsiteX269" fmla="*/ 139064 w 623887"/>
                  <a:gd name="connsiteY269" fmla="*/ 192405 h 1464246"/>
                  <a:gd name="connsiteX270" fmla="*/ 102869 w 623887"/>
                  <a:gd name="connsiteY270" fmla="*/ 180023 h 1464246"/>
                  <a:gd name="connsiteX271" fmla="*/ 81914 w 623887"/>
                  <a:gd name="connsiteY271" fmla="*/ 160973 h 1464246"/>
                  <a:gd name="connsiteX272" fmla="*/ 70484 w 623887"/>
                  <a:gd name="connsiteY272" fmla="*/ 137160 h 1464246"/>
                  <a:gd name="connsiteX273" fmla="*/ 86677 w 623887"/>
                  <a:gd name="connsiteY273" fmla="*/ 144780 h 1464246"/>
                  <a:gd name="connsiteX274" fmla="*/ 105727 w 623887"/>
                  <a:gd name="connsiteY274" fmla="*/ 145733 h 1464246"/>
                  <a:gd name="connsiteX275" fmla="*/ 130492 w 623887"/>
                  <a:gd name="connsiteY275" fmla="*/ 140018 h 1464246"/>
                  <a:gd name="connsiteX276" fmla="*/ 156209 w 623887"/>
                  <a:gd name="connsiteY276" fmla="*/ 134303 h 1464246"/>
                  <a:gd name="connsiteX277" fmla="*/ 180974 w 623887"/>
                  <a:gd name="connsiteY277" fmla="*/ 135255 h 1464246"/>
                  <a:gd name="connsiteX278" fmla="*/ 201929 w 623887"/>
                  <a:gd name="connsiteY278" fmla="*/ 137160 h 1464246"/>
                  <a:gd name="connsiteX279" fmla="*/ 218122 w 623887"/>
                  <a:gd name="connsiteY279" fmla="*/ 138113 h 1464246"/>
                  <a:gd name="connsiteX280" fmla="*/ 207644 w 623887"/>
                  <a:gd name="connsiteY280" fmla="*/ 125730 h 1464246"/>
                  <a:gd name="connsiteX281" fmla="*/ 204787 w 623887"/>
                  <a:gd name="connsiteY281" fmla="*/ 113348 h 1464246"/>
                  <a:gd name="connsiteX282" fmla="*/ 202882 w 623887"/>
                  <a:gd name="connsiteY282" fmla="*/ 95250 h 1464246"/>
                  <a:gd name="connsiteX283" fmla="*/ 200977 w 623887"/>
                  <a:gd name="connsiteY283" fmla="*/ 29528 h 1464246"/>
                  <a:gd name="connsiteX284" fmla="*/ 199072 w 623887"/>
                  <a:gd name="connsiteY284" fmla="*/ 10478 h 1464246"/>
                  <a:gd name="connsiteX285" fmla="*/ 193357 w 623887"/>
                  <a:gd name="connsiteY285" fmla="*/ 0 h 146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</a:cxnLst>
                <a:rect l="l" t="t" r="r" b="b"/>
                <a:pathLst>
                  <a:path w="623887" h="1464246">
                    <a:moveTo>
                      <a:pt x="293369" y="1149668"/>
                    </a:moveTo>
                    <a:cubicBezTo>
                      <a:pt x="291465" y="1159193"/>
                      <a:pt x="287654" y="1167766"/>
                      <a:pt x="287654" y="1177291"/>
                    </a:cubicBezTo>
                    <a:cubicBezTo>
                      <a:pt x="287654" y="1186816"/>
                      <a:pt x="291465" y="1195388"/>
                      <a:pt x="293369" y="1204913"/>
                    </a:cubicBezTo>
                    <a:cubicBezTo>
                      <a:pt x="296227" y="1221106"/>
                      <a:pt x="300037" y="1237298"/>
                      <a:pt x="301942" y="1253491"/>
                    </a:cubicBezTo>
                    <a:cubicBezTo>
                      <a:pt x="302894" y="1264920"/>
                      <a:pt x="303847" y="1277303"/>
                      <a:pt x="302894" y="1288733"/>
                    </a:cubicBezTo>
                    <a:cubicBezTo>
                      <a:pt x="302894" y="1301116"/>
                      <a:pt x="301942" y="1314450"/>
                      <a:pt x="299084" y="1325880"/>
                    </a:cubicBezTo>
                    <a:cubicBezTo>
                      <a:pt x="298132" y="1332548"/>
                      <a:pt x="295275" y="1339216"/>
                      <a:pt x="293369" y="1344930"/>
                    </a:cubicBezTo>
                    <a:cubicBezTo>
                      <a:pt x="302894" y="1339216"/>
                      <a:pt x="310515" y="1333500"/>
                      <a:pt x="320040" y="1330643"/>
                    </a:cubicBezTo>
                    <a:cubicBezTo>
                      <a:pt x="328612" y="1327786"/>
                      <a:pt x="338137" y="1326833"/>
                      <a:pt x="347662" y="1324928"/>
                    </a:cubicBezTo>
                    <a:cubicBezTo>
                      <a:pt x="361950" y="1323023"/>
                      <a:pt x="376237" y="1322070"/>
                      <a:pt x="390525" y="1322070"/>
                    </a:cubicBezTo>
                    <a:cubicBezTo>
                      <a:pt x="404812" y="1321118"/>
                      <a:pt x="420052" y="1322070"/>
                      <a:pt x="434340" y="1322070"/>
                    </a:cubicBezTo>
                    <a:cubicBezTo>
                      <a:pt x="441959" y="1322070"/>
                      <a:pt x="448627" y="1322070"/>
                      <a:pt x="456247" y="1320166"/>
                    </a:cubicBezTo>
                    <a:cubicBezTo>
                      <a:pt x="463867" y="1317308"/>
                      <a:pt x="470534" y="1312545"/>
                      <a:pt x="478155" y="1309688"/>
                    </a:cubicBezTo>
                    <a:cubicBezTo>
                      <a:pt x="473392" y="1320166"/>
                      <a:pt x="469582" y="1330643"/>
                      <a:pt x="463867" y="1340168"/>
                    </a:cubicBezTo>
                    <a:cubicBezTo>
                      <a:pt x="460057" y="1350645"/>
                      <a:pt x="453390" y="1360170"/>
                      <a:pt x="444817" y="1367791"/>
                    </a:cubicBezTo>
                    <a:cubicBezTo>
                      <a:pt x="433387" y="1378268"/>
                      <a:pt x="419100" y="1385888"/>
                      <a:pt x="405765" y="1392555"/>
                    </a:cubicBezTo>
                    <a:cubicBezTo>
                      <a:pt x="393382" y="1399223"/>
                      <a:pt x="381000" y="1403033"/>
                      <a:pt x="367665" y="1406843"/>
                    </a:cubicBezTo>
                    <a:cubicBezTo>
                      <a:pt x="357187" y="1409700"/>
                      <a:pt x="346709" y="1412558"/>
                      <a:pt x="335279" y="1414463"/>
                    </a:cubicBezTo>
                    <a:cubicBezTo>
                      <a:pt x="324802" y="1416368"/>
                      <a:pt x="314325" y="1416368"/>
                      <a:pt x="303847" y="1417321"/>
                    </a:cubicBezTo>
                    <a:cubicBezTo>
                      <a:pt x="293369" y="1418273"/>
                      <a:pt x="282892" y="1419225"/>
                      <a:pt x="272415" y="1421130"/>
                    </a:cubicBezTo>
                    <a:cubicBezTo>
                      <a:pt x="263842" y="1423036"/>
                      <a:pt x="255269" y="1425893"/>
                      <a:pt x="246697" y="1430655"/>
                    </a:cubicBezTo>
                    <a:cubicBezTo>
                      <a:pt x="237172" y="1436371"/>
                      <a:pt x="229552" y="1444943"/>
                      <a:pt x="220027" y="1452563"/>
                    </a:cubicBezTo>
                    <a:cubicBezTo>
                      <a:pt x="214312" y="1456373"/>
                      <a:pt x="210502" y="1462088"/>
                      <a:pt x="203834" y="1463993"/>
                    </a:cubicBezTo>
                    <a:cubicBezTo>
                      <a:pt x="200977" y="1464946"/>
                      <a:pt x="199072" y="1463041"/>
                      <a:pt x="197167" y="1461136"/>
                    </a:cubicBezTo>
                    <a:cubicBezTo>
                      <a:pt x="195262" y="1459230"/>
                      <a:pt x="192404" y="1457325"/>
                      <a:pt x="191452" y="1454468"/>
                    </a:cubicBezTo>
                    <a:cubicBezTo>
                      <a:pt x="191452" y="1451611"/>
                      <a:pt x="192404" y="1447800"/>
                      <a:pt x="193357" y="1445896"/>
                    </a:cubicBezTo>
                    <a:cubicBezTo>
                      <a:pt x="196215" y="1442086"/>
                      <a:pt x="199072" y="1439228"/>
                      <a:pt x="202882" y="1437323"/>
                    </a:cubicBezTo>
                    <a:cubicBezTo>
                      <a:pt x="209550" y="1432561"/>
                      <a:pt x="218122" y="1429703"/>
                      <a:pt x="223837" y="1423988"/>
                    </a:cubicBezTo>
                    <a:cubicBezTo>
                      <a:pt x="226694" y="1420178"/>
                      <a:pt x="227647" y="1415416"/>
                      <a:pt x="227647" y="1410653"/>
                    </a:cubicBezTo>
                    <a:cubicBezTo>
                      <a:pt x="227647" y="1403033"/>
                      <a:pt x="222884" y="1394461"/>
                      <a:pt x="220979" y="1386841"/>
                    </a:cubicBezTo>
                    <a:cubicBezTo>
                      <a:pt x="218122" y="1372553"/>
                      <a:pt x="215265" y="1359218"/>
                      <a:pt x="214312" y="1344930"/>
                    </a:cubicBezTo>
                    <a:cubicBezTo>
                      <a:pt x="213359" y="1328738"/>
                      <a:pt x="213359" y="1311593"/>
                      <a:pt x="215265" y="1295400"/>
                    </a:cubicBezTo>
                    <a:cubicBezTo>
                      <a:pt x="217169" y="1276350"/>
                      <a:pt x="220027" y="1258253"/>
                      <a:pt x="224790" y="1239203"/>
                    </a:cubicBezTo>
                    <a:cubicBezTo>
                      <a:pt x="229552" y="1223011"/>
                      <a:pt x="235267" y="1205866"/>
                      <a:pt x="243840" y="1190625"/>
                    </a:cubicBezTo>
                    <a:cubicBezTo>
                      <a:pt x="248602" y="1181100"/>
                      <a:pt x="257175" y="1172528"/>
                      <a:pt x="264794" y="1164908"/>
                    </a:cubicBezTo>
                    <a:cubicBezTo>
                      <a:pt x="273367" y="1158241"/>
                      <a:pt x="283844" y="1154431"/>
                      <a:pt x="293369" y="1149668"/>
                    </a:cubicBezTo>
                    <a:close/>
                    <a:moveTo>
                      <a:pt x="358139" y="991553"/>
                    </a:moveTo>
                    <a:cubicBezTo>
                      <a:pt x="358139" y="1001078"/>
                      <a:pt x="355282" y="1010603"/>
                      <a:pt x="357187" y="1019175"/>
                    </a:cubicBezTo>
                    <a:cubicBezTo>
                      <a:pt x="359092" y="1028700"/>
                      <a:pt x="363854" y="1037273"/>
                      <a:pt x="366712" y="1045845"/>
                    </a:cubicBezTo>
                    <a:cubicBezTo>
                      <a:pt x="372427" y="1061085"/>
                      <a:pt x="378142" y="1076325"/>
                      <a:pt x="382904" y="1091566"/>
                    </a:cubicBezTo>
                    <a:cubicBezTo>
                      <a:pt x="386714" y="1102995"/>
                      <a:pt x="388619" y="1114425"/>
                      <a:pt x="390524" y="1126808"/>
                    </a:cubicBezTo>
                    <a:cubicBezTo>
                      <a:pt x="391477" y="1139191"/>
                      <a:pt x="393382" y="1151573"/>
                      <a:pt x="393382" y="1163955"/>
                    </a:cubicBezTo>
                    <a:cubicBezTo>
                      <a:pt x="393382" y="1170623"/>
                      <a:pt x="391477" y="1177291"/>
                      <a:pt x="390524" y="1183005"/>
                    </a:cubicBezTo>
                    <a:cubicBezTo>
                      <a:pt x="398144" y="1176338"/>
                      <a:pt x="405764" y="1169670"/>
                      <a:pt x="414337" y="1163955"/>
                    </a:cubicBezTo>
                    <a:cubicBezTo>
                      <a:pt x="422909" y="1163003"/>
                      <a:pt x="431482" y="1160145"/>
                      <a:pt x="441007" y="1157288"/>
                    </a:cubicBezTo>
                    <a:cubicBezTo>
                      <a:pt x="454342" y="1153478"/>
                      <a:pt x="468629" y="1150620"/>
                      <a:pt x="481964" y="1147763"/>
                    </a:cubicBezTo>
                    <a:cubicBezTo>
                      <a:pt x="496252" y="1144905"/>
                      <a:pt x="511492" y="1143000"/>
                      <a:pt x="525779" y="1140143"/>
                    </a:cubicBezTo>
                    <a:cubicBezTo>
                      <a:pt x="532447" y="1139191"/>
                      <a:pt x="540067" y="1138238"/>
                      <a:pt x="546734" y="1135380"/>
                    </a:cubicBezTo>
                    <a:cubicBezTo>
                      <a:pt x="554354" y="1131570"/>
                      <a:pt x="560069" y="1125855"/>
                      <a:pt x="566737" y="1122045"/>
                    </a:cubicBezTo>
                    <a:cubicBezTo>
                      <a:pt x="563879" y="1133475"/>
                      <a:pt x="561022" y="1143953"/>
                      <a:pt x="557212" y="1154430"/>
                    </a:cubicBezTo>
                    <a:cubicBezTo>
                      <a:pt x="553402" y="1164908"/>
                      <a:pt x="548639" y="1174433"/>
                      <a:pt x="541019" y="1183005"/>
                    </a:cubicBezTo>
                    <a:cubicBezTo>
                      <a:pt x="531494" y="1194435"/>
                      <a:pt x="519112" y="1204913"/>
                      <a:pt x="506729" y="1213485"/>
                    </a:cubicBezTo>
                    <a:cubicBezTo>
                      <a:pt x="496252" y="1221105"/>
                      <a:pt x="483869" y="1227773"/>
                      <a:pt x="471487" y="1233488"/>
                    </a:cubicBezTo>
                    <a:cubicBezTo>
                      <a:pt x="461962" y="1238250"/>
                      <a:pt x="451484" y="1243013"/>
                      <a:pt x="441959" y="1246823"/>
                    </a:cubicBezTo>
                    <a:cubicBezTo>
                      <a:pt x="431482" y="1249680"/>
                      <a:pt x="421004" y="1251586"/>
                      <a:pt x="411479" y="1254443"/>
                    </a:cubicBezTo>
                    <a:cubicBezTo>
                      <a:pt x="401002" y="1257300"/>
                      <a:pt x="391477" y="1259205"/>
                      <a:pt x="380999" y="1263968"/>
                    </a:cubicBezTo>
                    <a:cubicBezTo>
                      <a:pt x="372427" y="1267778"/>
                      <a:pt x="363854" y="1271588"/>
                      <a:pt x="357187" y="1277303"/>
                    </a:cubicBezTo>
                    <a:cubicBezTo>
                      <a:pt x="348614" y="1284923"/>
                      <a:pt x="342899" y="1294448"/>
                      <a:pt x="334327" y="1303020"/>
                    </a:cubicBezTo>
                    <a:cubicBezTo>
                      <a:pt x="329564" y="1307783"/>
                      <a:pt x="325754" y="1313498"/>
                      <a:pt x="320039" y="1317308"/>
                    </a:cubicBezTo>
                    <a:cubicBezTo>
                      <a:pt x="318134" y="1318261"/>
                      <a:pt x="315277" y="1316355"/>
                      <a:pt x="312419" y="1315403"/>
                    </a:cubicBezTo>
                    <a:cubicBezTo>
                      <a:pt x="309562" y="1314450"/>
                      <a:pt x="306704" y="1312545"/>
                      <a:pt x="305752" y="1309688"/>
                    </a:cubicBezTo>
                    <a:cubicBezTo>
                      <a:pt x="304799" y="1306830"/>
                      <a:pt x="305752" y="1303020"/>
                      <a:pt x="306704" y="1300163"/>
                    </a:cubicBezTo>
                    <a:cubicBezTo>
                      <a:pt x="308609" y="1296353"/>
                      <a:pt x="311467" y="1293495"/>
                      <a:pt x="314324" y="1289686"/>
                    </a:cubicBezTo>
                    <a:cubicBezTo>
                      <a:pt x="320039" y="1283970"/>
                      <a:pt x="328612" y="1280161"/>
                      <a:pt x="333374" y="1272541"/>
                    </a:cubicBezTo>
                    <a:cubicBezTo>
                      <a:pt x="336232" y="1268730"/>
                      <a:pt x="336232" y="1263016"/>
                      <a:pt x="334327" y="1258253"/>
                    </a:cubicBezTo>
                    <a:cubicBezTo>
                      <a:pt x="332422" y="1250633"/>
                      <a:pt x="326707" y="1243966"/>
                      <a:pt x="323849" y="1235393"/>
                    </a:cubicBezTo>
                    <a:cubicBezTo>
                      <a:pt x="319087" y="1222058"/>
                      <a:pt x="313372" y="1208723"/>
                      <a:pt x="310514" y="1195388"/>
                    </a:cubicBezTo>
                    <a:cubicBezTo>
                      <a:pt x="306704" y="1179195"/>
                      <a:pt x="304799" y="1163003"/>
                      <a:pt x="303847" y="1146810"/>
                    </a:cubicBezTo>
                    <a:cubicBezTo>
                      <a:pt x="302894" y="1127760"/>
                      <a:pt x="302894" y="1108710"/>
                      <a:pt x="304799" y="1090613"/>
                    </a:cubicBezTo>
                    <a:cubicBezTo>
                      <a:pt x="306704" y="1073468"/>
                      <a:pt x="309562" y="1056323"/>
                      <a:pt x="315277" y="1040130"/>
                    </a:cubicBezTo>
                    <a:cubicBezTo>
                      <a:pt x="319087" y="1029653"/>
                      <a:pt x="324802" y="1020128"/>
                      <a:pt x="332422" y="1011555"/>
                    </a:cubicBezTo>
                    <a:cubicBezTo>
                      <a:pt x="340042" y="1003935"/>
                      <a:pt x="349567" y="998220"/>
                      <a:pt x="358139" y="991553"/>
                    </a:cubicBezTo>
                    <a:close/>
                    <a:moveTo>
                      <a:pt x="391477" y="823913"/>
                    </a:moveTo>
                    <a:cubicBezTo>
                      <a:pt x="391477" y="830581"/>
                      <a:pt x="390525" y="838201"/>
                      <a:pt x="392430" y="844868"/>
                    </a:cubicBezTo>
                    <a:cubicBezTo>
                      <a:pt x="394335" y="854393"/>
                      <a:pt x="397192" y="863918"/>
                      <a:pt x="401955" y="872491"/>
                    </a:cubicBezTo>
                    <a:cubicBezTo>
                      <a:pt x="407670" y="882968"/>
                      <a:pt x="417195" y="891541"/>
                      <a:pt x="424815" y="901066"/>
                    </a:cubicBezTo>
                    <a:cubicBezTo>
                      <a:pt x="432435" y="911543"/>
                      <a:pt x="441007" y="921068"/>
                      <a:pt x="447675" y="932498"/>
                    </a:cubicBezTo>
                    <a:cubicBezTo>
                      <a:pt x="454342" y="942976"/>
                      <a:pt x="459105" y="953453"/>
                      <a:pt x="462915" y="964883"/>
                    </a:cubicBezTo>
                    <a:cubicBezTo>
                      <a:pt x="465772" y="971551"/>
                      <a:pt x="466725" y="979171"/>
                      <a:pt x="467677" y="985838"/>
                    </a:cubicBezTo>
                    <a:cubicBezTo>
                      <a:pt x="467677" y="992506"/>
                      <a:pt x="465772" y="998221"/>
                      <a:pt x="465772" y="1004888"/>
                    </a:cubicBezTo>
                    <a:cubicBezTo>
                      <a:pt x="473392" y="996316"/>
                      <a:pt x="479107" y="986791"/>
                      <a:pt x="486727" y="979171"/>
                    </a:cubicBezTo>
                    <a:cubicBezTo>
                      <a:pt x="494347" y="971551"/>
                      <a:pt x="502920" y="965836"/>
                      <a:pt x="511492" y="960121"/>
                    </a:cubicBezTo>
                    <a:cubicBezTo>
                      <a:pt x="523875" y="952501"/>
                      <a:pt x="538162" y="945833"/>
                      <a:pt x="551497" y="940118"/>
                    </a:cubicBezTo>
                    <a:cubicBezTo>
                      <a:pt x="563880" y="934403"/>
                      <a:pt x="577215" y="930593"/>
                      <a:pt x="589597" y="924878"/>
                    </a:cubicBezTo>
                    <a:cubicBezTo>
                      <a:pt x="597217" y="921068"/>
                      <a:pt x="604837" y="914401"/>
                      <a:pt x="612457" y="908686"/>
                    </a:cubicBezTo>
                    <a:cubicBezTo>
                      <a:pt x="617220" y="903923"/>
                      <a:pt x="621030" y="899161"/>
                      <a:pt x="623887" y="894398"/>
                    </a:cubicBezTo>
                    <a:cubicBezTo>
                      <a:pt x="621982" y="907733"/>
                      <a:pt x="623887" y="923926"/>
                      <a:pt x="621982" y="936308"/>
                    </a:cubicBezTo>
                    <a:cubicBezTo>
                      <a:pt x="619125" y="946786"/>
                      <a:pt x="616267" y="957263"/>
                      <a:pt x="611505" y="966788"/>
                    </a:cubicBezTo>
                    <a:cubicBezTo>
                      <a:pt x="597217" y="993458"/>
                      <a:pt x="570547" y="1021081"/>
                      <a:pt x="547687" y="1040131"/>
                    </a:cubicBezTo>
                    <a:cubicBezTo>
                      <a:pt x="519112" y="1063943"/>
                      <a:pt x="490537" y="1073468"/>
                      <a:pt x="457200" y="1085851"/>
                    </a:cubicBezTo>
                    <a:cubicBezTo>
                      <a:pt x="452437" y="1087756"/>
                      <a:pt x="447675" y="1088708"/>
                      <a:pt x="443865" y="1091566"/>
                    </a:cubicBezTo>
                    <a:cubicBezTo>
                      <a:pt x="441960" y="1092518"/>
                      <a:pt x="441007" y="1096328"/>
                      <a:pt x="440055" y="1098233"/>
                    </a:cubicBezTo>
                    <a:cubicBezTo>
                      <a:pt x="435292" y="1107758"/>
                      <a:pt x="430530" y="1117283"/>
                      <a:pt x="425767" y="1125856"/>
                    </a:cubicBezTo>
                    <a:cubicBezTo>
                      <a:pt x="422910" y="1131571"/>
                      <a:pt x="420052" y="1137286"/>
                      <a:pt x="415290" y="1141096"/>
                    </a:cubicBezTo>
                    <a:cubicBezTo>
                      <a:pt x="412432" y="1143001"/>
                      <a:pt x="407670" y="1143953"/>
                      <a:pt x="404812" y="1142048"/>
                    </a:cubicBezTo>
                    <a:cubicBezTo>
                      <a:pt x="401955" y="1140143"/>
                      <a:pt x="401002" y="1136333"/>
                      <a:pt x="400050" y="1132523"/>
                    </a:cubicBezTo>
                    <a:cubicBezTo>
                      <a:pt x="399097" y="1128713"/>
                      <a:pt x="400050" y="1124903"/>
                      <a:pt x="401002" y="1122046"/>
                    </a:cubicBezTo>
                    <a:cubicBezTo>
                      <a:pt x="405765" y="1110616"/>
                      <a:pt x="414337" y="1101091"/>
                      <a:pt x="419100" y="1088708"/>
                    </a:cubicBezTo>
                    <a:cubicBezTo>
                      <a:pt x="421005" y="1083946"/>
                      <a:pt x="421005" y="1079183"/>
                      <a:pt x="420052" y="1074421"/>
                    </a:cubicBezTo>
                    <a:cubicBezTo>
                      <a:pt x="418147" y="1063943"/>
                      <a:pt x="403860" y="1047751"/>
                      <a:pt x="399097" y="1038226"/>
                    </a:cubicBezTo>
                    <a:cubicBezTo>
                      <a:pt x="385762" y="1012508"/>
                      <a:pt x="372427" y="984886"/>
                      <a:pt x="366712" y="956311"/>
                    </a:cubicBezTo>
                    <a:cubicBezTo>
                      <a:pt x="360997" y="928688"/>
                      <a:pt x="356235" y="891541"/>
                      <a:pt x="363855" y="862966"/>
                    </a:cubicBezTo>
                    <a:cubicBezTo>
                      <a:pt x="368617" y="845821"/>
                      <a:pt x="380047" y="835343"/>
                      <a:pt x="391477" y="823913"/>
                    </a:cubicBezTo>
                    <a:close/>
                    <a:moveTo>
                      <a:pt x="360997" y="643891"/>
                    </a:moveTo>
                    <a:cubicBezTo>
                      <a:pt x="361950" y="649606"/>
                      <a:pt x="362902" y="656273"/>
                      <a:pt x="366712" y="662941"/>
                    </a:cubicBezTo>
                    <a:cubicBezTo>
                      <a:pt x="370522" y="669608"/>
                      <a:pt x="375285" y="675323"/>
                      <a:pt x="381000" y="679133"/>
                    </a:cubicBezTo>
                    <a:cubicBezTo>
                      <a:pt x="389572" y="686754"/>
                      <a:pt x="400050" y="692468"/>
                      <a:pt x="408622" y="699136"/>
                    </a:cubicBezTo>
                    <a:cubicBezTo>
                      <a:pt x="419100" y="707708"/>
                      <a:pt x="428625" y="716281"/>
                      <a:pt x="439102" y="725806"/>
                    </a:cubicBezTo>
                    <a:cubicBezTo>
                      <a:pt x="447675" y="733426"/>
                      <a:pt x="456247" y="741998"/>
                      <a:pt x="462915" y="750571"/>
                    </a:cubicBezTo>
                    <a:cubicBezTo>
                      <a:pt x="468630" y="757238"/>
                      <a:pt x="471487" y="766763"/>
                      <a:pt x="475297" y="774383"/>
                    </a:cubicBezTo>
                    <a:cubicBezTo>
                      <a:pt x="478155" y="780098"/>
                      <a:pt x="481012" y="786766"/>
                      <a:pt x="483870" y="793433"/>
                    </a:cubicBezTo>
                    <a:cubicBezTo>
                      <a:pt x="488632" y="785813"/>
                      <a:pt x="492442" y="777241"/>
                      <a:pt x="497205" y="769621"/>
                    </a:cubicBezTo>
                    <a:cubicBezTo>
                      <a:pt x="501967" y="761048"/>
                      <a:pt x="506730" y="753429"/>
                      <a:pt x="511492" y="745808"/>
                    </a:cubicBezTo>
                    <a:cubicBezTo>
                      <a:pt x="518160" y="737236"/>
                      <a:pt x="525780" y="729616"/>
                      <a:pt x="533400" y="722948"/>
                    </a:cubicBezTo>
                    <a:cubicBezTo>
                      <a:pt x="543877" y="712471"/>
                      <a:pt x="554355" y="702946"/>
                      <a:pt x="565785" y="693421"/>
                    </a:cubicBezTo>
                    <a:cubicBezTo>
                      <a:pt x="574357" y="685801"/>
                      <a:pt x="583882" y="678181"/>
                      <a:pt x="591502" y="668656"/>
                    </a:cubicBezTo>
                    <a:cubicBezTo>
                      <a:pt x="597217" y="661988"/>
                      <a:pt x="599122" y="652463"/>
                      <a:pt x="603885" y="644843"/>
                    </a:cubicBezTo>
                    <a:cubicBezTo>
                      <a:pt x="607695" y="657226"/>
                      <a:pt x="614362" y="668656"/>
                      <a:pt x="615315" y="681038"/>
                    </a:cubicBezTo>
                    <a:cubicBezTo>
                      <a:pt x="617220" y="695326"/>
                      <a:pt x="616267" y="710566"/>
                      <a:pt x="612457" y="723901"/>
                    </a:cubicBezTo>
                    <a:cubicBezTo>
                      <a:pt x="609600" y="736283"/>
                      <a:pt x="602932" y="748666"/>
                      <a:pt x="596265" y="762001"/>
                    </a:cubicBezTo>
                    <a:cubicBezTo>
                      <a:pt x="588645" y="778193"/>
                      <a:pt x="580072" y="795338"/>
                      <a:pt x="569595" y="810579"/>
                    </a:cubicBezTo>
                    <a:cubicBezTo>
                      <a:pt x="560070" y="823913"/>
                      <a:pt x="546735" y="836296"/>
                      <a:pt x="535305" y="846773"/>
                    </a:cubicBezTo>
                    <a:cubicBezTo>
                      <a:pt x="525780" y="855346"/>
                      <a:pt x="515302" y="862013"/>
                      <a:pt x="506730" y="870586"/>
                    </a:cubicBezTo>
                    <a:cubicBezTo>
                      <a:pt x="502920" y="873443"/>
                      <a:pt x="499110" y="877254"/>
                      <a:pt x="497205" y="881063"/>
                    </a:cubicBezTo>
                    <a:cubicBezTo>
                      <a:pt x="496252" y="883921"/>
                      <a:pt x="496252" y="886779"/>
                      <a:pt x="496252" y="889636"/>
                    </a:cubicBezTo>
                    <a:cubicBezTo>
                      <a:pt x="496252" y="898208"/>
                      <a:pt x="497205" y="906781"/>
                      <a:pt x="496252" y="916306"/>
                    </a:cubicBezTo>
                    <a:cubicBezTo>
                      <a:pt x="495300" y="925831"/>
                      <a:pt x="494347" y="936308"/>
                      <a:pt x="492442" y="945833"/>
                    </a:cubicBezTo>
                    <a:cubicBezTo>
                      <a:pt x="491490" y="949644"/>
                      <a:pt x="490537" y="953454"/>
                      <a:pt x="487680" y="955358"/>
                    </a:cubicBezTo>
                    <a:cubicBezTo>
                      <a:pt x="483870" y="957263"/>
                      <a:pt x="480060" y="955358"/>
                      <a:pt x="476250" y="953454"/>
                    </a:cubicBezTo>
                    <a:cubicBezTo>
                      <a:pt x="472440" y="951548"/>
                      <a:pt x="469582" y="947738"/>
                      <a:pt x="469582" y="943929"/>
                    </a:cubicBezTo>
                    <a:cubicBezTo>
                      <a:pt x="468630" y="936308"/>
                      <a:pt x="472440" y="928688"/>
                      <a:pt x="472440" y="921069"/>
                    </a:cubicBezTo>
                    <a:cubicBezTo>
                      <a:pt x="473392" y="909638"/>
                      <a:pt x="475297" y="897256"/>
                      <a:pt x="474345" y="885826"/>
                    </a:cubicBezTo>
                    <a:cubicBezTo>
                      <a:pt x="474345" y="880111"/>
                      <a:pt x="471487" y="875348"/>
                      <a:pt x="468630" y="871538"/>
                    </a:cubicBezTo>
                    <a:cubicBezTo>
                      <a:pt x="456247" y="851536"/>
                      <a:pt x="424815" y="835343"/>
                      <a:pt x="407670" y="818198"/>
                    </a:cubicBezTo>
                    <a:cubicBezTo>
                      <a:pt x="382905" y="790576"/>
                      <a:pt x="353377" y="740093"/>
                      <a:pt x="348615" y="703898"/>
                    </a:cubicBezTo>
                    <a:cubicBezTo>
                      <a:pt x="345757" y="683896"/>
                      <a:pt x="355282" y="663893"/>
                      <a:pt x="360997" y="643891"/>
                    </a:cubicBezTo>
                    <a:close/>
                    <a:moveTo>
                      <a:pt x="448627" y="249555"/>
                    </a:moveTo>
                    <a:cubicBezTo>
                      <a:pt x="454342" y="255270"/>
                      <a:pt x="460057" y="260985"/>
                      <a:pt x="464820" y="267652"/>
                    </a:cubicBezTo>
                    <a:cubicBezTo>
                      <a:pt x="471487" y="276225"/>
                      <a:pt x="479107" y="284798"/>
                      <a:pt x="481965" y="294323"/>
                    </a:cubicBezTo>
                    <a:cubicBezTo>
                      <a:pt x="486727" y="308610"/>
                      <a:pt x="488632" y="323850"/>
                      <a:pt x="488632" y="339090"/>
                    </a:cubicBezTo>
                    <a:cubicBezTo>
                      <a:pt x="489585" y="354330"/>
                      <a:pt x="488632" y="370522"/>
                      <a:pt x="485775" y="385763"/>
                    </a:cubicBezTo>
                    <a:cubicBezTo>
                      <a:pt x="482917" y="404813"/>
                      <a:pt x="478155" y="423863"/>
                      <a:pt x="472440" y="442913"/>
                    </a:cubicBezTo>
                    <a:cubicBezTo>
                      <a:pt x="469582" y="453390"/>
                      <a:pt x="463867" y="463868"/>
                      <a:pt x="460057" y="474345"/>
                    </a:cubicBezTo>
                    <a:cubicBezTo>
                      <a:pt x="457200" y="480060"/>
                      <a:pt x="454342" y="485775"/>
                      <a:pt x="453390" y="492443"/>
                    </a:cubicBezTo>
                    <a:cubicBezTo>
                      <a:pt x="452437" y="501015"/>
                      <a:pt x="454342" y="509588"/>
                      <a:pt x="456247" y="518160"/>
                    </a:cubicBezTo>
                    <a:cubicBezTo>
                      <a:pt x="458152" y="525780"/>
                      <a:pt x="461962" y="533400"/>
                      <a:pt x="465772" y="541020"/>
                    </a:cubicBezTo>
                    <a:cubicBezTo>
                      <a:pt x="466725" y="543878"/>
                      <a:pt x="466725" y="548640"/>
                      <a:pt x="469582" y="547688"/>
                    </a:cubicBezTo>
                    <a:cubicBezTo>
                      <a:pt x="473392" y="547688"/>
                      <a:pt x="475297" y="542925"/>
                      <a:pt x="477202" y="540068"/>
                    </a:cubicBezTo>
                    <a:cubicBezTo>
                      <a:pt x="483870" y="533400"/>
                      <a:pt x="489585" y="525780"/>
                      <a:pt x="496252" y="518160"/>
                    </a:cubicBezTo>
                    <a:cubicBezTo>
                      <a:pt x="502920" y="510540"/>
                      <a:pt x="508635" y="501968"/>
                      <a:pt x="515302" y="493395"/>
                    </a:cubicBezTo>
                    <a:cubicBezTo>
                      <a:pt x="519112" y="487680"/>
                      <a:pt x="522922" y="482918"/>
                      <a:pt x="526732" y="478155"/>
                    </a:cubicBezTo>
                    <a:cubicBezTo>
                      <a:pt x="530542" y="472440"/>
                      <a:pt x="534352" y="467678"/>
                      <a:pt x="536257" y="461963"/>
                    </a:cubicBezTo>
                    <a:cubicBezTo>
                      <a:pt x="538162" y="456247"/>
                      <a:pt x="538162" y="450533"/>
                      <a:pt x="539115" y="444818"/>
                    </a:cubicBezTo>
                    <a:cubicBezTo>
                      <a:pt x="542925" y="452438"/>
                      <a:pt x="548640" y="460058"/>
                      <a:pt x="551497" y="468630"/>
                    </a:cubicBezTo>
                    <a:cubicBezTo>
                      <a:pt x="556260" y="481013"/>
                      <a:pt x="561022" y="493395"/>
                      <a:pt x="561975" y="506730"/>
                    </a:cubicBezTo>
                    <a:cubicBezTo>
                      <a:pt x="562927" y="518160"/>
                      <a:pt x="561975" y="530543"/>
                      <a:pt x="559117" y="542925"/>
                    </a:cubicBezTo>
                    <a:cubicBezTo>
                      <a:pt x="561022" y="558165"/>
                      <a:pt x="556260" y="575310"/>
                      <a:pt x="549592" y="592455"/>
                    </a:cubicBezTo>
                    <a:cubicBezTo>
                      <a:pt x="543877" y="608648"/>
                      <a:pt x="536257" y="622935"/>
                      <a:pt x="526732" y="638175"/>
                    </a:cubicBezTo>
                    <a:cubicBezTo>
                      <a:pt x="521970" y="646748"/>
                      <a:pt x="514350" y="653415"/>
                      <a:pt x="507682" y="661035"/>
                    </a:cubicBezTo>
                    <a:cubicBezTo>
                      <a:pt x="504825" y="664845"/>
                      <a:pt x="500062" y="667703"/>
                      <a:pt x="498157" y="672465"/>
                    </a:cubicBezTo>
                    <a:cubicBezTo>
                      <a:pt x="496252" y="676275"/>
                      <a:pt x="498157" y="681990"/>
                      <a:pt x="497205" y="685800"/>
                    </a:cubicBezTo>
                    <a:cubicBezTo>
                      <a:pt x="496252" y="696278"/>
                      <a:pt x="496252" y="706755"/>
                      <a:pt x="495300" y="717233"/>
                    </a:cubicBezTo>
                    <a:cubicBezTo>
                      <a:pt x="495300" y="722948"/>
                      <a:pt x="495300" y="727710"/>
                      <a:pt x="494347" y="733425"/>
                    </a:cubicBezTo>
                    <a:cubicBezTo>
                      <a:pt x="493395" y="736283"/>
                      <a:pt x="490537" y="739140"/>
                      <a:pt x="487680" y="740093"/>
                    </a:cubicBezTo>
                    <a:cubicBezTo>
                      <a:pt x="484822" y="741045"/>
                      <a:pt x="481012" y="741045"/>
                      <a:pt x="478155" y="739140"/>
                    </a:cubicBezTo>
                    <a:cubicBezTo>
                      <a:pt x="475297" y="737235"/>
                      <a:pt x="472440" y="733425"/>
                      <a:pt x="471487" y="729615"/>
                    </a:cubicBezTo>
                    <a:cubicBezTo>
                      <a:pt x="470535" y="720090"/>
                      <a:pt x="473392" y="711518"/>
                      <a:pt x="472440" y="702945"/>
                    </a:cubicBezTo>
                    <a:cubicBezTo>
                      <a:pt x="471487" y="696278"/>
                      <a:pt x="469582" y="690562"/>
                      <a:pt x="466725" y="684848"/>
                    </a:cubicBezTo>
                    <a:cubicBezTo>
                      <a:pt x="464820" y="681990"/>
                      <a:pt x="461010" y="681037"/>
                      <a:pt x="457200" y="679133"/>
                    </a:cubicBezTo>
                    <a:cubicBezTo>
                      <a:pt x="447675" y="674370"/>
                      <a:pt x="438150" y="670560"/>
                      <a:pt x="429577" y="665798"/>
                    </a:cubicBezTo>
                    <a:cubicBezTo>
                      <a:pt x="416242" y="658178"/>
                      <a:pt x="401955" y="651510"/>
                      <a:pt x="389572" y="641985"/>
                    </a:cubicBezTo>
                    <a:cubicBezTo>
                      <a:pt x="374332" y="630555"/>
                      <a:pt x="359092" y="618173"/>
                      <a:pt x="345757" y="602933"/>
                    </a:cubicBezTo>
                    <a:cubicBezTo>
                      <a:pt x="335280" y="589598"/>
                      <a:pt x="326707" y="575310"/>
                      <a:pt x="319087" y="559118"/>
                    </a:cubicBezTo>
                    <a:cubicBezTo>
                      <a:pt x="313372" y="546735"/>
                      <a:pt x="311467" y="532448"/>
                      <a:pt x="309562" y="519113"/>
                    </a:cubicBezTo>
                    <a:cubicBezTo>
                      <a:pt x="308610" y="510540"/>
                      <a:pt x="311467" y="501968"/>
                      <a:pt x="312420" y="492443"/>
                    </a:cubicBezTo>
                    <a:cubicBezTo>
                      <a:pt x="317182" y="498158"/>
                      <a:pt x="321945" y="504825"/>
                      <a:pt x="325755" y="511493"/>
                    </a:cubicBezTo>
                    <a:cubicBezTo>
                      <a:pt x="333375" y="518160"/>
                      <a:pt x="342900" y="522923"/>
                      <a:pt x="351472" y="527685"/>
                    </a:cubicBezTo>
                    <a:cubicBezTo>
                      <a:pt x="366712" y="536258"/>
                      <a:pt x="383857" y="542925"/>
                      <a:pt x="399097" y="551498"/>
                    </a:cubicBezTo>
                    <a:cubicBezTo>
                      <a:pt x="409575" y="557213"/>
                      <a:pt x="420052" y="564833"/>
                      <a:pt x="429577" y="572453"/>
                    </a:cubicBezTo>
                    <a:cubicBezTo>
                      <a:pt x="438150" y="579120"/>
                      <a:pt x="444817" y="586740"/>
                      <a:pt x="452437" y="594360"/>
                    </a:cubicBezTo>
                    <a:cubicBezTo>
                      <a:pt x="449580" y="584835"/>
                      <a:pt x="445770" y="575310"/>
                      <a:pt x="443865" y="566738"/>
                    </a:cubicBezTo>
                    <a:cubicBezTo>
                      <a:pt x="441960" y="558165"/>
                      <a:pt x="443865" y="549593"/>
                      <a:pt x="441960" y="541020"/>
                    </a:cubicBezTo>
                    <a:cubicBezTo>
                      <a:pt x="440055" y="530543"/>
                      <a:pt x="438150" y="520065"/>
                      <a:pt x="433387" y="511493"/>
                    </a:cubicBezTo>
                    <a:cubicBezTo>
                      <a:pt x="430530" y="505778"/>
                      <a:pt x="424815" y="501968"/>
                      <a:pt x="419100" y="500063"/>
                    </a:cubicBezTo>
                    <a:cubicBezTo>
                      <a:pt x="411480" y="497205"/>
                      <a:pt x="401955" y="499110"/>
                      <a:pt x="393382" y="497205"/>
                    </a:cubicBezTo>
                    <a:cubicBezTo>
                      <a:pt x="383857" y="495300"/>
                      <a:pt x="375285" y="491490"/>
                      <a:pt x="366712" y="487680"/>
                    </a:cubicBezTo>
                    <a:cubicBezTo>
                      <a:pt x="353377" y="481965"/>
                      <a:pt x="340042" y="476250"/>
                      <a:pt x="326707" y="468630"/>
                    </a:cubicBezTo>
                    <a:cubicBezTo>
                      <a:pt x="310515" y="459105"/>
                      <a:pt x="294322" y="449580"/>
                      <a:pt x="280035" y="438150"/>
                    </a:cubicBezTo>
                    <a:cubicBezTo>
                      <a:pt x="267652" y="427672"/>
                      <a:pt x="256222" y="416243"/>
                      <a:pt x="247650" y="403860"/>
                    </a:cubicBezTo>
                    <a:cubicBezTo>
                      <a:pt x="241935" y="395288"/>
                      <a:pt x="238125" y="383858"/>
                      <a:pt x="236220" y="373380"/>
                    </a:cubicBezTo>
                    <a:cubicBezTo>
                      <a:pt x="234315" y="365760"/>
                      <a:pt x="235267" y="357188"/>
                      <a:pt x="235267" y="347663"/>
                    </a:cubicBezTo>
                    <a:cubicBezTo>
                      <a:pt x="240030" y="351472"/>
                      <a:pt x="243840" y="358140"/>
                      <a:pt x="249555" y="361950"/>
                    </a:cubicBezTo>
                    <a:cubicBezTo>
                      <a:pt x="256222" y="366713"/>
                      <a:pt x="262890" y="369570"/>
                      <a:pt x="270510" y="371475"/>
                    </a:cubicBezTo>
                    <a:cubicBezTo>
                      <a:pt x="280035" y="374333"/>
                      <a:pt x="290512" y="374333"/>
                      <a:pt x="300990" y="376238"/>
                    </a:cubicBezTo>
                    <a:cubicBezTo>
                      <a:pt x="311467" y="379095"/>
                      <a:pt x="321945" y="381953"/>
                      <a:pt x="333375" y="385763"/>
                    </a:cubicBezTo>
                    <a:cubicBezTo>
                      <a:pt x="345757" y="389572"/>
                      <a:pt x="357187" y="393383"/>
                      <a:pt x="367665" y="399097"/>
                    </a:cubicBezTo>
                    <a:cubicBezTo>
                      <a:pt x="380047" y="405765"/>
                      <a:pt x="390525" y="414338"/>
                      <a:pt x="401955" y="421958"/>
                    </a:cubicBezTo>
                    <a:cubicBezTo>
                      <a:pt x="402907" y="412433"/>
                      <a:pt x="403860" y="402908"/>
                      <a:pt x="404812" y="393383"/>
                    </a:cubicBezTo>
                    <a:cubicBezTo>
                      <a:pt x="405765" y="385763"/>
                      <a:pt x="406717" y="378143"/>
                      <a:pt x="408622" y="370522"/>
                    </a:cubicBezTo>
                    <a:cubicBezTo>
                      <a:pt x="413385" y="355283"/>
                      <a:pt x="418147" y="340043"/>
                      <a:pt x="423862" y="324803"/>
                    </a:cubicBezTo>
                    <a:cubicBezTo>
                      <a:pt x="428625" y="312420"/>
                      <a:pt x="436245" y="301943"/>
                      <a:pt x="441007" y="290513"/>
                    </a:cubicBezTo>
                    <a:cubicBezTo>
                      <a:pt x="443865" y="282893"/>
                      <a:pt x="445770" y="273368"/>
                      <a:pt x="447675" y="264795"/>
                    </a:cubicBezTo>
                    <a:cubicBezTo>
                      <a:pt x="448627" y="260033"/>
                      <a:pt x="448627" y="254318"/>
                      <a:pt x="448627" y="249555"/>
                    </a:cubicBezTo>
                    <a:close/>
                    <a:moveTo>
                      <a:pt x="25717" y="4764"/>
                    </a:moveTo>
                    <a:cubicBezTo>
                      <a:pt x="36195" y="3811"/>
                      <a:pt x="47625" y="2858"/>
                      <a:pt x="58102" y="5716"/>
                    </a:cubicBezTo>
                    <a:cubicBezTo>
                      <a:pt x="69532" y="8574"/>
                      <a:pt x="80010" y="13336"/>
                      <a:pt x="90488" y="18099"/>
                    </a:cubicBezTo>
                    <a:cubicBezTo>
                      <a:pt x="103822" y="25719"/>
                      <a:pt x="116205" y="34291"/>
                      <a:pt x="128588" y="43816"/>
                    </a:cubicBezTo>
                    <a:cubicBezTo>
                      <a:pt x="140017" y="53341"/>
                      <a:pt x="151447" y="62866"/>
                      <a:pt x="160972" y="73344"/>
                    </a:cubicBezTo>
                    <a:cubicBezTo>
                      <a:pt x="170497" y="83821"/>
                      <a:pt x="177165" y="96204"/>
                      <a:pt x="184785" y="107634"/>
                    </a:cubicBezTo>
                    <a:cubicBezTo>
                      <a:pt x="179070" y="108586"/>
                      <a:pt x="173355" y="111444"/>
                      <a:pt x="167640" y="111444"/>
                    </a:cubicBezTo>
                    <a:cubicBezTo>
                      <a:pt x="154305" y="112396"/>
                      <a:pt x="141922" y="111444"/>
                      <a:pt x="129540" y="108586"/>
                    </a:cubicBezTo>
                    <a:cubicBezTo>
                      <a:pt x="119063" y="106681"/>
                      <a:pt x="109538" y="104776"/>
                      <a:pt x="100013" y="100014"/>
                    </a:cubicBezTo>
                    <a:cubicBezTo>
                      <a:pt x="87630" y="93346"/>
                      <a:pt x="76200" y="85726"/>
                      <a:pt x="64770" y="77154"/>
                    </a:cubicBezTo>
                    <a:cubicBezTo>
                      <a:pt x="56197" y="69534"/>
                      <a:pt x="49530" y="60009"/>
                      <a:pt x="41910" y="50484"/>
                    </a:cubicBezTo>
                    <a:cubicBezTo>
                      <a:pt x="35242" y="42864"/>
                      <a:pt x="29527" y="33339"/>
                      <a:pt x="22860" y="25719"/>
                    </a:cubicBezTo>
                    <a:cubicBezTo>
                      <a:pt x="16192" y="19051"/>
                      <a:pt x="4763" y="18099"/>
                      <a:pt x="0" y="11431"/>
                    </a:cubicBezTo>
                    <a:cubicBezTo>
                      <a:pt x="9525" y="8574"/>
                      <a:pt x="17145" y="5716"/>
                      <a:pt x="25717" y="4764"/>
                    </a:cubicBezTo>
                    <a:close/>
                    <a:moveTo>
                      <a:pt x="193357" y="0"/>
                    </a:moveTo>
                    <a:cubicBezTo>
                      <a:pt x="200024" y="2858"/>
                      <a:pt x="207644" y="3810"/>
                      <a:pt x="213359" y="7620"/>
                    </a:cubicBezTo>
                    <a:cubicBezTo>
                      <a:pt x="221932" y="13335"/>
                      <a:pt x="229552" y="20003"/>
                      <a:pt x="236219" y="26670"/>
                    </a:cubicBezTo>
                    <a:cubicBezTo>
                      <a:pt x="241934" y="32385"/>
                      <a:pt x="249554" y="37148"/>
                      <a:pt x="252412" y="44768"/>
                    </a:cubicBezTo>
                    <a:cubicBezTo>
                      <a:pt x="259079" y="58103"/>
                      <a:pt x="263842" y="73343"/>
                      <a:pt x="267652" y="88583"/>
                    </a:cubicBezTo>
                    <a:cubicBezTo>
                      <a:pt x="271462" y="104775"/>
                      <a:pt x="271462" y="121920"/>
                      <a:pt x="274319" y="139065"/>
                    </a:cubicBezTo>
                    <a:cubicBezTo>
                      <a:pt x="276224" y="149543"/>
                      <a:pt x="279082" y="160020"/>
                      <a:pt x="281939" y="169545"/>
                    </a:cubicBezTo>
                    <a:cubicBezTo>
                      <a:pt x="286702" y="182880"/>
                      <a:pt x="292417" y="195263"/>
                      <a:pt x="298132" y="208598"/>
                    </a:cubicBezTo>
                    <a:cubicBezTo>
                      <a:pt x="300037" y="212408"/>
                      <a:pt x="303847" y="216218"/>
                      <a:pt x="305752" y="220028"/>
                    </a:cubicBezTo>
                    <a:cubicBezTo>
                      <a:pt x="305752" y="216218"/>
                      <a:pt x="305752" y="213360"/>
                      <a:pt x="305752" y="209550"/>
                    </a:cubicBezTo>
                    <a:cubicBezTo>
                      <a:pt x="305752" y="202883"/>
                      <a:pt x="305752" y="195263"/>
                      <a:pt x="306704" y="188595"/>
                    </a:cubicBezTo>
                    <a:cubicBezTo>
                      <a:pt x="307657" y="177165"/>
                      <a:pt x="309562" y="166688"/>
                      <a:pt x="312419" y="155258"/>
                    </a:cubicBezTo>
                    <a:cubicBezTo>
                      <a:pt x="315277" y="143828"/>
                      <a:pt x="320992" y="133350"/>
                      <a:pt x="322897" y="121920"/>
                    </a:cubicBezTo>
                    <a:cubicBezTo>
                      <a:pt x="323849" y="114300"/>
                      <a:pt x="323849" y="106680"/>
                      <a:pt x="322897" y="99060"/>
                    </a:cubicBezTo>
                    <a:cubicBezTo>
                      <a:pt x="321944" y="93345"/>
                      <a:pt x="319087" y="88583"/>
                      <a:pt x="317182" y="83820"/>
                    </a:cubicBezTo>
                    <a:cubicBezTo>
                      <a:pt x="322897" y="87630"/>
                      <a:pt x="328612" y="90488"/>
                      <a:pt x="334327" y="94298"/>
                    </a:cubicBezTo>
                    <a:cubicBezTo>
                      <a:pt x="340994" y="99060"/>
                      <a:pt x="347662" y="103823"/>
                      <a:pt x="353377" y="109538"/>
                    </a:cubicBezTo>
                    <a:cubicBezTo>
                      <a:pt x="359092" y="117158"/>
                      <a:pt x="364807" y="124778"/>
                      <a:pt x="367664" y="133350"/>
                    </a:cubicBezTo>
                    <a:cubicBezTo>
                      <a:pt x="372427" y="142875"/>
                      <a:pt x="375284" y="153353"/>
                      <a:pt x="377189" y="163830"/>
                    </a:cubicBezTo>
                    <a:cubicBezTo>
                      <a:pt x="380047" y="179070"/>
                      <a:pt x="382904" y="194310"/>
                      <a:pt x="383857" y="210503"/>
                    </a:cubicBezTo>
                    <a:cubicBezTo>
                      <a:pt x="384809" y="227648"/>
                      <a:pt x="384809" y="245745"/>
                      <a:pt x="382904" y="263843"/>
                    </a:cubicBezTo>
                    <a:cubicBezTo>
                      <a:pt x="381952" y="272415"/>
                      <a:pt x="378142" y="280035"/>
                      <a:pt x="376237" y="288608"/>
                    </a:cubicBezTo>
                    <a:cubicBezTo>
                      <a:pt x="375284" y="295275"/>
                      <a:pt x="374332" y="301943"/>
                      <a:pt x="375284" y="307658"/>
                    </a:cubicBezTo>
                    <a:cubicBezTo>
                      <a:pt x="376237" y="315278"/>
                      <a:pt x="378142" y="321945"/>
                      <a:pt x="381952" y="328613"/>
                    </a:cubicBezTo>
                    <a:cubicBezTo>
                      <a:pt x="385762" y="336233"/>
                      <a:pt x="391477" y="341948"/>
                      <a:pt x="396239" y="348615"/>
                    </a:cubicBezTo>
                    <a:cubicBezTo>
                      <a:pt x="398144" y="351473"/>
                      <a:pt x="401954" y="354330"/>
                      <a:pt x="402907" y="358140"/>
                    </a:cubicBezTo>
                    <a:cubicBezTo>
                      <a:pt x="403859" y="361950"/>
                      <a:pt x="403859" y="365760"/>
                      <a:pt x="401954" y="368618"/>
                    </a:cubicBezTo>
                    <a:cubicBezTo>
                      <a:pt x="398144" y="374333"/>
                      <a:pt x="393382" y="375285"/>
                      <a:pt x="389572" y="373380"/>
                    </a:cubicBezTo>
                    <a:cubicBezTo>
                      <a:pt x="384809" y="372428"/>
                      <a:pt x="381952" y="367665"/>
                      <a:pt x="379094" y="364808"/>
                    </a:cubicBezTo>
                    <a:cubicBezTo>
                      <a:pt x="375284" y="361950"/>
                      <a:pt x="371474" y="359093"/>
                      <a:pt x="367664" y="355283"/>
                    </a:cubicBezTo>
                    <a:cubicBezTo>
                      <a:pt x="363854" y="350520"/>
                      <a:pt x="360997" y="344805"/>
                      <a:pt x="358139" y="339090"/>
                    </a:cubicBezTo>
                    <a:cubicBezTo>
                      <a:pt x="355282" y="334328"/>
                      <a:pt x="354329" y="329565"/>
                      <a:pt x="351472" y="324803"/>
                    </a:cubicBezTo>
                    <a:cubicBezTo>
                      <a:pt x="340042" y="324803"/>
                      <a:pt x="329564" y="325755"/>
                      <a:pt x="319087" y="324803"/>
                    </a:cubicBezTo>
                    <a:cubicBezTo>
                      <a:pt x="307657" y="324803"/>
                      <a:pt x="295274" y="323850"/>
                      <a:pt x="282892" y="320993"/>
                    </a:cubicBezTo>
                    <a:cubicBezTo>
                      <a:pt x="268604" y="318135"/>
                      <a:pt x="253364" y="313373"/>
                      <a:pt x="239077" y="308610"/>
                    </a:cubicBezTo>
                    <a:cubicBezTo>
                      <a:pt x="224789" y="303848"/>
                      <a:pt x="210502" y="298133"/>
                      <a:pt x="196214" y="291465"/>
                    </a:cubicBezTo>
                    <a:cubicBezTo>
                      <a:pt x="186689" y="286703"/>
                      <a:pt x="177164" y="281940"/>
                      <a:pt x="169544" y="274320"/>
                    </a:cubicBezTo>
                    <a:cubicBezTo>
                      <a:pt x="162877" y="269558"/>
                      <a:pt x="159067" y="260033"/>
                      <a:pt x="155257" y="252413"/>
                    </a:cubicBezTo>
                    <a:cubicBezTo>
                      <a:pt x="152399" y="247650"/>
                      <a:pt x="149542" y="242888"/>
                      <a:pt x="148589" y="237173"/>
                    </a:cubicBezTo>
                    <a:cubicBezTo>
                      <a:pt x="146684" y="232410"/>
                      <a:pt x="145732" y="227648"/>
                      <a:pt x="143827" y="220980"/>
                    </a:cubicBezTo>
                    <a:cubicBezTo>
                      <a:pt x="146684" y="221933"/>
                      <a:pt x="149542" y="226695"/>
                      <a:pt x="154304" y="228600"/>
                    </a:cubicBezTo>
                    <a:cubicBezTo>
                      <a:pt x="159067" y="231458"/>
                      <a:pt x="163829" y="232410"/>
                      <a:pt x="169544" y="233363"/>
                    </a:cubicBezTo>
                    <a:cubicBezTo>
                      <a:pt x="176212" y="234315"/>
                      <a:pt x="182879" y="233363"/>
                      <a:pt x="189547" y="233363"/>
                    </a:cubicBezTo>
                    <a:cubicBezTo>
                      <a:pt x="199072" y="233363"/>
                      <a:pt x="208597" y="233363"/>
                      <a:pt x="218122" y="234315"/>
                    </a:cubicBezTo>
                    <a:cubicBezTo>
                      <a:pt x="227647" y="234315"/>
                      <a:pt x="237172" y="235268"/>
                      <a:pt x="246697" y="235268"/>
                    </a:cubicBezTo>
                    <a:cubicBezTo>
                      <a:pt x="259079" y="236220"/>
                      <a:pt x="270509" y="239078"/>
                      <a:pt x="281939" y="239078"/>
                    </a:cubicBezTo>
                    <a:cubicBezTo>
                      <a:pt x="279082" y="230505"/>
                      <a:pt x="276224" y="221933"/>
                      <a:pt x="273367" y="214313"/>
                    </a:cubicBezTo>
                    <a:cubicBezTo>
                      <a:pt x="270509" y="207645"/>
                      <a:pt x="270509" y="199073"/>
                      <a:pt x="265747" y="193358"/>
                    </a:cubicBezTo>
                    <a:cubicBezTo>
                      <a:pt x="262889" y="190500"/>
                      <a:pt x="258127" y="190500"/>
                      <a:pt x="254317" y="191453"/>
                    </a:cubicBezTo>
                    <a:cubicBezTo>
                      <a:pt x="250507" y="191453"/>
                      <a:pt x="247649" y="195263"/>
                      <a:pt x="243839" y="195263"/>
                    </a:cubicBezTo>
                    <a:cubicBezTo>
                      <a:pt x="234314" y="197168"/>
                      <a:pt x="224789" y="199073"/>
                      <a:pt x="216217" y="199073"/>
                    </a:cubicBezTo>
                    <a:cubicBezTo>
                      <a:pt x="202882" y="200025"/>
                      <a:pt x="189547" y="200025"/>
                      <a:pt x="175259" y="199073"/>
                    </a:cubicBezTo>
                    <a:cubicBezTo>
                      <a:pt x="162877" y="198120"/>
                      <a:pt x="150494" y="195263"/>
                      <a:pt x="139064" y="192405"/>
                    </a:cubicBezTo>
                    <a:cubicBezTo>
                      <a:pt x="126682" y="189548"/>
                      <a:pt x="114299" y="185738"/>
                      <a:pt x="102869" y="180023"/>
                    </a:cubicBezTo>
                    <a:cubicBezTo>
                      <a:pt x="95249" y="176213"/>
                      <a:pt x="87629" y="168593"/>
                      <a:pt x="81914" y="160973"/>
                    </a:cubicBezTo>
                    <a:cubicBezTo>
                      <a:pt x="76199" y="154305"/>
                      <a:pt x="74294" y="144780"/>
                      <a:pt x="70484" y="137160"/>
                    </a:cubicBezTo>
                    <a:cubicBezTo>
                      <a:pt x="76199" y="139065"/>
                      <a:pt x="80962" y="143828"/>
                      <a:pt x="86677" y="144780"/>
                    </a:cubicBezTo>
                    <a:cubicBezTo>
                      <a:pt x="92392" y="146685"/>
                      <a:pt x="99059" y="145733"/>
                      <a:pt x="105727" y="145733"/>
                    </a:cubicBezTo>
                    <a:cubicBezTo>
                      <a:pt x="114299" y="144780"/>
                      <a:pt x="121919" y="141923"/>
                      <a:pt x="130492" y="140018"/>
                    </a:cubicBezTo>
                    <a:cubicBezTo>
                      <a:pt x="139064" y="138113"/>
                      <a:pt x="147637" y="135255"/>
                      <a:pt x="156209" y="134303"/>
                    </a:cubicBezTo>
                    <a:cubicBezTo>
                      <a:pt x="164782" y="133350"/>
                      <a:pt x="173354" y="135255"/>
                      <a:pt x="180974" y="135255"/>
                    </a:cubicBezTo>
                    <a:cubicBezTo>
                      <a:pt x="187642" y="135255"/>
                      <a:pt x="195262" y="136208"/>
                      <a:pt x="201929" y="137160"/>
                    </a:cubicBezTo>
                    <a:cubicBezTo>
                      <a:pt x="207644" y="138113"/>
                      <a:pt x="213359" y="139065"/>
                      <a:pt x="218122" y="138113"/>
                    </a:cubicBezTo>
                    <a:cubicBezTo>
                      <a:pt x="214312" y="132398"/>
                      <a:pt x="209549" y="130493"/>
                      <a:pt x="207644" y="125730"/>
                    </a:cubicBezTo>
                    <a:cubicBezTo>
                      <a:pt x="205739" y="121920"/>
                      <a:pt x="204787" y="118110"/>
                      <a:pt x="204787" y="113348"/>
                    </a:cubicBezTo>
                    <a:cubicBezTo>
                      <a:pt x="203834" y="107633"/>
                      <a:pt x="203834" y="100965"/>
                      <a:pt x="202882" y="95250"/>
                    </a:cubicBezTo>
                    <a:cubicBezTo>
                      <a:pt x="201929" y="73343"/>
                      <a:pt x="201929" y="51435"/>
                      <a:pt x="200977" y="29528"/>
                    </a:cubicBezTo>
                    <a:cubicBezTo>
                      <a:pt x="200977" y="22860"/>
                      <a:pt x="200977" y="17145"/>
                      <a:pt x="199072" y="10478"/>
                    </a:cubicBezTo>
                    <a:cubicBezTo>
                      <a:pt x="198119" y="6668"/>
                      <a:pt x="195262" y="3810"/>
                      <a:pt x="193357" y="0"/>
                    </a:cubicBezTo>
                    <a:close/>
                  </a:path>
                </a:pathLst>
              </a:cu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0E3EAA9-2BF3-4068-9AC4-3A55676F5C24}"/>
                  </a:ext>
                </a:extLst>
              </p:cNvPr>
              <p:cNvSpPr txBox="1"/>
              <p:nvPr/>
            </p:nvSpPr>
            <p:spPr>
              <a:xfrm>
                <a:off x="5453441" y="5219000"/>
                <a:ext cx="13003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rgbClr val="0070C0"/>
                        </a:gs>
                      </a:gsLst>
                      <a:lin ang="0" scaled="1"/>
                    </a:gradFill>
                    <a:latin typeface="+mj-ea"/>
                    <a:ea typeface="+mj-ea"/>
                  </a:rPr>
                  <a:t>2018</a:t>
                </a:r>
                <a:r>
                  <a:rPr lang="zh-CN" altLang="en-US" sz="2000" dirty="0">
                    <a:gradFill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rgbClr val="0070C0"/>
                        </a:gs>
                      </a:gsLst>
                      <a:lin ang="0" scaled="1"/>
                    </a:gradFill>
                    <a:latin typeface="+mj-ea"/>
                    <a:ea typeface="+mj-ea"/>
                  </a:rPr>
                  <a:t>年度</a:t>
                </a:r>
                <a:endParaRPr lang="en-US" altLang="zh-CN" sz="20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rgbClr val="0070C0"/>
                      </a:gs>
                    </a:gsLst>
                    <a:lin ang="0" scaled="1"/>
                  </a:gra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000" dirty="0">
                    <a:gradFill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rgbClr val="0070C0"/>
                        </a:gs>
                      </a:gsLst>
                      <a:lin ang="0" scaled="1"/>
                    </a:gradFill>
                    <a:latin typeface="+mj-ea"/>
                    <a:ea typeface="+mj-ea"/>
                  </a:rPr>
                  <a:t>三好学生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911357B-26C0-4CF2-B764-0B6E74B7187D}"/>
                </a:ext>
              </a:extLst>
            </p:cNvPr>
            <p:cNvGrpSpPr/>
            <p:nvPr/>
          </p:nvGrpSpPr>
          <p:grpSpPr>
            <a:xfrm>
              <a:off x="7759075" y="5083111"/>
              <a:ext cx="1953565" cy="707886"/>
              <a:chOff x="5126837" y="5219000"/>
              <a:chExt cx="1953565" cy="707886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6F6F3AE8-0B03-4E80-BC20-63B27B8F473B}"/>
                  </a:ext>
                </a:extLst>
              </p:cNvPr>
              <p:cNvSpPr/>
              <p:nvPr/>
            </p:nvSpPr>
            <p:spPr>
              <a:xfrm rot="900000">
                <a:off x="6802757" y="5265997"/>
                <a:ext cx="277645" cy="651623"/>
              </a:xfrm>
              <a:custGeom>
                <a:avLst/>
                <a:gdLst>
                  <a:gd name="connsiteX0" fmla="*/ 293369 w 623887"/>
                  <a:gd name="connsiteY0" fmla="*/ 1149668 h 1464246"/>
                  <a:gd name="connsiteX1" fmla="*/ 287654 w 623887"/>
                  <a:gd name="connsiteY1" fmla="*/ 1177291 h 1464246"/>
                  <a:gd name="connsiteX2" fmla="*/ 293369 w 623887"/>
                  <a:gd name="connsiteY2" fmla="*/ 1204913 h 1464246"/>
                  <a:gd name="connsiteX3" fmla="*/ 301942 w 623887"/>
                  <a:gd name="connsiteY3" fmla="*/ 1253491 h 1464246"/>
                  <a:gd name="connsiteX4" fmla="*/ 302894 w 623887"/>
                  <a:gd name="connsiteY4" fmla="*/ 1288733 h 1464246"/>
                  <a:gd name="connsiteX5" fmla="*/ 299084 w 623887"/>
                  <a:gd name="connsiteY5" fmla="*/ 1325880 h 1464246"/>
                  <a:gd name="connsiteX6" fmla="*/ 293369 w 623887"/>
                  <a:gd name="connsiteY6" fmla="*/ 1344930 h 1464246"/>
                  <a:gd name="connsiteX7" fmla="*/ 320040 w 623887"/>
                  <a:gd name="connsiteY7" fmla="*/ 1330643 h 1464246"/>
                  <a:gd name="connsiteX8" fmla="*/ 347662 w 623887"/>
                  <a:gd name="connsiteY8" fmla="*/ 1324928 h 1464246"/>
                  <a:gd name="connsiteX9" fmla="*/ 390525 w 623887"/>
                  <a:gd name="connsiteY9" fmla="*/ 1322070 h 1464246"/>
                  <a:gd name="connsiteX10" fmla="*/ 434340 w 623887"/>
                  <a:gd name="connsiteY10" fmla="*/ 1322070 h 1464246"/>
                  <a:gd name="connsiteX11" fmla="*/ 456247 w 623887"/>
                  <a:gd name="connsiteY11" fmla="*/ 1320166 h 1464246"/>
                  <a:gd name="connsiteX12" fmla="*/ 478155 w 623887"/>
                  <a:gd name="connsiteY12" fmla="*/ 1309688 h 1464246"/>
                  <a:gd name="connsiteX13" fmla="*/ 463867 w 623887"/>
                  <a:gd name="connsiteY13" fmla="*/ 1340168 h 1464246"/>
                  <a:gd name="connsiteX14" fmla="*/ 444817 w 623887"/>
                  <a:gd name="connsiteY14" fmla="*/ 1367791 h 1464246"/>
                  <a:gd name="connsiteX15" fmla="*/ 405765 w 623887"/>
                  <a:gd name="connsiteY15" fmla="*/ 1392555 h 1464246"/>
                  <a:gd name="connsiteX16" fmla="*/ 367665 w 623887"/>
                  <a:gd name="connsiteY16" fmla="*/ 1406843 h 1464246"/>
                  <a:gd name="connsiteX17" fmla="*/ 335279 w 623887"/>
                  <a:gd name="connsiteY17" fmla="*/ 1414463 h 1464246"/>
                  <a:gd name="connsiteX18" fmla="*/ 303847 w 623887"/>
                  <a:gd name="connsiteY18" fmla="*/ 1417321 h 1464246"/>
                  <a:gd name="connsiteX19" fmla="*/ 272415 w 623887"/>
                  <a:gd name="connsiteY19" fmla="*/ 1421130 h 1464246"/>
                  <a:gd name="connsiteX20" fmla="*/ 246697 w 623887"/>
                  <a:gd name="connsiteY20" fmla="*/ 1430655 h 1464246"/>
                  <a:gd name="connsiteX21" fmla="*/ 220027 w 623887"/>
                  <a:gd name="connsiteY21" fmla="*/ 1452563 h 1464246"/>
                  <a:gd name="connsiteX22" fmla="*/ 203834 w 623887"/>
                  <a:gd name="connsiteY22" fmla="*/ 1463993 h 1464246"/>
                  <a:gd name="connsiteX23" fmla="*/ 197167 w 623887"/>
                  <a:gd name="connsiteY23" fmla="*/ 1461136 h 1464246"/>
                  <a:gd name="connsiteX24" fmla="*/ 191452 w 623887"/>
                  <a:gd name="connsiteY24" fmla="*/ 1454468 h 1464246"/>
                  <a:gd name="connsiteX25" fmla="*/ 193357 w 623887"/>
                  <a:gd name="connsiteY25" fmla="*/ 1445896 h 1464246"/>
                  <a:gd name="connsiteX26" fmla="*/ 202882 w 623887"/>
                  <a:gd name="connsiteY26" fmla="*/ 1437323 h 1464246"/>
                  <a:gd name="connsiteX27" fmla="*/ 223837 w 623887"/>
                  <a:gd name="connsiteY27" fmla="*/ 1423988 h 1464246"/>
                  <a:gd name="connsiteX28" fmla="*/ 227647 w 623887"/>
                  <a:gd name="connsiteY28" fmla="*/ 1410653 h 1464246"/>
                  <a:gd name="connsiteX29" fmla="*/ 220979 w 623887"/>
                  <a:gd name="connsiteY29" fmla="*/ 1386841 h 1464246"/>
                  <a:gd name="connsiteX30" fmla="*/ 214312 w 623887"/>
                  <a:gd name="connsiteY30" fmla="*/ 1344930 h 1464246"/>
                  <a:gd name="connsiteX31" fmla="*/ 215265 w 623887"/>
                  <a:gd name="connsiteY31" fmla="*/ 1295400 h 1464246"/>
                  <a:gd name="connsiteX32" fmla="*/ 224790 w 623887"/>
                  <a:gd name="connsiteY32" fmla="*/ 1239203 h 1464246"/>
                  <a:gd name="connsiteX33" fmla="*/ 243840 w 623887"/>
                  <a:gd name="connsiteY33" fmla="*/ 1190625 h 1464246"/>
                  <a:gd name="connsiteX34" fmla="*/ 264794 w 623887"/>
                  <a:gd name="connsiteY34" fmla="*/ 1164908 h 1464246"/>
                  <a:gd name="connsiteX35" fmla="*/ 293369 w 623887"/>
                  <a:gd name="connsiteY35" fmla="*/ 1149668 h 1464246"/>
                  <a:gd name="connsiteX36" fmla="*/ 358139 w 623887"/>
                  <a:gd name="connsiteY36" fmla="*/ 991553 h 1464246"/>
                  <a:gd name="connsiteX37" fmla="*/ 357187 w 623887"/>
                  <a:gd name="connsiteY37" fmla="*/ 1019175 h 1464246"/>
                  <a:gd name="connsiteX38" fmla="*/ 366712 w 623887"/>
                  <a:gd name="connsiteY38" fmla="*/ 1045845 h 1464246"/>
                  <a:gd name="connsiteX39" fmla="*/ 382904 w 623887"/>
                  <a:gd name="connsiteY39" fmla="*/ 1091566 h 1464246"/>
                  <a:gd name="connsiteX40" fmla="*/ 390524 w 623887"/>
                  <a:gd name="connsiteY40" fmla="*/ 1126808 h 1464246"/>
                  <a:gd name="connsiteX41" fmla="*/ 393382 w 623887"/>
                  <a:gd name="connsiteY41" fmla="*/ 1163955 h 1464246"/>
                  <a:gd name="connsiteX42" fmla="*/ 390524 w 623887"/>
                  <a:gd name="connsiteY42" fmla="*/ 1183005 h 1464246"/>
                  <a:gd name="connsiteX43" fmla="*/ 414337 w 623887"/>
                  <a:gd name="connsiteY43" fmla="*/ 1163955 h 1464246"/>
                  <a:gd name="connsiteX44" fmla="*/ 441007 w 623887"/>
                  <a:gd name="connsiteY44" fmla="*/ 1157288 h 1464246"/>
                  <a:gd name="connsiteX45" fmla="*/ 481964 w 623887"/>
                  <a:gd name="connsiteY45" fmla="*/ 1147763 h 1464246"/>
                  <a:gd name="connsiteX46" fmla="*/ 525779 w 623887"/>
                  <a:gd name="connsiteY46" fmla="*/ 1140143 h 1464246"/>
                  <a:gd name="connsiteX47" fmla="*/ 546734 w 623887"/>
                  <a:gd name="connsiteY47" fmla="*/ 1135380 h 1464246"/>
                  <a:gd name="connsiteX48" fmla="*/ 566737 w 623887"/>
                  <a:gd name="connsiteY48" fmla="*/ 1122045 h 1464246"/>
                  <a:gd name="connsiteX49" fmla="*/ 557212 w 623887"/>
                  <a:gd name="connsiteY49" fmla="*/ 1154430 h 1464246"/>
                  <a:gd name="connsiteX50" fmla="*/ 541019 w 623887"/>
                  <a:gd name="connsiteY50" fmla="*/ 1183005 h 1464246"/>
                  <a:gd name="connsiteX51" fmla="*/ 506729 w 623887"/>
                  <a:gd name="connsiteY51" fmla="*/ 1213485 h 1464246"/>
                  <a:gd name="connsiteX52" fmla="*/ 471487 w 623887"/>
                  <a:gd name="connsiteY52" fmla="*/ 1233488 h 1464246"/>
                  <a:gd name="connsiteX53" fmla="*/ 441959 w 623887"/>
                  <a:gd name="connsiteY53" fmla="*/ 1246823 h 1464246"/>
                  <a:gd name="connsiteX54" fmla="*/ 411479 w 623887"/>
                  <a:gd name="connsiteY54" fmla="*/ 1254443 h 1464246"/>
                  <a:gd name="connsiteX55" fmla="*/ 380999 w 623887"/>
                  <a:gd name="connsiteY55" fmla="*/ 1263968 h 1464246"/>
                  <a:gd name="connsiteX56" fmla="*/ 357187 w 623887"/>
                  <a:gd name="connsiteY56" fmla="*/ 1277303 h 1464246"/>
                  <a:gd name="connsiteX57" fmla="*/ 334327 w 623887"/>
                  <a:gd name="connsiteY57" fmla="*/ 1303020 h 1464246"/>
                  <a:gd name="connsiteX58" fmla="*/ 320039 w 623887"/>
                  <a:gd name="connsiteY58" fmla="*/ 1317308 h 1464246"/>
                  <a:gd name="connsiteX59" fmla="*/ 312419 w 623887"/>
                  <a:gd name="connsiteY59" fmla="*/ 1315403 h 1464246"/>
                  <a:gd name="connsiteX60" fmla="*/ 305752 w 623887"/>
                  <a:gd name="connsiteY60" fmla="*/ 1309688 h 1464246"/>
                  <a:gd name="connsiteX61" fmla="*/ 306704 w 623887"/>
                  <a:gd name="connsiteY61" fmla="*/ 1300163 h 1464246"/>
                  <a:gd name="connsiteX62" fmla="*/ 314324 w 623887"/>
                  <a:gd name="connsiteY62" fmla="*/ 1289686 h 1464246"/>
                  <a:gd name="connsiteX63" fmla="*/ 333374 w 623887"/>
                  <a:gd name="connsiteY63" fmla="*/ 1272541 h 1464246"/>
                  <a:gd name="connsiteX64" fmla="*/ 334327 w 623887"/>
                  <a:gd name="connsiteY64" fmla="*/ 1258253 h 1464246"/>
                  <a:gd name="connsiteX65" fmla="*/ 323849 w 623887"/>
                  <a:gd name="connsiteY65" fmla="*/ 1235393 h 1464246"/>
                  <a:gd name="connsiteX66" fmla="*/ 310514 w 623887"/>
                  <a:gd name="connsiteY66" fmla="*/ 1195388 h 1464246"/>
                  <a:gd name="connsiteX67" fmla="*/ 303847 w 623887"/>
                  <a:gd name="connsiteY67" fmla="*/ 1146810 h 1464246"/>
                  <a:gd name="connsiteX68" fmla="*/ 304799 w 623887"/>
                  <a:gd name="connsiteY68" fmla="*/ 1090613 h 1464246"/>
                  <a:gd name="connsiteX69" fmla="*/ 315277 w 623887"/>
                  <a:gd name="connsiteY69" fmla="*/ 1040130 h 1464246"/>
                  <a:gd name="connsiteX70" fmla="*/ 332422 w 623887"/>
                  <a:gd name="connsiteY70" fmla="*/ 1011555 h 1464246"/>
                  <a:gd name="connsiteX71" fmla="*/ 358139 w 623887"/>
                  <a:gd name="connsiteY71" fmla="*/ 991553 h 1464246"/>
                  <a:gd name="connsiteX72" fmla="*/ 391477 w 623887"/>
                  <a:gd name="connsiteY72" fmla="*/ 823913 h 1464246"/>
                  <a:gd name="connsiteX73" fmla="*/ 392430 w 623887"/>
                  <a:gd name="connsiteY73" fmla="*/ 844868 h 1464246"/>
                  <a:gd name="connsiteX74" fmla="*/ 401955 w 623887"/>
                  <a:gd name="connsiteY74" fmla="*/ 872491 h 1464246"/>
                  <a:gd name="connsiteX75" fmla="*/ 424815 w 623887"/>
                  <a:gd name="connsiteY75" fmla="*/ 901066 h 1464246"/>
                  <a:gd name="connsiteX76" fmla="*/ 447675 w 623887"/>
                  <a:gd name="connsiteY76" fmla="*/ 932498 h 1464246"/>
                  <a:gd name="connsiteX77" fmla="*/ 462915 w 623887"/>
                  <a:gd name="connsiteY77" fmla="*/ 964883 h 1464246"/>
                  <a:gd name="connsiteX78" fmla="*/ 467677 w 623887"/>
                  <a:gd name="connsiteY78" fmla="*/ 985838 h 1464246"/>
                  <a:gd name="connsiteX79" fmla="*/ 465772 w 623887"/>
                  <a:gd name="connsiteY79" fmla="*/ 1004888 h 1464246"/>
                  <a:gd name="connsiteX80" fmla="*/ 486727 w 623887"/>
                  <a:gd name="connsiteY80" fmla="*/ 979171 h 1464246"/>
                  <a:gd name="connsiteX81" fmla="*/ 511492 w 623887"/>
                  <a:gd name="connsiteY81" fmla="*/ 960121 h 1464246"/>
                  <a:gd name="connsiteX82" fmla="*/ 551497 w 623887"/>
                  <a:gd name="connsiteY82" fmla="*/ 940118 h 1464246"/>
                  <a:gd name="connsiteX83" fmla="*/ 589597 w 623887"/>
                  <a:gd name="connsiteY83" fmla="*/ 924878 h 1464246"/>
                  <a:gd name="connsiteX84" fmla="*/ 612457 w 623887"/>
                  <a:gd name="connsiteY84" fmla="*/ 908686 h 1464246"/>
                  <a:gd name="connsiteX85" fmla="*/ 623887 w 623887"/>
                  <a:gd name="connsiteY85" fmla="*/ 894398 h 1464246"/>
                  <a:gd name="connsiteX86" fmla="*/ 621982 w 623887"/>
                  <a:gd name="connsiteY86" fmla="*/ 936308 h 1464246"/>
                  <a:gd name="connsiteX87" fmla="*/ 611505 w 623887"/>
                  <a:gd name="connsiteY87" fmla="*/ 966788 h 1464246"/>
                  <a:gd name="connsiteX88" fmla="*/ 547687 w 623887"/>
                  <a:gd name="connsiteY88" fmla="*/ 1040131 h 1464246"/>
                  <a:gd name="connsiteX89" fmla="*/ 457200 w 623887"/>
                  <a:gd name="connsiteY89" fmla="*/ 1085851 h 1464246"/>
                  <a:gd name="connsiteX90" fmla="*/ 443865 w 623887"/>
                  <a:gd name="connsiteY90" fmla="*/ 1091566 h 1464246"/>
                  <a:gd name="connsiteX91" fmla="*/ 440055 w 623887"/>
                  <a:gd name="connsiteY91" fmla="*/ 1098233 h 1464246"/>
                  <a:gd name="connsiteX92" fmla="*/ 425767 w 623887"/>
                  <a:gd name="connsiteY92" fmla="*/ 1125856 h 1464246"/>
                  <a:gd name="connsiteX93" fmla="*/ 415290 w 623887"/>
                  <a:gd name="connsiteY93" fmla="*/ 1141096 h 1464246"/>
                  <a:gd name="connsiteX94" fmla="*/ 404812 w 623887"/>
                  <a:gd name="connsiteY94" fmla="*/ 1142048 h 1464246"/>
                  <a:gd name="connsiteX95" fmla="*/ 400050 w 623887"/>
                  <a:gd name="connsiteY95" fmla="*/ 1132523 h 1464246"/>
                  <a:gd name="connsiteX96" fmla="*/ 401002 w 623887"/>
                  <a:gd name="connsiteY96" fmla="*/ 1122046 h 1464246"/>
                  <a:gd name="connsiteX97" fmla="*/ 419100 w 623887"/>
                  <a:gd name="connsiteY97" fmla="*/ 1088708 h 1464246"/>
                  <a:gd name="connsiteX98" fmla="*/ 420052 w 623887"/>
                  <a:gd name="connsiteY98" fmla="*/ 1074421 h 1464246"/>
                  <a:gd name="connsiteX99" fmla="*/ 399097 w 623887"/>
                  <a:gd name="connsiteY99" fmla="*/ 1038226 h 1464246"/>
                  <a:gd name="connsiteX100" fmla="*/ 366712 w 623887"/>
                  <a:gd name="connsiteY100" fmla="*/ 956311 h 1464246"/>
                  <a:gd name="connsiteX101" fmla="*/ 363855 w 623887"/>
                  <a:gd name="connsiteY101" fmla="*/ 862966 h 1464246"/>
                  <a:gd name="connsiteX102" fmla="*/ 391477 w 623887"/>
                  <a:gd name="connsiteY102" fmla="*/ 823913 h 1464246"/>
                  <a:gd name="connsiteX103" fmla="*/ 360997 w 623887"/>
                  <a:gd name="connsiteY103" fmla="*/ 643891 h 1464246"/>
                  <a:gd name="connsiteX104" fmla="*/ 366712 w 623887"/>
                  <a:gd name="connsiteY104" fmla="*/ 662941 h 1464246"/>
                  <a:gd name="connsiteX105" fmla="*/ 381000 w 623887"/>
                  <a:gd name="connsiteY105" fmla="*/ 679133 h 1464246"/>
                  <a:gd name="connsiteX106" fmla="*/ 408622 w 623887"/>
                  <a:gd name="connsiteY106" fmla="*/ 699136 h 1464246"/>
                  <a:gd name="connsiteX107" fmla="*/ 439102 w 623887"/>
                  <a:gd name="connsiteY107" fmla="*/ 725806 h 1464246"/>
                  <a:gd name="connsiteX108" fmla="*/ 462915 w 623887"/>
                  <a:gd name="connsiteY108" fmla="*/ 750571 h 1464246"/>
                  <a:gd name="connsiteX109" fmla="*/ 475297 w 623887"/>
                  <a:gd name="connsiteY109" fmla="*/ 774383 h 1464246"/>
                  <a:gd name="connsiteX110" fmla="*/ 483870 w 623887"/>
                  <a:gd name="connsiteY110" fmla="*/ 793433 h 1464246"/>
                  <a:gd name="connsiteX111" fmla="*/ 497205 w 623887"/>
                  <a:gd name="connsiteY111" fmla="*/ 769621 h 1464246"/>
                  <a:gd name="connsiteX112" fmla="*/ 511492 w 623887"/>
                  <a:gd name="connsiteY112" fmla="*/ 745808 h 1464246"/>
                  <a:gd name="connsiteX113" fmla="*/ 533400 w 623887"/>
                  <a:gd name="connsiteY113" fmla="*/ 722948 h 1464246"/>
                  <a:gd name="connsiteX114" fmla="*/ 565785 w 623887"/>
                  <a:gd name="connsiteY114" fmla="*/ 693421 h 1464246"/>
                  <a:gd name="connsiteX115" fmla="*/ 591502 w 623887"/>
                  <a:gd name="connsiteY115" fmla="*/ 668656 h 1464246"/>
                  <a:gd name="connsiteX116" fmla="*/ 603885 w 623887"/>
                  <a:gd name="connsiteY116" fmla="*/ 644843 h 1464246"/>
                  <a:gd name="connsiteX117" fmla="*/ 615315 w 623887"/>
                  <a:gd name="connsiteY117" fmla="*/ 681038 h 1464246"/>
                  <a:gd name="connsiteX118" fmla="*/ 612457 w 623887"/>
                  <a:gd name="connsiteY118" fmla="*/ 723901 h 1464246"/>
                  <a:gd name="connsiteX119" fmla="*/ 596265 w 623887"/>
                  <a:gd name="connsiteY119" fmla="*/ 762001 h 1464246"/>
                  <a:gd name="connsiteX120" fmla="*/ 569595 w 623887"/>
                  <a:gd name="connsiteY120" fmla="*/ 810579 h 1464246"/>
                  <a:gd name="connsiteX121" fmla="*/ 535305 w 623887"/>
                  <a:gd name="connsiteY121" fmla="*/ 846773 h 1464246"/>
                  <a:gd name="connsiteX122" fmla="*/ 506730 w 623887"/>
                  <a:gd name="connsiteY122" fmla="*/ 870586 h 1464246"/>
                  <a:gd name="connsiteX123" fmla="*/ 497205 w 623887"/>
                  <a:gd name="connsiteY123" fmla="*/ 881063 h 1464246"/>
                  <a:gd name="connsiteX124" fmla="*/ 496252 w 623887"/>
                  <a:gd name="connsiteY124" fmla="*/ 889636 h 1464246"/>
                  <a:gd name="connsiteX125" fmla="*/ 496252 w 623887"/>
                  <a:gd name="connsiteY125" fmla="*/ 916306 h 1464246"/>
                  <a:gd name="connsiteX126" fmla="*/ 492442 w 623887"/>
                  <a:gd name="connsiteY126" fmla="*/ 945833 h 1464246"/>
                  <a:gd name="connsiteX127" fmla="*/ 487680 w 623887"/>
                  <a:gd name="connsiteY127" fmla="*/ 955358 h 1464246"/>
                  <a:gd name="connsiteX128" fmla="*/ 476250 w 623887"/>
                  <a:gd name="connsiteY128" fmla="*/ 953454 h 1464246"/>
                  <a:gd name="connsiteX129" fmla="*/ 469582 w 623887"/>
                  <a:gd name="connsiteY129" fmla="*/ 943929 h 1464246"/>
                  <a:gd name="connsiteX130" fmla="*/ 472440 w 623887"/>
                  <a:gd name="connsiteY130" fmla="*/ 921069 h 1464246"/>
                  <a:gd name="connsiteX131" fmla="*/ 474345 w 623887"/>
                  <a:gd name="connsiteY131" fmla="*/ 885826 h 1464246"/>
                  <a:gd name="connsiteX132" fmla="*/ 468630 w 623887"/>
                  <a:gd name="connsiteY132" fmla="*/ 871538 h 1464246"/>
                  <a:gd name="connsiteX133" fmla="*/ 407670 w 623887"/>
                  <a:gd name="connsiteY133" fmla="*/ 818198 h 1464246"/>
                  <a:gd name="connsiteX134" fmla="*/ 348615 w 623887"/>
                  <a:gd name="connsiteY134" fmla="*/ 703898 h 1464246"/>
                  <a:gd name="connsiteX135" fmla="*/ 360997 w 623887"/>
                  <a:gd name="connsiteY135" fmla="*/ 643891 h 1464246"/>
                  <a:gd name="connsiteX136" fmla="*/ 448627 w 623887"/>
                  <a:gd name="connsiteY136" fmla="*/ 249555 h 1464246"/>
                  <a:gd name="connsiteX137" fmla="*/ 464820 w 623887"/>
                  <a:gd name="connsiteY137" fmla="*/ 267652 h 1464246"/>
                  <a:gd name="connsiteX138" fmla="*/ 481965 w 623887"/>
                  <a:gd name="connsiteY138" fmla="*/ 294323 h 1464246"/>
                  <a:gd name="connsiteX139" fmla="*/ 488632 w 623887"/>
                  <a:gd name="connsiteY139" fmla="*/ 339090 h 1464246"/>
                  <a:gd name="connsiteX140" fmla="*/ 485775 w 623887"/>
                  <a:gd name="connsiteY140" fmla="*/ 385763 h 1464246"/>
                  <a:gd name="connsiteX141" fmla="*/ 472440 w 623887"/>
                  <a:gd name="connsiteY141" fmla="*/ 442913 h 1464246"/>
                  <a:gd name="connsiteX142" fmla="*/ 460057 w 623887"/>
                  <a:gd name="connsiteY142" fmla="*/ 474345 h 1464246"/>
                  <a:gd name="connsiteX143" fmla="*/ 453390 w 623887"/>
                  <a:gd name="connsiteY143" fmla="*/ 492443 h 1464246"/>
                  <a:gd name="connsiteX144" fmla="*/ 456247 w 623887"/>
                  <a:gd name="connsiteY144" fmla="*/ 518160 h 1464246"/>
                  <a:gd name="connsiteX145" fmla="*/ 465772 w 623887"/>
                  <a:gd name="connsiteY145" fmla="*/ 541020 h 1464246"/>
                  <a:gd name="connsiteX146" fmla="*/ 469582 w 623887"/>
                  <a:gd name="connsiteY146" fmla="*/ 547688 h 1464246"/>
                  <a:gd name="connsiteX147" fmla="*/ 477202 w 623887"/>
                  <a:gd name="connsiteY147" fmla="*/ 540068 h 1464246"/>
                  <a:gd name="connsiteX148" fmla="*/ 496252 w 623887"/>
                  <a:gd name="connsiteY148" fmla="*/ 518160 h 1464246"/>
                  <a:gd name="connsiteX149" fmla="*/ 515302 w 623887"/>
                  <a:gd name="connsiteY149" fmla="*/ 493395 h 1464246"/>
                  <a:gd name="connsiteX150" fmla="*/ 526732 w 623887"/>
                  <a:gd name="connsiteY150" fmla="*/ 478155 h 1464246"/>
                  <a:gd name="connsiteX151" fmla="*/ 536257 w 623887"/>
                  <a:gd name="connsiteY151" fmla="*/ 461963 h 1464246"/>
                  <a:gd name="connsiteX152" fmla="*/ 539115 w 623887"/>
                  <a:gd name="connsiteY152" fmla="*/ 444818 h 1464246"/>
                  <a:gd name="connsiteX153" fmla="*/ 551497 w 623887"/>
                  <a:gd name="connsiteY153" fmla="*/ 468630 h 1464246"/>
                  <a:gd name="connsiteX154" fmla="*/ 561975 w 623887"/>
                  <a:gd name="connsiteY154" fmla="*/ 506730 h 1464246"/>
                  <a:gd name="connsiteX155" fmla="*/ 559117 w 623887"/>
                  <a:gd name="connsiteY155" fmla="*/ 542925 h 1464246"/>
                  <a:gd name="connsiteX156" fmla="*/ 549592 w 623887"/>
                  <a:gd name="connsiteY156" fmla="*/ 592455 h 1464246"/>
                  <a:gd name="connsiteX157" fmla="*/ 526732 w 623887"/>
                  <a:gd name="connsiteY157" fmla="*/ 638175 h 1464246"/>
                  <a:gd name="connsiteX158" fmla="*/ 507682 w 623887"/>
                  <a:gd name="connsiteY158" fmla="*/ 661035 h 1464246"/>
                  <a:gd name="connsiteX159" fmla="*/ 498157 w 623887"/>
                  <a:gd name="connsiteY159" fmla="*/ 672465 h 1464246"/>
                  <a:gd name="connsiteX160" fmla="*/ 497205 w 623887"/>
                  <a:gd name="connsiteY160" fmla="*/ 685800 h 1464246"/>
                  <a:gd name="connsiteX161" fmla="*/ 495300 w 623887"/>
                  <a:gd name="connsiteY161" fmla="*/ 717233 h 1464246"/>
                  <a:gd name="connsiteX162" fmla="*/ 494347 w 623887"/>
                  <a:gd name="connsiteY162" fmla="*/ 733425 h 1464246"/>
                  <a:gd name="connsiteX163" fmla="*/ 487680 w 623887"/>
                  <a:gd name="connsiteY163" fmla="*/ 740093 h 1464246"/>
                  <a:gd name="connsiteX164" fmla="*/ 478155 w 623887"/>
                  <a:gd name="connsiteY164" fmla="*/ 739140 h 1464246"/>
                  <a:gd name="connsiteX165" fmla="*/ 471487 w 623887"/>
                  <a:gd name="connsiteY165" fmla="*/ 729615 h 1464246"/>
                  <a:gd name="connsiteX166" fmla="*/ 472440 w 623887"/>
                  <a:gd name="connsiteY166" fmla="*/ 702945 h 1464246"/>
                  <a:gd name="connsiteX167" fmla="*/ 466725 w 623887"/>
                  <a:gd name="connsiteY167" fmla="*/ 684848 h 1464246"/>
                  <a:gd name="connsiteX168" fmla="*/ 457200 w 623887"/>
                  <a:gd name="connsiteY168" fmla="*/ 679133 h 1464246"/>
                  <a:gd name="connsiteX169" fmla="*/ 429577 w 623887"/>
                  <a:gd name="connsiteY169" fmla="*/ 665798 h 1464246"/>
                  <a:gd name="connsiteX170" fmla="*/ 389572 w 623887"/>
                  <a:gd name="connsiteY170" fmla="*/ 641985 h 1464246"/>
                  <a:gd name="connsiteX171" fmla="*/ 345757 w 623887"/>
                  <a:gd name="connsiteY171" fmla="*/ 602933 h 1464246"/>
                  <a:gd name="connsiteX172" fmla="*/ 319087 w 623887"/>
                  <a:gd name="connsiteY172" fmla="*/ 559118 h 1464246"/>
                  <a:gd name="connsiteX173" fmla="*/ 309562 w 623887"/>
                  <a:gd name="connsiteY173" fmla="*/ 519113 h 1464246"/>
                  <a:gd name="connsiteX174" fmla="*/ 312420 w 623887"/>
                  <a:gd name="connsiteY174" fmla="*/ 492443 h 1464246"/>
                  <a:gd name="connsiteX175" fmla="*/ 325755 w 623887"/>
                  <a:gd name="connsiteY175" fmla="*/ 511493 h 1464246"/>
                  <a:gd name="connsiteX176" fmla="*/ 351472 w 623887"/>
                  <a:gd name="connsiteY176" fmla="*/ 527685 h 1464246"/>
                  <a:gd name="connsiteX177" fmla="*/ 399097 w 623887"/>
                  <a:gd name="connsiteY177" fmla="*/ 551498 h 1464246"/>
                  <a:gd name="connsiteX178" fmla="*/ 429577 w 623887"/>
                  <a:gd name="connsiteY178" fmla="*/ 572453 h 1464246"/>
                  <a:gd name="connsiteX179" fmla="*/ 452437 w 623887"/>
                  <a:gd name="connsiteY179" fmla="*/ 594360 h 1464246"/>
                  <a:gd name="connsiteX180" fmla="*/ 443865 w 623887"/>
                  <a:gd name="connsiteY180" fmla="*/ 566738 h 1464246"/>
                  <a:gd name="connsiteX181" fmla="*/ 441960 w 623887"/>
                  <a:gd name="connsiteY181" fmla="*/ 541020 h 1464246"/>
                  <a:gd name="connsiteX182" fmla="*/ 433387 w 623887"/>
                  <a:gd name="connsiteY182" fmla="*/ 511493 h 1464246"/>
                  <a:gd name="connsiteX183" fmla="*/ 419100 w 623887"/>
                  <a:gd name="connsiteY183" fmla="*/ 500063 h 1464246"/>
                  <a:gd name="connsiteX184" fmla="*/ 393382 w 623887"/>
                  <a:gd name="connsiteY184" fmla="*/ 497205 h 1464246"/>
                  <a:gd name="connsiteX185" fmla="*/ 366712 w 623887"/>
                  <a:gd name="connsiteY185" fmla="*/ 487680 h 1464246"/>
                  <a:gd name="connsiteX186" fmla="*/ 326707 w 623887"/>
                  <a:gd name="connsiteY186" fmla="*/ 468630 h 1464246"/>
                  <a:gd name="connsiteX187" fmla="*/ 280035 w 623887"/>
                  <a:gd name="connsiteY187" fmla="*/ 438150 h 1464246"/>
                  <a:gd name="connsiteX188" fmla="*/ 247650 w 623887"/>
                  <a:gd name="connsiteY188" fmla="*/ 403860 h 1464246"/>
                  <a:gd name="connsiteX189" fmla="*/ 236220 w 623887"/>
                  <a:gd name="connsiteY189" fmla="*/ 373380 h 1464246"/>
                  <a:gd name="connsiteX190" fmla="*/ 235267 w 623887"/>
                  <a:gd name="connsiteY190" fmla="*/ 347663 h 1464246"/>
                  <a:gd name="connsiteX191" fmla="*/ 249555 w 623887"/>
                  <a:gd name="connsiteY191" fmla="*/ 361950 h 1464246"/>
                  <a:gd name="connsiteX192" fmla="*/ 270510 w 623887"/>
                  <a:gd name="connsiteY192" fmla="*/ 371475 h 1464246"/>
                  <a:gd name="connsiteX193" fmla="*/ 300990 w 623887"/>
                  <a:gd name="connsiteY193" fmla="*/ 376238 h 1464246"/>
                  <a:gd name="connsiteX194" fmla="*/ 333375 w 623887"/>
                  <a:gd name="connsiteY194" fmla="*/ 385763 h 1464246"/>
                  <a:gd name="connsiteX195" fmla="*/ 367665 w 623887"/>
                  <a:gd name="connsiteY195" fmla="*/ 399097 h 1464246"/>
                  <a:gd name="connsiteX196" fmla="*/ 401955 w 623887"/>
                  <a:gd name="connsiteY196" fmla="*/ 421958 h 1464246"/>
                  <a:gd name="connsiteX197" fmla="*/ 404812 w 623887"/>
                  <a:gd name="connsiteY197" fmla="*/ 393383 h 1464246"/>
                  <a:gd name="connsiteX198" fmla="*/ 408622 w 623887"/>
                  <a:gd name="connsiteY198" fmla="*/ 370522 h 1464246"/>
                  <a:gd name="connsiteX199" fmla="*/ 423862 w 623887"/>
                  <a:gd name="connsiteY199" fmla="*/ 324803 h 1464246"/>
                  <a:gd name="connsiteX200" fmla="*/ 441007 w 623887"/>
                  <a:gd name="connsiteY200" fmla="*/ 290513 h 1464246"/>
                  <a:gd name="connsiteX201" fmla="*/ 447675 w 623887"/>
                  <a:gd name="connsiteY201" fmla="*/ 264795 h 1464246"/>
                  <a:gd name="connsiteX202" fmla="*/ 448627 w 623887"/>
                  <a:gd name="connsiteY202" fmla="*/ 249555 h 1464246"/>
                  <a:gd name="connsiteX203" fmla="*/ 25717 w 623887"/>
                  <a:gd name="connsiteY203" fmla="*/ 4764 h 1464246"/>
                  <a:gd name="connsiteX204" fmla="*/ 58102 w 623887"/>
                  <a:gd name="connsiteY204" fmla="*/ 5716 h 1464246"/>
                  <a:gd name="connsiteX205" fmla="*/ 90488 w 623887"/>
                  <a:gd name="connsiteY205" fmla="*/ 18099 h 1464246"/>
                  <a:gd name="connsiteX206" fmla="*/ 128588 w 623887"/>
                  <a:gd name="connsiteY206" fmla="*/ 43816 h 1464246"/>
                  <a:gd name="connsiteX207" fmla="*/ 160972 w 623887"/>
                  <a:gd name="connsiteY207" fmla="*/ 73344 h 1464246"/>
                  <a:gd name="connsiteX208" fmla="*/ 184785 w 623887"/>
                  <a:gd name="connsiteY208" fmla="*/ 107634 h 1464246"/>
                  <a:gd name="connsiteX209" fmla="*/ 167640 w 623887"/>
                  <a:gd name="connsiteY209" fmla="*/ 111444 h 1464246"/>
                  <a:gd name="connsiteX210" fmla="*/ 129540 w 623887"/>
                  <a:gd name="connsiteY210" fmla="*/ 108586 h 1464246"/>
                  <a:gd name="connsiteX211" fmla="*/ 100013 w 623887"/>
                  <a:gd name="connsiteY211" fmla="*/ 100014 h 1464246"/>
                  <a:gd name="connsiteX212" fmla="*/ 64770 w 623887"/>
                  <a:gd name="connsiteY212" fmla="*/ 77154 h 1464246"/>
                  <a:gd name="connsiteX213" fmla="*/ 41910 w 623887"/>
                  <a:gd name="connsiteY213" fmla="*/ 50484 h 1464246"/>
                  <a:gd name="connsiteX214" fmla="*/ 22860 w 623887"/>
                  <a:gd name="connsiteY214" fmla="*/ 25719 h 1464246"/>
                  <a:gd name="connsiteX215" fmla="*/ 0 w 623887"/>
                  <a:gd name="connsiteY215" fmla="*/ 11431 h 1464246"/>
                  <a:gd name="connsiteX216" fmla="*/ 25717 w 623887"/>
                  <a:gd name="connsiteY216" fmla="*/ 4764 h 1464246"/>
                  <a:gd name="connsiteX217" fmla="*/ 193357 w 623887"/>
                  <a:gd name="connsiteY217" fmla="*/ 0 h 1464246"/>
                  <a:gd name="connsiteX218" fmla="*/ 213359 w 623887"/>
                  <a:gd name="connsiteY218" fmla="*/ 7620 h 1464246"/>
                  <a:gd name="connsiteX219" fmla="*/ 236219 w 623887"/>
                  <a:gd name="connsiteY219" fmla="*/ 26670 h 1464246"/>
                  <a:gd name="connsiteX220" fmla="*/ 252412 w 623887"/>
                  <a:gd name="connsiteY220" fmla="*/ 44768 h 1464246"/>
                  <a:gd name="connsiteX221" fmla="*/ 267652 w 623887"/>
                  <a:gd name="connsiteY221" fmla="*/ 88583 h 1464246"/>
                  <a:gd name="connsiteX222" fmla="*/ 274319 w 623887"/>
                  <a:gd name="connsiteY222" fmla="*/ 139065 h 1464246"/>
                  <a:gd name="connsiteX223" fmla="*/ 281939 w 623887"/>
                  <a:gd name="connsiteY223" fmla="*/ 169545 h 1464246"/>
                  <a:gd name="connsiteX224" fmla="*/ 298132 w 623887"/>
                  <a:gd name="connsiteY224" fmla="*/ 208598 h 1464246"/>
                  <a:gd name="connsiteX225" fmla="*/ 305752 w 623887"/>
                  <a:gd name="connsiteY225" fmla="*/ 220028 h 1464246"/>
                  <a:gd name="connsiteX226" fmla="*/ 305752 w 623887"/>
                  <a:gd name="connsiteY226" fmla="*/ 209550 h 1464246"/>
                  <a:gd name="connsiteX227" fmla="*/ 306704 w 623887"/>
                  <a:gd name="connsiteY227" fmla="*/ 188595 h 1464246"/>
                  <a:gd name="connsiteX228" fmla="*/ 312419 w 623887"/>
                  <a:gd name="connsiteY228" fmla="*/ 155258 h 1464246"/>
                  <a:gd name="connsiteX229" fmla="*/ 322897 w 623887"/>
                  <a:gd name="connsiteY229" fmla="*/ 121920 h 1464246"/>
                  <a:gd name="connsiteX230" fmla="*/ 322897 w 623887"/>
                  <a:gd name="connsiteY230" fmla="*/ 99060 h 1464246"/>
                  <a:gd name="connsiteX231" fmla="*/ 317182 w 623887"/>
                  <a:gd name="connsiteY231" fmla="*/ 83820 h 1464246"/>
                  <a:gd name="connsiteX232" fmla="*/ 334327 w 623887"/>
                  <a:gd name="connsiteY232" fmla="*/ 94298 h 1464246"/>
                  <a:gd name="connsiteX233" fmla="*/ 353377 w 623887"/>
                  <a:gd name="connsiteY233" fmla="*/ 109538 h 1464246"/>
                  <a:gd name="connsiteX234" fmla="*/ 367664 w 623887"/>
                  <a:gd name="connsiteY234" fmla="*/ 133350 h 1464246"/>
                  <a:gd name="connsiteX235" fmla="*/ 377189 w 623887"/>
                  <a:gd name="connsiteY235" fmla="*/ 163830 h 1464246"/>
                  <a:gd name="connsiteX236" fmla="*/ 383857 w 623887"/>
                  <a:gd name="connsiteY236" fmla="*/ 210503 h 1464246"/>
                  <a:gd name="connsiteX237" fmla="*/ 382904 w 623887"/>
                  <a:gd name="connsiteY237" fmla="*/ 263843 h 1464246"/>
                  <a:gd name="connsiteX238" fmla="*/ 376237 w 623887"/>
                  <a:gd name="connsiteY238" fmla="*/ 288608 h 1464246"/>
                  <a:gd name="connsiteX239" fmla="*/ 375284 w 623887"/>
                  <a:gd name="connsiteY239" fmla="*/ 307658 h 1464246"/>
                  <a:gd name="connsiteX240" fmla="*/ 381952 w 623887"/>
                  <a:gd name="connsiteY240" fmla="*/ 328613 h 1464246"/>
                  <a:gd name="connsiteX241" fmla="*/ 396239 w 623887"/>
                  <a:gd name="connsiteY241" fmla="*/ 348615 h 1464246"/>
                  <a:gd name="connsiteX242" fmla="*/ 402907 w 623887"/>
                  <a:gd name="connsiteY242" fmla="*/ 358140 h 1464246"/>
                  <a:gd name="connsiteX243" fmla="*/ 401954 w 623887"/>
                  <a:gd name="connsiteY243" fmla="*/ 368618 h 1464246"/>
                  <a:gd name="connsiteX244" fmla="*/ 389572 w 623887"/>
                  <a:gd name="connsiteY244" fmla="*/ 373380 h 1464246"/>
                  <a:gd name="connsiteX245" fmla="*/ 379094 w 623887"/>
                  <a:gd name="connsiteY245" fmla="*/ 364808 h 1464246"/>
                  <a:gd name="connsiteX246" fmla="*/ 367664 w 623887"/>
                  <a:gd name="connsiteY246" fmla="*/ 355283 h 1464246"/>
                  <a:gd name="connsiteX247" fmla="*/ 358139 w 623887"/>
                  <a:gd name="connsiteY247" fmla="*/ 339090 h 1464246"/>
                  <a:gd name="connsiteX248" fmla="*/ 351472 w 623887"/>
                  <a:gd name="connsiteY248" fmla="*/ 324803 h 1464246"/>
                  <a:gd name="connsiteX249" fmla="*/ 319087 w 623887"/>
                  <a:gd name="connsiteY249" fmla="*/ 324803 h 1464246"/>
                  <a:gd name="connsiteX250" fmla="*/ 282892 w 623887"/>
                  <a:gd name="connsiteY250" fmla="*/ 320993 h 1464246"/>
                  <a:gd name="connsiteX251" fmla="*/ 239077 w 623887"/>
                  <a:gd name="connsiteY251" fmla="*/ 308610 h 1464246"/>
                  <a:gd name="connsiteX252" fmla="*/ 196214 w 623887"/>
                  <a:gd name="connsiteY252" fmla="*/ 291465 h 1464246"/>
                  <a:gd name="connsiteX253" fmla="*/ 169544 w 623887"/>
                  <a:gd name="connsiteY253" fmla="*/ 274320 h 1464246"/>
                  <a:gd name="connsiteX254" fmla="*/ 155257 w 623887"/>
                  <a:gd name="connsiteY254" fmla="*/ 252413 h 1464246"/>
                  <a:gd name="connsiteX255" fmla="*/ 148589 w 623887"/>
                  <a:gd name="connsiteY255" fmla="*/ 237173 h 1464246"/>
                  <a:gd name="connsiteX256" fmla="*/ 143827 w 623887"/>
                  <a:gd name="connsiteY256" fmla="*/ 220980 h 1464246"/>
                  <a:gd name="connsiteX257" fmla="*/ 154304 w 623887"/>
                  <a:gd name="connsiteY257" fmla="*/ 228600 h 1464246"/>
                  <a:gd name="connsiteX258" fmla="*/ 169544 w 623887"/>
                  <a:gd name="connsiteY258" fmla="*/ 233363 h 1464246"/>
                  <a:gd name="connsiteX259" fmla="*/ 189547 w 623887"/>
                  <a:gd name="connsiteY259" fmla="*/ 233363 h 1464246"/>
                  <a:gd name="connsiteX260" fmla="*/ 218122 w 623887"/>
                  <a:gd name="connsiteY260" fmla="*/ 234315 h 1464246"/>
                  <a:gd name="connsiteX261" fmla="*/ 246697 w 623887"/>
                  <a:gd name="connsiteY261" fmla="*/ 235268 h 1464246"/>
                  <a:gd name="connsiteX262" fmla="*/ 281939 w 623887"/>
                  <a:gd name="connsiteY262" fmla="*/ 239078 h 1464246"/>
                  <a:gd name="connsiteX263" fmla="*/ 273367 w 623887"/>
                  <a:gd name="connsiteY263" fmla="*/ 214313 h 1464246"/>
                  <a:gd name="connsiteX264" fmla="*/ 265747 w 623887"/>
                  <a:gd name="connsiteY264" fmla="*/ 193358 h 1464246"/>
                  <a:gd name="connsiteX265" fmla="*/ 254317 w 623887"/>
                  <a:gd name="connsiteY265" fmla="*/ 191453 h 1464246"/>
                  <a:gd name="connsiteX266" fmla="*/ 243839 w 623887"/>
                  <a:gd name="connsiteY266" fmla="*/ 195263 h 1464246"/>
                  <a:gd name="connsiteX267" fmla="*/ 216217 w 623887"/>
                  <a:gd name="connsiteY267" fmla="*/ 199073 h 1464246"/>
                  <a:gd name="connsiteX268" fmla="*/ 175259 w 623887"/>
                  <a:gd name="connsiteY268" fmla="*/ 199073 h 1464246"/>
                  <a:gd name="connsiteX269" fmla="*/ 139064 w 623887"/>
                  <a:gd name="connsiteY269" fmla="*/ 192405 h 1464246"/>
                  <a:gd name="connsiteX270" fmla="*/ 102869 w 623887"/>
                  <a:gd name="connsiteY270" fmla="*/ 180023 h 1464246"/>
                  <a:gd name="connsiteX271" fmla="*/ 81914 w 623887"/>
                  <a:gd name="connsiteY271" fmla="*/ 160973 h 1464246"/>
                  <a:gd name="connsiteX272" fmla="*/ 70484 w 623887"/>
                  <a:gd name="connsiteY272" fmla="*/ 137160 h 1464246"/>
                  <a:gd name="connsiteX273" fmla="*/ 86677 w 623887"/>
                  <a:gd name="connsiteY273" fmla="*/ 144780 h 1464246"/>
                  <a:gd name="connsiteX274" fmla="*/ 105727 w 623887"/>
                  <a:gd name="connsiteY274" fmla="*/ 145733 h 1464246"/>
                  <a:gd name="connsiteX275" fmla="*/ 130492 w 623887"/>
                  <a:gd name="connsiteY275" fmla="*/ 140018 h 1464246"/>
                  <a:gd name="connsiteX276" fmla="*/ 156209 w 623887"/>
                  <a:gd name="connsiteY276" fmla="*/ 134303 h 1464246"/>
                  <a:gd name="connsiteX277" fmla="*/ 180974 w 623887"/>
                  <a:gd name="connsiteY277" fmla="*/ 135255 h 1464246"/>
                  <a:gd name="connsiteX278" fmla="*/ 201929 w 623887"/>
                  <a:gd name="connsiteY278" fmla="*/ 137160 h 1464246"/>
                  <a:gd name="connsiteX279" fmla="*/ 218122 w 623887"/>
                  <a:gd name="connsiteY279" fmla="*/ 138113 h 1464246"/>
                  <a:gd name="connsiteX280" fmla="*/ 207644 w 623887"/>
                  <a:gd name="connsiteY280" fmla="*/ 125730 h 1464246"/>
                  <a:gd name="connsiteX281" fmla="*/ 204787 w 623887"/>
                  <a:gd name="connsiteY281" fmla="*/ 113348 h 1464246"/>
                  <a:gd name="connsiteX282" fmla="*/ 202882 w 623887"/>
                  <a:gd name="connsiteY282" fmla="*/ 95250 h 1464246"/>
                  <a:gd name="connsiteX283" fmla="*/ 200977 w 623887"/>
                  <a:gd name="connsiteY283" fmla="*/ 29528 h 1464246"/>
                  <a:gd name="connsiteX284" fmla="*/ 199072 w 623887"/>
                  <a:gd name="connsiteY284" fmla="*/ 10478 h 1464246"/>
                  <a:gd name="connsiteX285" fmla="*/ 193357 w 623887"/>
                  <a:gd name="connsiteY285" fmla="*/ 0 h 146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</a:cxnLst>
                <a:rect l="l" t="t" r="r" b="b"/>
                <a:pathLst>
                  <a:path w="623887" h="1464246">
                    <a:moveTo>
                      <a:pt x="293369" y="1149668"/>
                    </a:moveTo>
                    <a:cubicBezTo>
                      <a:pt x="291465" y="1159193"/>
                      <a:pt x="287654" y="1167766"/>
                      <a:pt x="287654" y="1177291"/>
                    </a:cubicBezTo>
                    <a:cubicBezTo>
                      <a:pt x="287654" y="1186816"/>
                      <a:pt x="291465" y="1195388"/>
                      <a:pt x="293369" y="1204913"/>
                    </a:cubicBezTo>
                    <a:cubicBezTo>
                      <a:pt x="296227" y="1221106"/>
                      <a:pt x="300037" y="1237298"/>
                      <a:pt x="301942" y="1253491"/>
                    </a:cubicBezTo>
                    <a:cubicBezTo>
                      <a:pt x="302894" y="1264920"/>
                      <a:pt x="303847" y="1277303"/>
                      <a:pt x="302894" y="1288733"/>
                    </a:cubicBezTo>
                    <a:cubicBezTo>
                      <a:pt x="302894" y="1301116"/>
                      <a:pt x="301942" y="1314450"/>
                      <a:pt x="299084" y="1325880"/>
                    </a:cubicBezTo>
                    <a:cubicBezTo>
                      <a:pt x="298132" y="1332548"/>
                      <a:pt x="295275" y="1339216"/>
                      <a:pt x="293369" y="1344930"/>
                    </a:cubicBezTo>
                    <a:cubicBezTo>
                      <a:pt x="302894" y="1339216"/>
                      <a:pt x="310515" y="1333500"/>
                      <a:pt x="320040" y="1330643"/>
                    </a:cubicBezTo>
                    <a:cubicBezTo>
                      <a:pt x="328612" y="1327786"/>
                      <a:pt x="338137" y="1326833"/>
                      <a:pt x="347662" y="1324928"/>
                    </a:cubicBezTo>
                    <a:cubicBezTo>
                      <a:pt x="361950" y="1323023"/>
                      <a:pt x="376237" y="1322070"/>
                      <a:pt x="390525" y="1322070"/>
                    </a:cubicBezTo>
                    <a:cubicBezTo>
                      <a:pt x="404812" y="1321118"/>
                      <a:pt x="420052" y="1322070"/>
                      <a:pt x="434340" y="1322070"/>
                    </a:cubicBezTo>
                    <a:cubicBezTo>
                      <a:pt x="441959" y="1322070"/>
                      <a:pt x="448627" y="1322070"/>
                      <a:pt x="456247" y="1320166"/>
                    </a:cubicBezTo>
                    <a:cubicBezTo>
                      <a:pt x="463867" y="1317308"/>
                      <a:pt x="470534" y="1312545"/>
                      <a:pt x="478155" y="1309688"/>
                    </a:cubicBezTo>
                    <a:cubicBezTo>
                      <a:pt x="473392" y="1320166"/>
                      <a:pt x="469582" y="1330643"/>
                      <a:pt x="463867" y="1340168"/>
                    </a:cubicBezTo>
                    <a:cubicBezTo>
                      <a:pt x="460057" y="1350645"/>
                      <a:pt x="453390" y="1360170"/>
                      <a:pt x="444817" y="1367791"/>
                    </a:cubicBezTo>
                    <a:cubicBezTo>
                      <a:pt x="433387" y="1378268"/>
                      <a:pt x="419100" y="1385888"/>
                      <a:pt x="405765" y="1392555"/>
                    </a:cubicBezTo>
                    <a:cubicBezTo>
                      <a:pt x="393382" y="1399223"/>
                      <a:pt x="381000" y="1403033"/>
                      <a:pt x="367665" y="1406843"/>
                    </a:cubicBezTo>
                    <a:cubicBezTo>
                      <a:pt x="357187" y="1409700"/>
                      <a:pt x="346709" y="1412558"/>
                      <a:pt x="335279" y="1414463"/>
                    </a:cubicBezTo>
                    <a:cubicBezTo>
                      <a:pt x="324802" y="1416368"/>
                      <a:pt x="314325" y="1416368"/>
                      <a:pt x="303847" y="1417321"/>
                    </a:cubicBezTo>
                    <a:cubicBezTo>
                      <a:pt x="293369" y="1418273"/>
                      <a:pt x="282892" y="1419225"/>
                      <a:pt x="272415" y="1421130"/>
                    </a:cubicBezTo>
                    <a:cubicBezTo>
                      <a:pt x="263842" y="1423036"/>
                      <a:pt x="255269" y="1425893"/>
                      <a:pt x="246697" y="1430655"/>
                    </a:cubicBezTo>
                    <a:cubicBezTo>
                      <a:pt x="237172" y="1436371"/>
                      <a:pt x="229552" y="1444943"/>
                      <a:pt x="220027" y="1452563"/>
                    </a:cubicBezTo>
                    <a:cubicBezTo>
                      <a:pt x="214312" y="1456373"/>
                      <a:pt x="210502" y="1462088"/>
                      <a:pt x="203834" y="1463993"/>
                    </a:cubicBezTo>
                    <a:cubicBezTo>
                      <a:pt x="200977" y="1464946"/>
                      <a:pt x="199072" y="1463041"/>
                      <a:pt x="197167" y="1461136"/>
                    </a:cubicBezTo>
                    <a:cubicBezTo>
                      <a:pt x="195262" y="1459230"/>
                      <a:pt x="192404" y="1457325"/>
                      <a:pt x="191452" y="1454468"/>
                    </a:cubicBezTo>
                    <a:cubicBezTo>
                      <a:pt x="191452" y="1451611"/>
                      <a:pt x="192404" y="1447800"/>
                      <a:pt x="193357" y="1445896"/>
                    </a:cubicBezTo>
                    <a:cubicBezTo>
                      <a:pt x="196215" y="1442086"/>
                      <a:pt x="199072" y="1439228"/>
                      <a:pt x="202882" y="1437323"/>
                    </a:cubicBezTo>
                    <a:cubicBezTo>
                      <a:pt x="209550" y="1432561"/>
                      <a:pt x="218122" y="1429703"/>
                      <a:pt x="223837" y="1423988"/>
                    </a:cubicBezTo>
                    <a:cubicBezTo>
                      <a:pt x="226694" y="1420178"/>
                      <a:pt x="227647" y="1415416"/>
                      <a:pt x="227647" y="1410653"/>
                    </a:cubicBezTo>
                    <a:cubicBezTo>
                      <a:pt x="227647" y="1403033"/>
                      <a:pt x="222884" y="1394461"/>
                      <a:pt x="220979" y="1386841"/>
                    </a:cubicBezTo>
                    <a:cubicBezTo>
                      <a:pt x="218122" y="1372553"/>
                      <a:pt x="215265" y="1359218"/>
                      <a:pt x="214312" y="1344930"/>
                    </a:cubicBezTo>
                    <a:cubicBezTo>
                      <a:pt x="213359" y="1328738"/>
                      <a:pt x="213359" y="1311593"/>
                      <a:pt x="215265" y="1295400"/>
                    </a:cubicBezTo>
                    <a:cubicBezTo>
                      <a:pt x="217169" y="1276350"/>
                      <a:pt x="220027" y="1258253"/>
                      <a:pt x="224790" y="1239203"/>
                    </a:cubicBezTo>
                    <a:cubicBezTo>
                      <a:pt x="229552" y="1223011"/>
                      <a:pt x="235267" y="1205866"/>
                      <a:pt x="243840" y="1190625"/>
                    </a:cubicBezTo>
                    <a:cubicBezTo>
                      <a:pt x="248602" y="1181100"/>
                      <a:pt x="257175" y="1172528"/>
                      <a:pt x="264794" y="1164908"/>
                    </a:cubicBezTo>
                    <a:cubicBezTo>
                      <a:pt x="273367" y="1158241"/>
                      <a:pt x="283844" y="1154431"/>
                      <a:pt x="293369" y="1149668"/>
                    </a:cubicBezTo>
                    <a:close/>
                    <a:moveTo>
                      <a:pt x="358139" y="991553"/>
                    </a:moveTo>
                    <a:cubicBezTo>
                      <a:pt x="358139" y="1001078"/>
                      <a:pt x="355282" y="1010603"/>
                      <a:pt x="357187" y="1019175"/>
                    </a:cubicBezTo>
                    <a:cubicBezTo>
                      <a:pt x="359092" y="1028700"/>
                      <a:pt x="363854" y="1037273"/>
                      <a:pt x="366712" y="1045845"/>
                    </a:cubicBezTo>
                    <a:cubicBezTo>
                      <a:pt x="372427" y="1061085"/>
                      <a:pt x="378142" y="1076325"/>
                      <a:pt x="382904" y="1091566"/>
                    </a:cubicBezTo>
                    <a:cubicBezTo>
                      <a:pt x="386714" y="1102995"/>
                      <a:pt x="388619" y="1114425"/>
                      <a:pt x="390524" y="1126808"/>
                    </a:cubicBezTo>
                    <a:cubicBezTo>
                      <a:pt x="391477" y="1139191"/>
                      <a:pt x="393382" y="1151573"/>
                      <a:pt x="393382" y="1163955"/>
                    </a:cubicBezTo>
                    <a:cubicBezTo>
                      <a:pt x="393382" y="1170623"/>
                      <a:pt x="391477" y="1177291"/>
                      <a:pt x="390524" y="1183005"/>
                    </a:cubicBezTo>
                    <a:cubicBezTo>
                      <a:pt x="398144" y="1176338"/>
                      <a:pt x="405764" y="1169670"/>
                      <a:pt x="414337" y="1163955"/>
                    </a:cubicBezTo>
                    <a:cubicBezTo>
                      <a:pt x="422909" y="1163003"/>
                      <a:pt x="431482" y="1160145"/>
                      <a:pt x="441007" y="1157288"/>
                    </a:cubicBezTo>
                    <a:cubicBezTo>
                      <a:pt x="454342" y="1153478"/>
                      <a:pt x="468629" y="1150620"/>
                      <a:pt x="481964" y="1147763"/>
                    </a:cubicBezTo>
                    <a:cubicBezTo>
                      <a:pt x="496252" y="1144905"/>
                      <a:pt x="511492" y="1143000"/>
                      <a:pt x="525779" y="1140143"/>
                    </a:cubicBezTo>
                    <a:cubicBezTo>
                      <a:pt x="532447" y="1139191"/>
                      <a:pt x="540067" y="1138238"/>
                      <a:pt x="546734" y="1135380"/>
                    </a:cubicBezTo>
                    <a:cubicBezTo>
                      <a:pt x="554354" y="1131570"/>
                      <a:pt x="560069" y="1125855"/>
                      <a:pt x="566737" y="1122045"/>
                    </a:cubicBezTo>
                    <a:cubicBezTo>
                      <a:pt x="563879" y="1133475"/>
                      <a:pt x="561022" y="1143953"/>
                      <a:pt x="557212" y="1154430"/>
                    </a:cubicBezTo>
                    <a:cubicBezTo>
                      <a:pt x="553402" y="1164908"/>
                      <a:pt x="548639" y="1174433"/>
                      <a:pt x="541019" y="1183005"/>
                    </a:cubicBezTo>
                    <a:cubicBezTo>
                      <a:pt x="531494" y="1194435"/>
                      <a:pt x="519112" y="1204913"/>
                      <a:pt x="506729" y="1213485"/>
                    </a:cubicBezTo>
                    <a:cubicBezTo>
                      <a:pt x="496252" y="1221105"/>
                      <a:pt x="483869" y="1227773"/>
                      <a:pt x="471487" y="1233488"/>
                    </a:cubicBezTo>
                    <a:cubicBezTo>
                      <a:pt x="461962" y="1238250"/>
                      <a:pt x="451484" y="1243013"/>
                      <a:pt x="441959" y="1246823"/>
                    </a:cubicBezTo>
                    <a:cubicBezTo>
                      <a:pt x="431482" y="1249680"/>
                      <a:pt x="421004" y="1251586"/>
                      <a:pt x="411479" y="1254443"/>
                    </a:cubicBezTo>
                    <a:cubicBezTo>
                      <a:pt x="401002" y="1257300"/>
                      <a:pt x="391477" y="1259205"/>
                      <a:pt x="380999" y="1263968"/>
                    </a:cubicBezTo>
                    <a:cubicBezTo>
                      <a:pt x="372427" y="1267778"/>
                      <a:pt x="363854" y="1271588"/>
                      <a:pt x="357187" y="1277303"/>
                    </a:cubicBezTo>
                    <a:cubicBezTo>
                      <a:pt x="348614" y="1284923"/>
                      <a:pt x="342899" y="1294448"/>
                      <a:pt x="334327" y="1303020"/>
                    </a:cubicBezTo>
                    <a:cubicBezTo>
                      <a:pt x="329564" y="1307783"/>
                      <a:pt x="325754" y="1313498"/>
                      <a:pt x="320039" y="1317308"/>
                    </a:cubicBezTo>
                    <a:cubicBezTo>
                      <a:pt x="318134" y="1318261"/>
                      <a:pt x="315277" y="1316355"/>
                      <a:pt x="312419" y="1315403"/>
                    </a:cubicBezTo>
                    <a:cubicBezTo>
                      <a:pt x="309562" y="1314450"/>
                      <a:pt x="306704" y="1312545"/>
                      <a:pt x="305752" y="1309688"/>
                    </a:cubicBezTo>
                    <a:cubicBezTo>
                      <a:pt x="304799" y="1306830"/>
                      <a:pt x="305752" y="1303020"/>
                      <a:pt x="306704" y="1300163"/>
                    </a:cubicBezTo>
                    <a:cubicBezTo>
                      <a:pt x="308609" y="1296353"/>
                      <a:pt x="311467" y="1293495"/>
                      <a:pt x="314324" y="1289686"/>
                    </a:cubicBezTo>
                    <a:cubicBezTo>
                      <a:pt x="320039" y="1283970"/>
                      <a:pt x="328612" y="1280161"/>
                      <a:pt x="333374" y="1272541"/>
                    </a:cubicBezTo>
                    <a:cubicBezTo>
                      <a:pt x="336232" y="1268730"/>
                      <a:pt x="336232" y="1263016"/>
                      <a:pt x="334327" y="1258253"/>
                    </a:cubicBezTo>
                    <a:cubicBezTo>
                      <a:pt x="332422" y="1250633"/>
                      <a:pt x="326707" y="1243966"/>
                      <a:pt x="323849" y="1235393"/>
                    </a:cubicBezTo>
                    <a:cubicBezTo>
                      <a:pt x="319087" y="1222058"/>
                      <a:pt x="313372" y="1208723"/>
                      <a:pt x="310514" y="1195388"/>
                    </a:cubicBezTo>
                    <a:cubicBezTo>
                      <a:pt x="306704" y="1179195"/>
                      <a:pt x="304799" y="1163003"/>
                      <a:pt x="303847" y="1146810"/>
                    </a:cubicBezTo>
                    <a:cubicBezTo>
                      <a:pt x="302894" y="1127760"/>
                      <a:pt x="302894" y="1108710"/>
                      <a:pt x="304799" y="1090613"/>
                    </a:cubicBezTo>
                    <a:cubicBezTo>
                      <a:pt x="306704" y="1073468"/>
                      <a:pt x="309562" y="1056323"/>
                      <a:pt x="315277" y="1040130"/>
                    </a:cubicBezTo>
                    <a:cubicBezTo>
                      <a:pt x="319087" y="1029653"/>
                      <a:pt x="324802" y="1020128"/>
                      <a:pt x="332422" y="1011555"/>
                    </a:cubicBezTo>
                    <a:cubicBezTo>
                      <a:pt x="340042" y="1003935"/>
                      <a:pt x="349567" y="998220"/>
                      <a:pt x="358139" y="991553"/>
                    </a:cubicBezTo>
                    <a:close/>
                    <a:moveTo>
                      <a:pt x="391477" y="823913"/>
                    </a:moveTo>
                    <a:cubicBezTo>
                      <a:pt x="391477" y="830581"/>
                      <a:pt x="390525" y="838201"/>
                      <a:pt x="392430" y="844868"/>
                    </a:cubicBezTo>
                    <a:cubicBezTo>
                      <a:pt x="394335" y="854393"/>
                      <a:pt x="397192" y="863918"/>
                      <a:pt x="401955" y="872491"/>
                    </a:cubicBezTo>
                    <a:cubicBezTo>
                      <a:pt x="407670" y="882968"/>
                      <a:pt x="417195" y="891541"/>
                      <a:pt x="424815" y="901066"/>
                    </a:cubicBezTo>
                    <a:cubicBezTo>
                      <a:pt x="432435" y="911543"/>
                      <a:pt x="441007" y="921068"/>
                      <a:pt x="447675" y="932498"/>
                    </a:cubicBezTo>
                    <a:cubicBezTo>
                      <a:pt x="454342" y="942976"/>
                      <a:pt x="459105" y="953453"/>
                      <a:pt x="462915" y="964883"/>
                    </a:cubicBezTo>
                    <a:cubicBezTo>
                      <a:pt x="465772" y="971551"/>
                      <a:pt x="466725" y="979171"/>
                      <a:pt x="467677" y="985838"/>
                    </a:cubicBezTo>
                    <a:cubicBezTo>
                      <a:pt x="467677" y="992506"/>
                      <a:pt x="465772" y="998221"/>
                      <a:pt x="465772" y="1004888"/>
                    </a:cubicBezTo>
                    <a:cubicBezTo>
                      <a:pt x="473392" y="996316"/>
                      <a:pt x="479107" y="986791"/>
                      <a:pt x="486727" y="979171"/>
                    </a:cubicBezTo>
                    <a:cubicBezTo>
                      <a:pt x="494347" y="971551"/>
                      <a:pt x="502920" y="965836"/>
                      <a:pt x="511492" y="960121"/>
                    </a:cubicBezTo>
                    <a:cubicBezTo>
                      <a:pt x="523875" y="952501"/>
                      <a:pt x="538162" y="945833"/>
                      <a:pt x="551497" y="940118"/>
                    </a:cubicBezTo>
                    <a:cubicBezTo>
                      <a:pt x="563880" y="934403"/>
                      <a:pt x="577215" y="930593"/>
                      <a:pt x="589597" y="924878"/>
                    </a:cubicBezTo>
                    <a:cubicBezTo>
                      <a:pt x="597217" y="921068"/>
                      <a:pt x="604837" y="914401"/>
                      <a:pt x="612457" y="908686"/>
                    </a:cubicBezTo>
                    <a:cubicBezTo>
                      <a:pt x="617220" y="903923"/>
                      <a:pt x="621030" y="899161"/>
                      <a:pt x="623887" y="894398"/>
                    </a:cubicBezTo>
                    <a:cubicBezTo>
                      <a:pt x="621982" y="907733"/>
                      <a:pt x="623887" y="923926"/>
                      <a:pt x="621982" y="936308"/>
                    </a:cubicBezTo>
                    <a:cubicBezTo>
                      <a:pt x="619125" y="946786"/>
                      <a:pt x="616267" y="957263"/>
                      <a:pt x="611505" y="966788"/>
                    </a:cubicBezTo>
                    <a:cubicBezTo>
                      <a:pt x="597217" y="993458"/>
                      <a:pt x="570547" y="1021081"/>
                      <a:pt x="547687" y="1040131"/>
                    </a:cubicBezTo>
                    <a:cubicBezTo>
                      <a:pt x="519112" y="1063943"/>
                      <a:pt x="490537" y="1073468"/>
                      <a:pt x="457200" y="1085851"/>
                    </a:cubicBezTo>
                    <a:cubicBezTo>
                      <a:pt x="452437" y="1087756"/>
                      <a:pt x="447675" y="1088708"/>
                      <a:pt x="443865" y="1091566"/>
                    </a:cubicBezTo>
                    <a:cubicBezTo>
                      <a:pt x="441960" y="1092518"/>
                      <a:pt x="441007" y="1096328"/>
                      <a:pt x="440055" y="1098233"/>
                    </a:cubicBezTo>
                    <a:cubicBezTo>
                      <a:pt x="435292" y="1107758"/>
                      <a:pt x="430530" y="1117283"/>
                      <a:pt x="425767" y="1125856"/>
                    </a:cubicBezTo>
                    <a:cubicBezTo>
                      <a:pt x="422910" y="1131571"/>
                      <a:pt x="420052" y="1137286"/>
                      <a:pt x="415290" y="1141096"/>
                    </a:cubicBezTo>
                    <a:cubicBezTo>
                      <a:pt x="412432" y="1143001"/>
                      <a:pt x="407670" y="1143953"/>
                      <a:pt x="404812" y="1142048"/>
                    </a:cubicBezTo>
                    <a:cubicBezTo>
                      <a:pt x="401955" y="1140143"/>
                      <a:pt x="401002" y="1136333"/>
                      <a:pt x="400050" y="1132523"/>
                    </a:cubicBezTo>
                    <a:cubicBezTo>
                      <a:pt x="399097" y="1128713"/>
                      <a:pt x="400050" y="1124903"/>
                      <a:pt x="401002" y="1122046"/>
                    </a:cubicBezTo>
                    <a:cubicBezTo>
                      <a:pt x="405765" y="1110616"/>
                      <a:pt x="414337" y="1101091"/>
                      <a:pt x="419100" y="1088708"/>
                    </a:cubicBezTo>
                    <a:cubicBezTo>
                      <a:pt x="421005" y="1083946"/>
                      <a:pt x="421005" y="1079183"/>
                      <a:pt x="420052" y="1074421"/>
                    </a:cubicBezTo>
                    <a:cubicBezTo>
                      <a:pt x="418147" y="1063943"/>
                      <a:pt x="403860" y="1047751"/>
                      <a:pt x="399097" y="1038226"/>
                    </a:cubicBezTo>
                    <a:cubicBezTo>
                      <a:pt x="385762" y="1012508"/>
                      <a:pt x="372427" y="984886"/>
                      <a:pt x="366712" y="956311"/>
                    </a:cubicBezTo>
                    <a:cubicBezTo>
                      <a:pt x="360997" y="928688"/>
                      <a:pt x="356235" y="891541"/>
                      <a:pt x="363855" y="862966"/>
                    </a:cubicBezTo>
                    <a:cubicBezTo>
                      <a:pt x="368617" y="845821"/>
                      <a:pt x="380047" y="835343"/>
                      <a:pt x="391477" y="823913"/>
                    </a:cubicBezTo>
                    <a:close/>
                    <a:moveTo>
                      <a:pt x="360997" y="643891"/>
                    </a:moveTo>
                    <a:cubicBezTo>
                      <a:pt x="361950" y="649606"/>
                      <a:pt x="362902" y="656273"/>
                      <a:pt x="366712" y="662941"/>
                    </a:cubicBezTo>
                    <a:cubicBezTo>
                      <a:pt x="370522" y="669608"/>
                      <a:pt x="375285" y="675323"/>
                      <a:pt x="381000" y="679133"/>
                    </a:cubicBezTo>
                    <a:cubicBezTo>
                      <a:pt x="389572" y="686754"/>
                      <a:pt x="400050" y="692468"/>
                      <a:pt x="408622" y="699136"/>
                    </a:cubicBezTo>
                    <a:cubicBezTo>
                      <a:pt x="419100" y="707708"/>
                      <a:pt x="428625" y="716281"/>
                      <a:pt x="439102" y="725806"/>
                    </a:cubicBezTo>
                    <a:cubicBezTo>
                      <a:pt x="447675" y="733426"/>
                      <a:pt x="456247" y="741998"/>
                      <a:pt x="462915" y="750571"/>
                    </a:cubicBezTo>
                    <a:cubicBezTo>
                      <a:pt x="468630" y="757238"/>
                      <a:pt x="471487" y="766763"/>
                      <a:pt x="475297" y="774383"/>
                    </a:cubicBezTo>
                    <a:cubicBezTo>
                      <a:pt x="478155" y="780098"/>
                      <a:pt x="481012" y="786766"/>
                      <a:pt x="483870" y="793433"/>
                    </a:cubicBezTo>
                    <a:cubicBezTo>
                      <a:pt x="488632" y="785813"/>
                      <a:pt x="492442" y="777241"/>
                      <a:pt x="497205" y="769621"/>
                    </a:cubicBezTo>
                    <a:cubicBezTo>
                      <a:pt x="501967" y="761048"/>
                      <a:pt x="506730" y="753429"/>
                      <a:pt x="511492" y="745808"/>
                    </a:cubicBezTo>
                    <a:cubicBezTo>
                      <a:pt x="518160" y="737236"/>
                      <a:pt x="525780" y="729616"/>
                      <a:pt x="533400" y="722948"/>
                    </a:cubicBezTo>
                    <a:cubicBezTo>
                      <a:pt x="543877" y="712471"/>
                      <a:pt x="554355" y="702946"/>
                      <a:pt x="565785" y="693421"/>
                    </a:cubicBezTo>
                    <a:cubicBezTo>
                      <a:pt x="574357" y="685801"/>
                      <a:pt x="583882" y="678181"/>
                      <a:pt x="591502" y="668656"/>
                    </a:cubicBezTo>
                    <a:cubicBezTo>
                      <a:pt x="597217" y="661988"/>
                      <a:pt x="599122" y="652463"/>
                      <a:pt x="603885" y="644843"/>
                    </a:cubicBezTo>
                    <a:cubicBezTo>
                      <a:pt x="607695" y="657226"/>
                      <a:pt x="614362" y="668656"/>
                      <a:pt x="615315" y="681038"/>
                    </a:cubicBezTo>
                    <a:cubicBezTo>
                      <a:pt x="617220" y="695326"/>
                      <a:pt x="616267" y="710566"/>
                      <a:pt x="612457" y="723901"/>
                    </a:cubicBezTo>
                    <a:cubicBezTo>
                      <a:pt x="609600" y="736283"/>
                      <a:pt x="602932" y="748666"/>
                      <a:pt x="596265" y="762001"/>
                    </a:cubicBezTo>
                    <a:cubicBezTo>
                      <a:pt x="588645" y="778193"/>
                      <a:pt x="580072" y="795338"/>
                      <a:pt x="569595" y="810579"/>
                    </a:cubicBezTo>
                    <a:cubicBezTo>
                      <a:pt x="560070" y="823913"/>
                      <a:pt x="546735" y="836296"/>
                      <a:pt x="535305" y="846773"/>
                    </a:cubicBezTo>
                    <a:cubicBezTo>
                      <a:pt x="525780" y="855346"/>
                      <a:pt x="515302" y="862013"/>
                      <a:pt x="506730" y="870586"/>
                    </a:cubicBezTo>
                    <a:cubicBezTo>
                      <a:pt x="502920" y="873443"/>
                      <a:pt x="499110" y="877254"/>
                      <a:pt x="497205" y="881063"/>
                    </a:cubicBezTo>
                    <a:cubicBezTo>
                      <a:pt x="496252" y="883921"/>
                      <a:pt x="496252" y="886779"/>
                      <a:pt x="496252" y="889636"/>
                    </a:cubicBezTo>
                    <a:cubicBezTo>
                      <a:pt x="496252" y="898208"/>
                      <a:pt x="497205" y="906781"/>
                      <a:pt x="496252" y="916306"/>
                    </a:cubicBezTo>
                    <a:cubicBezTo>
                      <a:pt x="495300" y="925831"/>
                      <a:pt x="494347" y="936308"/>
                      <a:pt x="492442" y="945833"/>
                    </a:cubicBezTo>
                    <a:cubicBezTo>
                      <a:pt x="491490" y="949644"/>
                      <a:pt x="490537" y="953454"/>
                      <a:pt x="487680" y="955358"/>
                    </a:cubicBezTo>
                    <a:cubicBezTo>
                      <a:pt x="483870" y="957263"/>
                      <a:pt x="480060" y="955358"/>
                      <a:pt x="476250" y="953454"/>
                    </a:cubicBezTo>
                    <a:cubicBezTo>
                      <a:pt x="472440" y="951548"/>
                      <a:pt x="469582" y="947738"/>
                      <a:pt x="469582" y="943929"/>
                    </a:cubicBezTo>
                    <a:cubicBezTo>
                      <a:pt x="468630" y="936308"/>
                      <a:pt x="472440" y="928688"/>
                      <a:pt x="472440" y="921069"/>
                    </a:cubicBezTo>
                    <a:cubicBezTo>
                      <a:pt x="473392" y="909638"/>
                      <a:pt x="475297" y="897256"/>
                      <a:pt x="474345" y="885826"/>
                    </a:cubicBezTo>
                    <a:cubicBezTo>
                      <a:pt x="474345" y="880111"/>
                      <a:pt x="471487" y="875348"/>
                      <a:pt x="468630" y="871538"/>
                    </a:cubicBezTo>
                    <a:cubicBezTo>
                      <a:pt x="456247" y="851536"/>
                      <a:pt x="424815" y="835343"/>
                      <a:pt x="407670" y="818198"/>
                    </a:cubicBezTo>
                    <a:cubicBezTo>
                      <a:pt x="382905" y="790576"/>
                      <a:pt x="353377" y="740093"/>
                      <a:pt x="348615" y="703898"/>
                    </a:cubicBezTo>
                    <a:cubicBezTo>
                      <a:pt x="345757" y="683896"/>
                      <a:pt x="355282" y="663893"/>
                      <a:pt x="360997" y="643891"/>
                    </a:cubicBezTo>
                    <a:close/>
                    <a:moveTo>
                      <a:pt x="448627" y="249555"/>
                    </a:moveTo>
                    <a:cubicBezTo>
                      <a:pt x="454342" y="255270"/>
                      <a:pt x="460057" y="260985"/>
                      <a:pt x="464820" y="267652"/>
                    </a:cubicBezTo>
                    <a:cubicBezTo>
                      <a:pt x="471487" y="276225"/>
                      <a:pt x="479107" y="284798"/>
                      <a:pt x="481965" y="294323"/>
                    </a:cubicBezTo>
                    <a:cubicBezTo>
                      <a:pt x="486727" y="308610"/>
                      <a:pt x="488632" y="323850"/>
                      <a:pt x="488632" y="339090"/>
                    </a:cubicBezTo>
                    <a:cubicBezTo>
                      <a:pt x="489585" y="354330"/>
                      <a:pt x="488632" y="370522"/>
                      <a:pt x="485775" y="385763"/>
                    </a:cubicBezTo>
                    <a:cubicBezTo>
                      <a:pt x="482917" y="404813"/>
                      <a:pt x="478155" y="423863"/>
                      <a:pt x="472440" y="442913"/>
                    </a:cubicBezTo>
                    <a:cubicBezTo>
                      <a:pt x="469582" y="453390"/>
                      <a:pt x="463867" y="463868"/>
                      <a:pt x="460057" y="474345"/>
                    </a:cubicBezTo>
                    <a:cubicBezTo>
                      <a:pt x="457200" y="480060"/>
                      <a:pt x="454342" y="485775"/>
                      <a:pt x="453390" y="492443"/>
                    </a:cubicBezTo>
                    <a:cubicBezTo>
                      <a:pt x="452437" y="501015"/>
                      <a:pt x="454342" y="509588"/>
                      <a:pt x="456247" y="518160"/>
                    </a:cubicBezTo>
                    <a:cubicBezTo>
                      <a:pt x="458152" y="525780"/>
                      <a:pt x="461962" y="533400"/>
                      <a:pt x="465772" y="541020"/>
                    </a:cubicBezTo>
                    <a:cubicBezTo>
                      <a:pt x="466725" y="543878"/>
                      <a:pt x="466725" y="548640"/>
                      <a:pt x="469582" y="547688"/>
                    </a:cubicBezTo>
                    <a:cubicBezTo>
                      <a:pt x="473392" y="547688"/>
                      <a:pt x="475297" y="542925"/>
                      <a:pt x="477202" y="540068"/>
                    </a:cubicBezTo>
                    <a:cubicBezTo>
                      <a:pt x="483870" y="533400"/>
                      <a:pt x="489585" y="525780"/>
                      <a:pt x="496252" y="518160"/>
                    </a:cubicBezTo>
                    <a:cubicBezTo>
                      <a:pt x="502920" y="510540"/>
                      <a:pt x="508635" y="501968"/>
                      <a:pt x="515302" y="493395"/>
                    </a:cubicBezTo>
                    <a:cubicBezTo>
                      <a:pt x="519112" y="487680"/>
                      <a:pt x="522922" y="482918"/>
                      <a:pt x="526732" y="478155"/>
                    </a:cubicBezTo>
                    <a:cubicBezTo>
                      <a:pt x="530542" y="472440"/>
                      <a:pt x="534352" y="467678"/>
                      <a:pt x="536257" y="461963"/>
                    </a:cubicBezTo>
                    <a:cubicBezTo>
                      <a:pt x="538162" y="456247"/>
                      <a:pt x="538162" y="450533"/>
                      <a:pt x="539115" y="444818"/>
                    </a:cubicBezTo>
                    <a:cubicBezTo>
                      <a:pt x="542925" y="452438"/>
                      <a:pt x="548640" y="460058"/>
                      <a:pt x="551497" y="468630"/>
                    </a:cubicBezTo>
                    <a:cubicBezTo>
                      <a:pt x="556260" y="481013"/>
                      <a:pt x="561022" y="493395"/>
                      <a:pt x="561975" y="506730"/>
                    </a:cubicBezTo>
                    <a:cubicBezTo>
                      <a:pt x="562927" y="518160"/>
                      <a:pt x="561975" y="530543"/>
                      <a:pt x="559117" y="542925"/>
                    </a:cubicBezTo>
                    <a:cubicBezTo>
                      <a:pt x="561022" y="558165"/>
                      <a:pt x="556260" y="575310"/>
                      <a:pt x="549592" y="592455"/>
                    </a:cubicBezTo>
                    <a:cubicBezTo>
                      <a:pt x="543877" y="608648"/>
                      <a:pt x="536257" y="622935"/>
                      <a:pt x="526732" y="638175"/>
                    </a:cubicBezTo>
                    <a:cubicBezTo>
                      <a:pt x="521970" y="646748"/>
                      <a:pt x="514350" y="653415"/>
                      <a:pt x="507682" y="661035"/>
                    </a:cubicBezTo>
                    <a:cubicBezTo>
                      <a:pt x="504825" y="664845"/>
                      <a:pt x="500062" y="667703"/>
                      <a:pt x="498157" y="672465"/>
                    </a:cubicBezTo>
                    <a:cubicBezTo>
                      <a:pt x="496252" y="676275"/>
                      <a:pt x="498157" y="681990"/>
                      <a:pt x="497205" y="685800"/>
                    </a:cubicBezTo>
                    <a:cubicBezTo>
                      <a:pt x="496252" y="696278"/>
                      <a:pt x="496252" y="706755"/>
                      <a:pt x="495300" y="717233"/>
                    </a:cubicBezTo>
                    <a:cubicBezTo>
                      <a:pt x="495300" y="722948"/>
                      <a:pt x="495300" y="727710"/>
                      <a:pt x="494347" y="733425"/>
                    </a:cubicBezTo>
                    <a:cubicBezTo>
                      <a:pt x="493395" y="736283"/>
                      <a:pt x="490537" y="739140"/>
                      <a:pt x="487680" y="740093"/>
                    </a:cubicBezTo>
                    <a:cubicBezTo>
                      <a:pt x="484822" y="741045"/>
                      <a:pt x="481012" y="741045"/>
                      <a:pt x="478155" y="739140"/>
                    </a:cubicBezTo>
                    <a:cubicBezTo>
                      <a:pt x="475297" y="737235"/>
                      <a:pt x="472440" y="733425"/>
                      <a:pt x="471487" y="729615"/>
                    </a:cubicBezTo>
                    <a:cubicBezTo>
                      <a:pt x="470535" y="720090"/>
                      <a:pt x="473392" y="711518"/>
                      <a:pt x="472440" y="702945"/>
                    </a:cubicBezTo>
                    <a:cubicBezTo>
                      <a:pt x="471487" y="696278"/>
                      <a:pt x="469582" y="690562"/>
                      <a:pt x="466725" y="684848"/>
                    </a:cubicBezTo>
                    <a:cubicBezTo>
                      <a:pt x="464820" y="681990"/>
                      <a:pt x="461010" y="681037"/>
                      <a:pt x="457200" y="679133"/>
                    </a:cubicBezTo>
                    <a:cubicBezTo>
                      <a:pt x="447675" y="674370"/>
                      <a:pt x="438150" y="670560"/>
                      <a:pt x="429577" y="665798"/>
                    </a:cubicBezTo>
                    <a:cubicBezTo>
                      <a:pt x="416242" y="658178"/>
                      <a:pt x="401955" y="651510"/>
                      <a:pt x="389572" y="641985"/>
                    </a:cubicBezTo>
                    <a:cubicBezTo>
                      <a:pt x="374332" y="630555"/>
                      <a:pt x="359092" y="618173"/>
                      <a:pt x="345757" y="602933"/>
                    </a:cubicBezTo>
                    <a:cubicBezTo>
                      <a:pt x="335280" y="589598"/>
                      <a:pt x="326707" y="575310"/>
                      <a:pt x="319087" y="559118"/>
                    </a:cubicBezTo>
                    <a:cubicBezTo>
                      <a:pt x="313372" y="546735"/>
                      <a:pt x="311467" y="532448"/>
                      <a:pt x="309562" y="519113"/>
                    </a:cubicBezTo>
                    <a:cubicBezTo>
                      <a:pt x="308610" y="510540"/>
                      <a:pt x="311467" y="501968"/>
                      <a:pt x="312420" y="492443"/>
                    </a:cubicBezTo>
                    <a:cubicBezTo>
                      <a:pt x="317182" y="498158"/>
                      <a:pt x="321945" y="504825"/>
                      <a:pt x="325755" y="511493"/>
                    </a:cubicBezTo>
                    <a:cubicBezTo>
                      <a:pt x="333375" y="518160"/>
                      <a:pt x="342900" y="522923"/>
                      <a:pt x="351472" y="527685"/>
                    </a:cubicBezTo>
                    <a:cubicBezTo>
                      <a:pt x="366712" y="536258"/>
                      <a:pt x="383857" y="542925"/>
                      <a:pt x="399097" y="551498"/>
                    </a:cubicBezTo>
                    <a:cubicBezTo>
                      <a:pt x="409575" y="557213"/>
                      <a:pt x="420052" y="564833"/>
                      <a:pt x="429577" y="572453"/>
                    </a:cubicBezTo>
                    <a:cubicBezTo>
                      <a:pt x="438150" y="579120"/>
                      <a:pt x="444817" y="586740"/>
                      <a:pt x="452437" y="594360"/>
                    </a:cubicBezTo>
                    <a:cubicBezTo>
                      <a:pt x="449580" y="584835"/>
                      <a:pt x="445770" y="575310"/>
                      <a:pt x="443865" y="566738"/>
                    </a:cubicBezTo>
                    <a:cubicBezTo>
                      <a:pt x="441960" y="558165"/>
                      <a:pt x="443865" y="549593"/>
                      <a:pt x="441960" y="541020"/>
                    </a:cubicBezTo>
                    <a:cubicBezTo>
                      <a:pt x="440055" y="530543"/>
                      <a:pt x="438150" y="520065"/>
                      <a:pt x="433387" y="511493"/>
                    </a:cubicBezTo>
                    <a:cubicBezTo>
                      <a:pt x="430530" y="505778"/>
                      <a:pt x="424815" y="501968"/>
                      <a:pt x="419100" y="500063"/>
                    </a:cubicBezTo>
                    <a:cubicBezTo>
                      <a:pt x="411480" y="497205"/>
                      <a:pt x="401955" y="499110"/>
                      <a:pt x="393382" y="497205"/>
                    </a:cubicBezTo>
                    <a:cubicBezTo>
                      <a:pt x="383857" y="495300"/>
                      <a:pt x="375285" y="491490"/>
                      <a:pt x="366712" y="487680"/>
                    </a:cubicBezTo>
                    <a:cubicBezTo>
                      <a:pt x="353377" y="481965"/>
                      <a:pt x="340042" y="476250"/>
                      <a:pt x="326707" y="468630"/>
                    </a:cubicBezTo>
                    <a:cubicBezTo>
                      <a:pt x="310515" y="459105"/>
                      <a:pt x="294322" y="449580"/>
                      <a:pt x="280035" y="438150"/>
                    </a:cubicBezTo>
                    <a:cubicBezTo>
                      <a:pt x="267652" y="427672"/>
                      <a:pt x="256222" y="416243"/>
                      <a:pt x="247650" y="403860"/>
                    </a:cubicBezTo>
                    <a:cubicBezTo>
                      <a:pt x="241935" y="395288"/>
                      <a:pt x="238125" y="383858"/>
                      <a:pt x="236220" y="373380"/>
                    </a:cubicBezTo>
                    <a:cubicBezTo>
                      <a:pt x="234315" y="365760"/>
                      <a:pt x="235267" y="357188"/>
                      <a:pt x="235267" y="347663"/>
                    </a:cubicBezTo>
                    <a:cubicBezTo>
                      <a:pt x="240030" y="351472"/>
                      <a:pt x="243840" y="358140"/>
                      <a:pt x="249555" y="361950"/>
                    </a:cubicBezTo>
                    <a:cubicBezTo>
                      <a:pt x="256222" y="366713"/>
                      <a:pt x="262890" y="369570"/>
                      <a:pt x="270510" y="371475"/>
                    </a:cubicBezTo>
                    <a:cubicBezTo>
                      <a:pt x="280035" y="374333"/>
                      <a:pt x="290512" y="374333"/>
                      <a:pt x="300990" y="376238"/>
                    </a:cubicBezTo>
                    <a:cubicBezTo>
                      <a:pt x="311467" y="379095"/>
                      <a:pt x="321945" y="381953"/>
                      <a:pt x="333375" y="385763"/>
                    </a:cubicBezTo>
                    <a:cubicBezTo>
                      <a:pt x="345757" y="389572"/>
                      <a:pt x="357187" y="393383"/>
                      <a:pt x="367665" y="399097"/>
                    </a:cubicBezTo>
                    <a:cubicBezTo>
                      <a:pt x="380047" y="405765"/>
                      <a:pt x="390525" y="414338"/>
                      <a:pt x="401955" y="421958"/>
                    </a:cubicBezTo>
                    <a:cubicBezTo>
                      <a:pt x="402907" y="412433"/>
                      <a:pt x="403860" y="402908"/>
                      <a:pt x="404812" y="393383"/>
                    </a:cubicBezTo>
                    <a:cubicBezTo>
                      <a:pt x="405765" y="385763"/>
                      <a:pt x="406717" y="378143"/>
                      <a:pt x="408622" y="370522"/>
                    </a:cubicBezTo>
                    <a:cubicBezTo>
                      <a:pt x="413385" y="355283"/>
                      <a:pt x="418147" y="340043"/>
                      <a:pt x="423862" y="324803"/>
                    </a:cubicBezTo>
                    <a:cubicBezTo>
                      <a:pt x="428625" y="312420"/>
                      <a:pt x="436245" y="301943"/>
                      <a:pt x="441007" y="290513"/>
                    </a:cubicBezTo>
                    <a:cubicBezTo>
                      <a:pt x="443865" y="282893"/>
                      <a:pt x="445770" y="273368"/>
                      <a:pt x="447675" y="264795"/>
                    </a:cubicBezTo>
                    <a:cubicBezTo>
                      <a:pt x="448627" y="260033"/>
                      <a:pt x="448627" y="254318"/>
                      <a:pt x="448627" y="249555"/>
                    </a:cubicBezTo>
                    <a:close/>
                    <a:moveTo>
                      <a:pt x="25717" y="4764"/>
                    </a:moveTo>
                    <a:cubicBezTo>
                      <a:pt x="36195" y="3811"/>
                      <a:pt x="47625" y="2858"/>
                      <a:pt x="58102" y="5716"/>
                    </a:cubicBezTo>
                    <a:cubicBezTo>
                      <a:pt x="69532" y="8574"/>
                      <a:pt x="80010" y="13336"/>
                      <a:pt x="90488" y="18099"/>
                    </a:cubicBezTo>
                    <a:cubicBezTo>
                      <a:pt x="103822" y="25719"/>
                      <a:pt x="116205" y="34291"/>
                      <a:pt x="128588" y="43816"/>
                    </a:cubicBezTo>
                    <a:cubicBezTo>
                      <a:pt x="140017" y="53341"/>
                      <a:pt x="151447" y="62866"/>
                      <a:pt x="160972" y="73344"/>
                    </a:cubicBezTo>
                    <a:cubicBezTo>
                      <a:pt x="170497" y="83821"/>
                      <a:pt x="177165" y="96204"/>
                      <a:pt x="184785" y="107634"/>
                    </a:cubicBezTo>
                    <a:cubicBezTo>
                      <a:pt x="179070" y="108586"/>
                      <a:pt x="173355" y="111444"/>
                      <a:pt x="167640" y="111444"/>
                    </a:cubicBezTo>
                    <a:cubicBezTo>
                      <a:pt x="154305" y="112396"/>
                      <a:pt x="141922" y="111444"/>
                      <a:pt x="129540" y="108586"/>
                    </a:cubicBezTo>
                    <a:cubicBezTo>
                      <a:pt x="119063" y="106681"/>
                      <a:pt x="109538" y="104776"/>
                      <a:pt x="100013" y="100014"/>
                    </a:cubicBezTo>
                    <a:cubicBezTo>
                      <a:pt x="87630" y="93346"/>
                      <a:pt x="76200" y="85726"/>
                      <a:pt x="64770" y="77154"/>
                    </a:cubicBezTo>
                    <a:cubicBezTo>
                      <a:pt x="56197" y="69534"/>
                      <a:pt x="49530" y="60009"/>
                      <a:pt x="41910" y="50484"/>
                    </a:cubicBezTo>
                    <a:cubicBezTo>
                      <a:pt x="35242" y="42864"/>
                      <a:pt x="29527" y="33339"/>
                      <a:pt x="22860" y="25719"/>
                    </a:cubicBezTo>
                    <a:cubicBezTo>
                      <a:pt x="16192" y="19051"/>
                      <a:pt x="4763" y="18099"/>
                      <a:pt x="0" y="11431"/>
                    </a:cubicBezTo>
                    <a:cubicBezTo>
                      <a:pt x="9525" y="8574"/>
                      <a:pt x="17145" y="5716"/>
                      <a:pt x="25717" y="4764"/>
                    </a:cubicBezTo>
                    <a:close/>
                    <a:moveTo>
                      <a:pt x="193357" y="0"/>
                    </a:moveTo>
                    <a:cubicBezTo>
                      <a:pt x="200024" y="2858"/>
                      <a:pt x="207644" y="3810"/>
                      <a:pt x="213359" y="7620"/>
                    </a:cubicBezTo>
                    <a:cubicBezTo>
                      <a:pt x="221932" y="13335"/>
                      <a:pt x="229552" y="20003"/>
                      <a:pt x="236219" y="26670"/>
                    </a:cubicBezTo>
                    <a:cubicBezTo>
                      <a:pt x="241934" y="32385"/>
                      <a:pt x="249554" y="37148"/>
                      <a:pt x="252412" y="44768"/>
                    </a:cubicBezTo>
                    <a:cubicBezTo>
                      <a:pt x="259079" y="58103"/>
                      <a:pt x="263842" y="73343"/>
                      <a:pt x="267652" y="88583"/>
                    </a:cubicBezTo>
                    <a:cubicBezTo>
                      <a:pt x="271462" y="104775"/>
                      <a:pt x="271462" y="121920"/>
                      <a:pt x="274319" y="139065"/>
                    </a:cubicBezTo>
                    <a:cubicBezTo>
                      <a:pt x="276224" y="149543"/>
                      <a:pt x="279082" y="160020"/>
                      <a:pt x="281939" y="169545"/>
                    </a:cubicBezTo>
                    <a:cubicBezTo>
                      <a:pt x="286702" y="182880"/>
                      <a:pt x="292417" y="195263"/>
                      <a:pt x="298132" y="208598"/>
                    </a:cubicBezTo>
                    <a:cubicBezTo>
                      <a:pt x="300037" y="212408"/>
                      <a:pt x="303847" y="216218"/>
                      <a:pt x="305752" y="220028"/>
                    </a:cubicBezTo>
                    <a:cubicBezTo>
                      <a:pt x="305752" y="216218"/>
                      <a:pt x="305752" y="213360"/>
                      <a:pt x="305752" y="209550"/>
                    </a:cubicBezTo>
                    <a:cubicBezTo>
                      <a:pt x="305752" y="202883"/>
                      <a:pt x="305752" y="195263"/>
                      <a:pt x="306704" y="188595"/>
                    </a:cubicBezTo>
                    <a:cubicBezTo>
                      <a:pt x="307657" y="177165"/>
                      <a:pt x="309562" y="166688"/>
                      <a:pt x="312419" y="155258"/>
                    </a:cubicBezTo>
                    <a:cubicBezTo>
                      <a:pt x="315277" y="143828"/>
                      <a:pt x="320992" y="133350"/>
                      <a:pt x="322897" y="121920"/>
                    </a:cubicBezTo>
                    <a:cubicBezTo>
                      <a:pt x="323849" y="114300"/>
                      <a:pt x="323849" y="106680"/>
                      <a:pt x="322897" y="99060"/>
                    </a:cubicBezTo>
                    <a:cubicBezTo>
                      <a:pt x="321944" y="93345"/>
                      <a:pt x="319087" y="88583"/>
                      <a:pt x="317182" y="83820"/>
                    </a:cubicBezTo>
                    <a:cubicBezTo>
                      <a:pt x="322897" y="87630"/>
                      <a:pt x="328612" y="90488"/>
                      <a:pt x="334327" y="94298"/>
                    </a:cubicBezTo>
                    <a:cubicBezTo>
                      <a:pt x="340994" y="99060"/>
                      <a:pt x="347662" y="103823"/>
                      <a:pt x="353377" y="109538"/>
                    </a:cubicBezTo>
                    <a:cubicBezTo>
                      <a:pt x="359092" y="117158"/>
                      <a:pt x="364807" y="124778"/>
                      <a:pt x="367664" y="133350"/>
                    </a:cubicBezTo>
                    <a:cubicBezTo>
                      <a:pt x="372427" y="142875"/>
                      <a:pt x="375284" y="153353"/>
                      <a:pt x="377189" y="163830"/>
                    </a:cubicBezTo>
                    <a:cubicBezTo>
                      <a:pt x="380047" y="179070"/>
                      <a:pt x="382904" y="194310"/>
                      <a:pt x="383857" y="210503"/>
                    </a:cubicBezTo>
                    <a:cubicBezTo>
                      <a:pt x="384809" y="227648"/>
                      <a:pt x="384809" y="245745"/>
                      <a:pt x="382904" y="263843"/>
                    </a:cubicBezTo>
                    <a:cubicBezTo>
                      <a:pt x="381952" y="272415"/>
                      <a:pt x="378142" y="280035"/>
                      <a:pt x="376237" y="288608"/>
                    </a:cubicBezTo>
                    <a:cubicBezTo>
                      <a:pt x="375284" y="295275"/>
                      <a:pt x="374332" y="301943"/>
                      <a:pt x="375284" y="307658"/>
                    </a:cubicBezTo>
                    <a:cubicBezTo>
                      <a:pt x="376237" y="315278"/>
                      <a:pt x="378142" y="321945"/>
                      <a:pt x="381952" y="328613"/>
                    </a:cubicBezTo>
                    <a:cubicBezTo>
                      <a:pt x="385762" y="336233"/>
                      <a:pt x="391477" y="341948"/>
                      <a:pt x="396239" y="348615"/>
                    </a:cubicBezTo>
                    <a:cubicBezTo>
                      <a:pt x="398144" y="351473"/>
                      <a:pt x="401954" y="354330"/>
                      <a:pt x="402907" y="358140"/>
                    </a:cubicBezTo>
                    <a:cubicBezTo>
                      <a:pt x="403859" y="361950"/>
                      <a:pt x="403859" y="365760"/>
                      <a:pt x="401954" y="368618"/>
                    </a:cubicBezTo>
                    <a:cubicBezTo>
                      <a:pt x="398144" y="374333"/>
                      <a:pt x="393382" y="375285"/>
                      <a:pt x="389572" y="373380"/>
                    </a:cubicBezTo>
                    <a:cubicBezTo>
                      <a:pt x="384809" y="372428"/>
                      <a:pt x="381952" y="367665"/>
                      <a:pt x="379094" y="364808"/>
                    </a:cubicBezTo>
                    <a:cubicBezTo>
                      <a:pt x="375284" y="361950"/>
                      <a:pt x="371474" y="359093"/>
                      <a:pt x="367664" y="355283"/>
                    </a:cubicBezTo>
                    <a:cubicBezTo>
                      <a:pt x="363854" y="350520"/>
                      <a:pt x="360997" y="344805"/>
                      <a:pt x="358139" y="339090"/>
                    </a:cubicBezTo>
                    <a:cubicBezTo>
                      <a:pt x="355282" y="334328"/>
                      <a:pt x="354329" y="329565"/>
                      <a:pt x="351472" y="324803"/>
                    </a:cubicBezTo>
                    <a:cubicBezTo>
                      <a:pt x="340042" y="324803"/>
                      <a:pt x="329564" y="325755"/>
                      <a:pt x="319087" y="324803"/>
                    </a:cubicBezTo>
                    <a:cubicBezTo>
                      <a:pt x="307657" y="324803"/>
                      <a:pt x="295274" y="323850"/>
                      <a:pt x="282892" y="320993"/>
                    </a:cubicBezTo>
                    <a:cubicBezTo>
                      <a:pt x="268604" y="318135"/>
                      <a:pt x="253364" y="313373"/>
                      <a:pt x="239077" y="308610"/>
                    </a:cubicBezTo>
                    <a:cubicBezTo>
                      <a:pt x="224789" y="303848"/>
                      <a:pt x="210502" y="298133"/>
                      <a:pt x="196214" y="291465"/>
                    </a:cubicBezTo>
                    <a:cubicBezTo>
                      <a:pt x="186689" y="286703"/>
                      <a:pt x="177164" y="281940"/>
                      <a:pt x="169544" y="274320"/>
                    </a:cubicBezTo>
                    <a:cubicBezTo>
                      <a:pt x="162877" y="269558"/>
                      <a:pt x="159067" y="260033"/>
                      <a:pt x="155257" y="252413"/>
                    </a:cubicBezTo>
                    <a:cubicBezTo>
                      <a:pt x="152399" y="247650"/>
                      <a:pt x="149542" y="242888"/>
                      <a:pt x="148589" y="237173"/>
                    </a:cubicBezTo>
                    <a:cubicBezTo>
                      <a:pt x="146684" y="232410"/>
                      <a:pt x="145732" y="227648"/>
                      <a:pt x="143827" y="220980"/>
                    </a:cubicBezTo>
                    <a:cubicBezTo>
                      <a:pt x="146684" y="221933"/>
                      <a:pt x="149542" y="226695"/>
                      <a:pt x="154304" y="228600"/>
                    </a:cubicBezTo>
                    <a:cubicBezTo>
                      <a:pt x="159067" y="231458"/>
                      <a:pt x="163829" y="232410"/>
                      <a:pt x="169544" y="233363"/>
                    </a:cubicBezTo>
                    <a:cubicBezTo>
                      <a:pt x="176212" y="234315"/>
                      <a:pt x="182879" y="233363"/>
                      <a:pt x="189547" y="233363"/>
                    </a:cubicBezTo>
                    <a:cubicBezTo>
                      <a:pt x="199072" y="233363"/>
                      <a:pt x="208597" y="233363"/>
                      <a:pt x="218122" y="234315"/>
                    </a:cubicBezTo>
                    <a:cubicBezTo>
                      <a:pt x="227647" y="234315"/>
                      <a:pt x="237172" y="235268"/>
                      <a:pt x="246697" y="235268"/>
                    </a:cubicBezTo>
                    <a:cubicBezTo>
                      <a:pt x="259079" y="236220"/>
                      <a:pt x="270509" y="239078"/>
                      <a:pt x="281939" y="239078"/>
                    </a:cubicBezTo>
                    <a:cubicBezTo>
                      <a:pt x="279082" y="230505"/>
                      <a:pt x="276224" y="221933"/>
                      <a:pt x="273367" y="214313"/>
                    </a:cubicBezTo>
                    <a:cubicBezTo>
                      <a:pt x="270509" y="207645"/>
                      <a:pt x="270509" y="199073"/>
                      <a:pt x="265747" y="193358"/>
                    </a:cubicBezTo>
                    <a:cubicBezTo>
                      <a:pt x="262889" y="190500"/>
                      <a:pt x="258127" y="190500"/>
                      <a:pt x="254317" y="191453"/>
                    </a:cubicBezTo>
                    <a:cubicBezTo>
                      <a:pt x="250507" y="191453"/>
                      <a:pt x="247649" y="195263"/>
                      <a:pt x="243839" y="195263"/>
                    </a:cubicBezTo>
                    <a:cubicBezTo>
                      <a:pt x="234314" y="197168"/>
                      <a:pt x="224789" y="199073"/>
                      <a:pt x="216217" y="199073"/>
                    </a:cubicBezTo>
                    <a:cubicBezTo>
                      <a:pt x="202882" y="200025"/>
                      <a:pt x="189547" y="200025"/>
                      <a:pt x="175259" y="199073"/>
                    </a:cubicBezTo>
                    <a:cubicBezTo>
                      <a:pt x="162877" y="198120"/>
                      <a:pt x="150494" y="195263"/>
                      <a:pt x="139064" y="192405"/>
                    </a:cubicBezTo>
                    <a:cubicBezTo>
                      <a:pt x="126682" y="189548"/>
                      <a:pt x="114299" y="185738"/>
                      <a:pt x="102869" y="180023"/>
                    </a:cubicBezTo>
                    <a:cubicBezTo>
                      <a:pt x="95249" y="176213"/>
                      <a:pt x="87629" y="168593"/>
                      <a:pt x="81914" y="160973"/>
                    </a:cubicBezTo>
                    <a:cubicBezTo>
                      <a:pt x="76199" y="154305"/>
                      <a:pt x="74294" y="144780"/>
                      <a:pt x="70484" y="137160"/>
                    </a:cubicBezTo>
                    <a:cubicBezTo>
                      <a:pt x="76199" y="139065"/>
                      <a:pt x="80962" y="143828"/>
                      <a:pt x="86677" y="144780"/>
                    </a:cubicBezTo>
                    <a:cubicBezTo>
                      <a:pt x="92392" y="146685"/>
                      <a:pt x="99059" y="145733"/>
                      <a:pt x="105727" y="145733"/>
                    </a:cubicBezTo>
                    <a:cubicBezTo>
                      <a:pt x="114299" y="144780"/>
                      <a:pt x="121919" y="141923"/>
                      <a:pt x="130492" y="140018"/>
                    </a:cubicBezTo>
                    <a:cubicBezTo>
                      <a:pt x="139064" y="138113"/>
                      <a:pt x="147637" y="135255"/>
                      <a:pt x="156209" y="134303"/>
                    </a:cubicBezTo>
                    <a:cubicBezTo>
                      <a:pt x="164782" y="133350"/>
                      <a:pt x="173354" y="135255"/>
                      <a:pt x="180974" y="135255"/>
                    </a:cubicBezTo>
                    <a:cubicBezTo>
                      <a:pt x="187642" y="135255"/>
                      <a:pt x="195262" y="136208"/>
                      <a:pt x="201929" y="137160"/>
                    </a:cubicBezTo>
                    <a:cubicBezTo>
                      <a:pt x="207644" y="138113"/>
                      <a:pt x="213359" y="139065"/>
                      <a:pt x="218122" y="138113"/>
                    </a:cubicBezTo>
                    <a:cubicBezTo>
                      <a:pt x="214312" y="132398"/>
                      <a:pt x="209549" y="130493"/>
                      <a:pt x="207644" y="125730"/>
                    </a:cubicBezTo>
                    <a:cubicBezTo>
                      <a:pt x="205739" y="121920"/>
                      <a:pt x="204787" y="118110"/>
                      <a:pt x="204787" y="113348"/>
                    </a:cubicBezTo>
                    <a:cubicBezTo>
                      <a:pt x="203834" y="107633"/>
                      <a:pt x="203834" y="100965"/>
                      <a:pt x="202882" y="95250"/>
                    </a:cubicBezTo>
                    <a:cubicBezTo>
                      <a:pt x="201929" y="73343"/>
                      <a:pt x="201929" y="51435"/>
                      <a:pt x="200977" y="29528"/>
                    </a:cubicBezTo>
                    <a:cubicBezTo>
                      <a:pt x="200977" y="22860"/>
                      <a:pt x="200977" y="17145"/>
                      <a:pt x="199072" y="10478"/>
                    </a:cubicBezTo>
                    <a:cubicBezTo>
                      <a:pt x="198119" y="6668"/>
                      <a:pt x="195262" y="3810"/>
                      <a:pt x="193357" y="0"/>
                    </a:cubicBezTo>
                    <a:close/>
                  </a:path>
                </a:pathLst>
              </a:cu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AD8C9A9C-8F88-4B75-9B3D-ACF2130A5610}"/>
                  </a:ext>
                </a:extLst>
              </p:cNvPr>
              <p:cNvSpPr/>
              <p:nvPr/>
            </p:nvSpPr>
            <p:spPr>
              <a:xfrm rot="20700000" flipH="1">
                <a:off x="5126837" y="5265999"/>
                <a:ext cx="277645" cy="651623"/>
              </a:xfrm>
              <a:custGeom>
                <a:avLst/>
                <a:gdLst>
                  <a:gd name="connsiteX0" fmla="*/ 293369 w 623887"/>
                  <a:gd name="connsiteY0" fmla="*/ 1149668 h 1464246"/>
                  <a:gd name="connsiteX1" fmla="*/ 287654 w 623887"/>
                  <a:gd name="connsiteY1" fmla="*/ 1177291 h 1464246"/>
                  <a:gd name="connsiteX2" fmla="*/ 293369 w 623887"/>
                  <a:gd name="connsiteY2" fmla="*/ 1204913 h 1464246"/>
                  <a:gd name="connsiteX3" fmla="*/ 301942 w 623887"/>
                  <a:gd name="connsiteY3" fmla="*/ 1253491 h 1464246"/>
                  <a:gd name="connsiteX4" fmla="*/ 302894 w 623887"/>
                  <a:gd name="connsiteY4" fmla="*/ 1288733 h 1464246"/>
                  <a:gd name="connsiteX5" fmla="*/ 299084 w 623887"/>
                  <a:gd name="connsiteY5" fmla="*/ 1325880 h 1464246"/>
                  <a:gd name="connsiteX6" fmla="*/ 293369 w 623887"/>
                  <a:gd name="connsiteY6" fmla="*/ 1344930 h 1464246"/>
                  <a:gd name="connsiteX7" fmla="*/ 320040 w 623887"/>
                  <a:gd name="connsiteY7" fmla="*/ 1330643 h 1464246"/>
                  <a:gd name="connsiteX8" fmla="*/ 347662 w 623887"/>
                  <a:gd name="connsiteY8" fmla="*/ 1324928 h 1464246"/>
                  <a:gd name="connsiteX9" fmla="*/ 390525 w 623887"/>
                  <a:gd name="connsiteY9" fmla="*/ 1322070 h 1464246"/>
                  <a:gd name="connsiteX10" fmla="*/ 434340 w 623887"/>
                  <a:gd name="connsiteY10" fmla="*/ 1322070 h 1464246"/>
                  <a:gd name="connsiteX11" fmla="*/ 456247 w 623887"/>
                  <a:gd name="connsiteY11" fmla="*/ 1320166 h 1464246"/>
                  <a:gd name="connsiteX12" fmla="*/ 478155 w 623887"/>
                  <a:gd name="connsiteY12" fmla="*/ 1309688 h 1464246"/>
                  <a:gd name="connsiteX13" fmla="*/ 463867 w 623887"/>
                  <a:gd name="connsiteY13" fmla="*/ 1340168 h 1464246"/>
                  <a:gd name="connsiteX14" fmla="*/ 444817 w 623887"/>
                  <a:gd name="connsiteY14" fmla="*/ 1367791 h 1464246"/>
                  <a:gd name="connsiteX15" fmla="*/ 405765 w 623887"/>
                  <a:gd name="connsiteY15" fmla="*/ 1392555 h 1464246"/>
                  <a:gd name="connsiteX16" fmla="*/ 367665 w 623887"/>
                  <a:gd name="connsiteY16" fmla="*/ 1406843 h 1464246"/>
                  <a:gd name="connsiteX17" fmla="*/ 335279 w 623887"/>
                  <a:gd name="connsiteY17" fmla="*/ 1414463 h 1464246"/>
                  <a:gd name="connsiteX18" fmla="*/ 303847 w 623887"/>
                  <a:gd name="connsiteY18" fmla="*/ 1417321 h 1464246"/>
                  <a:gd name="connsiteX19" fmla="*/ 272415 w 623887"/>
                  <a:gd name="connsiteY19" fmla="*/ 1421130 h 1464246"/>
                  <a:gd name="connsiteX20" fmla="*/ 246697 w 623887"/>
                  <a:gd name="connsiteY20" fmla="*/ 1430655 h 1464246"/>
                  <a:gd name="connsiteX21" fmla="*/ 220027 w 623887"/>
                  <a:gd name="connsiteY21" fmla="*/ 1452563 h 1464246"/>
                  <a:gd name="connsiteX22" fmla="*/ 203834 w 623887"/>
                  <a:gd name="connsiteY22" fmla="*/ 1463993 h 1464246"/>
                  <a:gd name="connsiteX23" fmla="*/ 197167 w 623887"/>
                  <a:gd name="connsiteY23" fmla="*/ 1461136 h 1464246"/>
                  <a:gd name="connsiteX24" fmla="*/ 191452 w 623887"/>
                  <a:gd name="connsiteY24" fmla="*/ 1454468 h 1464246"/>
                  <a:gd name="connsiteX25" fmla="*/ 193357 w 623887"/>
                  <a:gd name="connsiteY25" fmla="*/ 1445896 h 1464246"/>
                  <a:gd name="connsiteX26" fmla="*/ 202882 w 623887"/>
                  <a:gd name="connsiteY26" fmla="*/ 1437323 h 1464246"/>
                  <a:gd name="connsiteX27" fmla="*/ 223837 w 623887"/>
                  <a:gd name="connsiteY27" fmla="*/ 1423988 h 1464246"/>
                  <a:gd name="connsiteX28" fmla="*/ 227647 w 623887"/>
                  <a:gd name="connsiteY28" fmla="*/ 1410653 h 1464246"/>
                  <a:gd name="connsiteX29" fmla="*/ 220979 w 623887"/>
                  <a:gd name="connsiteY29" fmla="*/ 1386841 h 1464246"/>
                  <a:gd name="connsiteX30" fmla="*/ 214312 w 623887"/>
                  <a:gd name="connsiteY30" fmla="*/ 1344930 h 1464246"/>
                  <a:gd name="connsiteX31" fmla="*/ 215265 w 623887"/>
                  <a:gd name="connsiteY31" fmla="*/ 1295400 h 1464246"/>
                  <a:gd name="connsiteX32" fmla="*/ 224790 w 623887"/>
                  <a:gd name="connsiteY32" fmla="*/ 1239203 h 1464246"/>
                  <a:gd name="connsiteX33" fmla="*/ 243840 w 623887"/>
                  <a:gd name="connsiteY33" fmla="*/ 1190625 h 1464246"/>
                  <a:gd name="connsiteX34" fmla="*/ 264794 w 623887"/>
                  <a:gd name="connsiteY34" fmla="*/ 1164908 h 1464246"/>
                  <a:gd name="connsiteX35" fmla="*/ 293369 w 623887"/>
                  <a:gd name="connsiteY35" fmla="*/ 1149668 h 1464246"/>
                  <a:gd name="connsiteX36" fmla="*/ 358139 w 623887"/>
                  <a:gd name="connsiteY36" fmla="*/ 991553 h 1464246"/>
                  <a:gd name="connsiteX37" fmla="*/ 357187 w 623887"/>
                  <a:gd name="connsiteY37" fmla="*/ 1019175 h 1464246"/>
                  <a:gd name="connsiteX38" fmla="*/ 366712 w 623887"/>
                  <a:gd name="connsiteY38" fmla="*/ 1045845 h 1464246"/>
                  <a:gd name="connsiteX39" fmla="*/ 382904 w 623887"/>
                  <a:gd name="connsiteY39" fmla="*/ 1091566 h 1464246"/>
                  <a:gd name="connsiteX40" fmla="*/ 390524 w 623887"/>
                  <a:gd name="connsiteY40" fmla="*/ 1126808 h 1464246"/>
                  <a:gd name="connsiteX41" fmla="*/ 393382 w 623887"/>
                  <a:gd name="connsiteY41" fmla="*/ 1163955 h 1464246"/>
                  <a:gd name="connsiteX42" fmla="*/ 390524 w 623887"/>
                  <a:gd name="connsiteY42" fmla="*/ 1183005 h 1464246"/>
                  <a:gd name="connsiteX43" fmla="*/ 414337 w 623887"/>
                  <a:gd name="connsiteY43" fmla="*/ 1163955 h 1464246"/>
                  <a:gd name="connsiteX44" fmla="*/ 441007 w 623887"/>
                  <a:gd name="connsiteY44" fmla="*/ 1157288 h 1464246"/>
                  <a:gd name="connsiteX45" fmla="*/ 481964 w 623887"/>
                  <a:gd name="connsiteY45" fmla="*/ 1147763 h 1464246"/>
                  <a:gd name="connsiteX46" fmla="*/ 525779 w 623887"/>
                  <a:gd name="connsiteY46" fmla="*/ 1140143 h 1464246"/>
                  <a:gd name="connsiteX47" fmla="*/ 546734 w 623887"/>
                  <a:gd name="connsiteY47" fmla="*/ 1135380 h 1464246"/>
                  <a:gd name="connsiteX48" fmla="*/ 566737 w 623887"/>
                  <a:gd name="connsiteY48" fmla="*/ 1122045 h 1464246"/>
                  <a:gd name="connsiteX49" fmla="*/ 557212 w 623887"/>
                  <a:gd name="connsiteY49" fmla="*/ 1154430 h 1464246"/>
                  <a:gd name="connsiteX50" fmla="*/ 541019 w 623887"/>
                  <a:gd name="connsiteY50" fmla="*/ 1183005 h 1464246"/>
                  <a:gd name="connsiteX51" fmla="*/ 506729 w 623887"/>
                  <a:gd name="connsiteY51" fmla="*/ 1213485 h 1464246"/>
                  <a:gd name="connsiteX52" fmla="*/ 471487 w 623887"/>
                  <a:gd name="connsiteY52" fmla="*/ 1233488 h 1464246"/>
                  <a:gd name="connsiteX53" fmla="*/ 441959 w 623887"/>
                  <a:gd name="connsiteY53" fmla="*/ 1246823 h 1464246"/>
                  <a:gd name="connsiteX54" fmla="*/ 411479 w 623887"/>
                  <a:gd name="connsiteY54" fmla="*/ 1254443 h 1464246"/>
                  <a:gd name="connsiteX55" fmla="*/ 380999 w 623887"/>
                  <a:gd name="connsiteY55" fmla="*/ 1263968 h 1464246"/>
                  <a:gd name="connsiteX56" fmla="*/ 357187 w 623887"/>
                  <a:gd name="connsiteY56" fmla="*/ 1277303 h 1464246"/>
                  <a:gd name="connsiteX57" fmla="*/ 334327 w 623887"/>
                  <a:gd name="connsiteY57" fmla="*/ 1303020 h 1464246"/>
                  <a:gd name="connsiteX58" fmla="*/ 320039 w 623887"/>
                  <a:gd name="connsiteY58" fmla="*/ 1317308 h 1464246"/>
                  <a:gd name="connsiteX59" fmla="*/ 312419 w 623887"/>
                  <a:gd name="connsiteY59" fmla="*/ 1315403 h 1464246"/>
                  <a:gd name="connsiteX60" fmla="*/ 305752 w 623887"/>
                  <a:gd name="connsiteY60" fmla="*/ 1309688 h 1464246"/>
                  <a:gd name="connsiteX61" fmla="*/ 306704 w 623887"/>
                  <a:gd name="connsiteY61" fmla="*/ 1300163 h 1464246"/>
                  <a:gd name="connsiteX62" fmla="*/ 314324 w 623887"/>
                  <a:gd name="connsiteY62" fmla="*/ 1289686 h 1464246"/>
                  <a:gd name="connsiteX63" fmla="*/ 333374 w 623887"/>
                  <a:gd name="connsiteY63" fmla="*/ 1272541 h 1464246"/>
                  <a:gd name="connsiteX64" fmla="*/ 334327 w 623887"/>
                  <a:gd name="connsiteY64" fmla="*/ 1258253 h 1464246"/>
                  <a:gd name="connsiteX65" fmla="*/ 323849 w 623887"/>
                  <a:gd name="connsiteY65" fmla="*/ 1235393 h 1464246"/>
                  <a:gd name="connsiteX66" fmla="*/ 310514 w 623887"/>
                  <a:gd name="connsiteY66" fmla="*/ 1195388 h 1464246"/>
                  <a:gd name="connsiteX67" fmla="*/ 303847 w 623887"/>
                  <a:gd name="connsiteY67" fmla="*/ 1146810 h 1464246"/>
                  <a:gd name="connsiteX68" fmla="*/ 304799 w 623887"/>
                  <a:gd name="connsiteY68" fmla="*/ 1090613 h 1464246"/>
                  <a:gd name="connsiteX69" fmla="*/ 315277 w 623887"/>
                  <a:gd name="connsiteY69" fmla="*/ 1040130 h 1464246"/>
                  <a:gd name="connsiteX70" fmla="*/ 332422 w 623887"/>
                  <a:gd name="connsiteY70" fmla="*/ 1011555 h 1464246"/>
                  <a:gd name="connsiteX71" fmla="*/ 358139 w 623887"/>
                  <a:gd name="connsiteY71" fmla="*/ 991553 h 1464246"/>
                  <a:gd name="connsiteX72" fmla="*/ 391477 w 623887"/>
                  <a:gd name="connsiteY72" fmla="*/ 823913 h 1464246"/>
                  <a:gd name="connsiteX73" fmla="*/ 392430 w 623887"/>
                  <a:gd name="connsiteY73" fmla="*/ 844868 h 1464246"/>
                  <a:gd name="connsiteX74" fmla="*/ 401955 w 623887"/>
                  <a:gd name="connsiteY74" fmla="*/ 872491 h 1464246"/>
                  <a:gd name="connsiteX75" fmla="*/ 424815 w 623887"/>
                  <a:gd name="connsiteY75" fmla="*/ 901066 h 1464246"/>
                  <a:gd name="connsiteX76" fmla="*/ 447675 w 623887"/>
                  <a:gd name="connsiteY76" fmla="*/ 932498 h 1464246"/>
                  <a:gd name="connsiteX77" fmla="*/ 462915 w 623887"/>
                  <a:gd name="connsiteY77" fmla="*/ 964883 h 1464246"/>
                  <a:gd name="connsiteX78" fmla="*/ 467677 w 623887"/>
                  <a:gd name="connsiteY78" fmla="*/ 985838 h 1464246"/>
                  <a:gd name="connsiteX79" fmla="*/ 465772 w 623887"/>
                  <a:gd name="connsiteY79" fmla="*/ 1004888 h 1464246"/>
                  <a:gd name="connsiteX80" fmla="*/ 486727 w 623887"/>
                  <a:gd name="connsiteY80" fmla="*/ 979171 h 1464246"/>
                  <a:gd name="connsiteX81" fmla="*/ 511492 w 623887"/>
                  <a:gd name="connsiteY81" fmla="*/ 960121 h 1464246"/>
                  <a:gd name="connsiteX82" fmla="*/ 551497 w 623887"/>
                  <a:gd name="connsiteY82" fmla="*/ 940118 h 1464246"/>
                  <a:gd name="connsiteX83" fmla="*/ 589597 w 623887"/>
                  <a:gd name="connsiteY83" fmla="*/ 924878 h 1464246"/>
                  <a:gd name="connsiteX84" fmla="*/ 612457 w 623887"/>
                  <a:gd name="connsiteY84" fmla="*/ 908686 h 1464246"/>
                  <a:gd name="connsiteX85" fmla="*/ 623887 w 623887"/>
                  <a:gd name="connsiteY85" fmla="*/ 894398 h 1464246"/>
                  <a:gd name="connsiteX86" fmla="*/ 621982 w 623887"/>
                  <a:gd name="connsiteY86" fmla="*/ 936308 h 1464246"/>
                  <a:gd name="connsiteX87" fmla="*/ 611505 w 623887"/>
                  <a:gd name="connsiteY87" fmla="*/ 966788 h 1464246"/>
                  <a:gd name="connsiteX88" fmla="*/ 547687 w 623887"/>
                  <a:gd name="connsiteY88" fmla="*/ 1040131 h 1464246"/>
                  <a:gd name="connsiteX89" fmla="*/ 457200 w 623887"/>
                  <a:gd name="connsiteY89" fmla="*/ 1085851 h 1464246"/>
                  <a:gd name="connsiteX90" fmla="*/ 443865 w 623887"/>
                  <a:gd name="connsiteY90" fmla="*/ 1091566 h 1464246"/>
                  <a:gd name="connsiteX91" fmla="*/ 440055 w 623887"/>
                  <a:gd name="connsiteY91" fmla="*/ 1098233 h 1464246"/>
                  <a:gd name="connsiteX92" fmla="*/ 425767 w 623887"/>
                  <a:gd name="connsiteY92" fmla="*/ 1125856 h 1464246"/>
                  <a:gd name="connsiteX93" fmla="*/ 415290 w 623887"/>
                  <a:gd name="connsiteY93" fmla="*/ 1141096 h 1464246"/>
                  <a:gd name="connsiteX94" fmla="*/ 404812 w 623887"/>
                  <a:gd name="connsiteY94" fmla="*/ 1142048 h 1464246"/>
                  <a:gd name="connsiteX95" fmla="*/ 400050 w 623887"/>
                  <a:gd name="connsiteY95" fmla="*/ 1132523 h 1464246"/>
                  <a:gd name="connsiteX96" fmla="*/ 401002 w 623887"/>
                  <a:gd name="connsiteY96" fmla="*/ 1122046 h 1464246"/>
                  <a:gd name="connsiteX97" fmla="*/ 419100 w 623887"/>
                  <a:gd name="connsiteY97" fmla="*/ 1088708 h 1464246"/>
                  <a:gd name="connsiteX98" fmla="*/ 420052 w 623887"/>
                  <a:gd name="connsiteY98" fmla="*/ 1074421 h 1464246"/>
                  <a:gd name="connsiteX99" fmla="*/ 399097 w 623887"/>
                  <a:gd name="connsiteY99" fmla="*/ 1038226 h 1464246"/>
                  <a:gd name="connsiteX100" fmla="*/ 366712 w 623887"/>
                  <a:gd name="connsiteY100" fmla="*/ 956311 h 1464246"/>
                  <a:gd name="connsiteX101" fmla="*/ 363855 w 623887"/>
                  <a:gd name="connsiteY101" fmla="*/ 862966 h 1464246"/>
                  <a:gd name="connsiteX102" fmla="*/ 391477 w 623887"/>
                  <a:gd name="connsiteY102" fmla="*/ 823913 h 1464246"/>
                  <a:gd name="connsiteX103" fmla="*/ 360997 w 623887"/>
                  <a:gd name="connsiteY103" fmla="*/ 643891 h 1464246"/>
                  <a:gd name="connsiteX104" fmla="*/ 366712 w 623887"/>
                  <a:gd name="connsiteY104" fmla="*/ 662941 h 1464246"/>
                  <a:gd name="connsiteX105" fmla="*/ 381000 w 623887"/>
                  <a:gd name="connsiteY105" fmla="*/ 679133 h 1464246"/>
                  <a:gd name="connsiteX106" fmla="*/ 408622 w 623887"/>
                  <a:gd name="connsiteY106" fmla="*/ 699136 h 1464246"/>
                  <a:gd name="connsiteX107" fmla="*/ 439102 w 623887"/>
                  <a:gd name="connsiteY107" fmla="*/ 725806 h 1464246"/>
                  <a:gd name="connsiteX108" fmla="*/ 462915 w 623887"/>
                  <a:gd name="connsiteY108" fmla="*/ 750571 h 1464246"/>
                  <a:gd name="connsiteX109" fmla="*/ 475297 w 623887"/>
                  <a:gd name="connsiteY109" fmla="*/ 774383 h 1464246"/>
                  <a:gd name="connsiteX110" fmla="*/ 483870 w 623887"/>
                  <a:gd name="connsiteY110" fmla="*/ 793433 h 1464246"/>
                  <a:gd name="connsiteX111" fmla="*/ 497205 w 623887"/>
                  <a:gd name="connsiteY111" fmla="*/ 769621 h 1464246"/>
                  <a:gd name="connsiteX112" fmla="*/ 511492 w 623887"/>
                  <a:gd name="connsiteY112" fmla="*/ 745808 h 1464246"/>
                  <a:gd name="connsiteX113" fmla="*/ 533400 w 623887"/>
                  <a:gd name="connsiteY113" fmla="*/ 722948 h 1464246"/>
                  <a:gd name="connsiteX114" fmla="*/ 565785 w 623887"/>
                  <a:gd name="connsiteY114" fmla="*/ 693421 h 1464246"/>
                  <a:gd name="connsiteX115" fmla="*/ 591502 w 623887"/>
                  <a:gd name="connsiteY115" fmla="*/ 668656 h 1464246"/>
                  <a:gd name="connsiteX116" fmla="*/ 603885 w 623887"/>
                  <a:gd name="connsiteY116" fmla="*/ 644843 h 1464246"/>
                  <a:gd name="connsiteX117" fmla="*/ 615315 w 623887"/>
                  <a:gd name="connsiteY117" fmla="*/ 681038 h 1464246"/>
                  <a:gd name="connsiteX118" fmla="*/ 612457 w 623887"/>
                  <a:gd name="connsiteY118" fmla="*/ 723901 h 1464246"/>
                  <a:gd name="connsiteX119" fmla="*/ 596265 w 623887"/>
                  <a:gd name="connsiteY119" fmla="*/ 762001 h 1464246"/>
                  <a:gd name="connsiteX120" fmla="*/ 569595 w 623887"/>
                  <a:gd name="connsiteY120" fmla="*/ 810579 h 1464246"/>
                  <a:gd name="connsiteX121" fmla="*/ 535305 w 623887"/>
                  <a:gd name="connsiteY121" fmla="*/ 846773 h 1464246"/>
                  <a:gd name="connsiteX122" fmla="*/ 506730 w 623887"/>
                  <a:gd name="connsiteY122" fmla="*/ 870586 h 1464246"/>
                  <a:gd name="connsiteX123" fmla="*/ 497205 w 623887"/>
                  <a:gd name="connsiteY123" fmla="*/ 881063 h 1464246"/>
                  <a:gd name="connsiteX124" fmla="*/ 496252 w 623887"/>
                  <a:gd name="connsiteY124" fmla="*/ 889636 h 1464246"/>
                  <a:gd name="connsiteX125" fmla="*/ 496252 w 623887"/>
                  <a:gd name="connsiteY125" fmla="*/ 916306 h 1464246"/>
                  <a:gd name="connsiteX126" fmla="*/ 492442 w 623887"/>
                  <a:gd name="connsiteY126" fmla="*/ 945833 h 1464246"/>
                  <a:gd name="connsiteX127" fmla="*/ 487680 w 623887"/>
                  <a:gd name="connsiteY127" fmla="*/ 955358 h 1464246"/>
                  <a:gd name="connsiteX128" fmla="*/ 476250 w 623887"/>
                  <a:gd name="connsiteY128" fmla="*/ 953454 h 1464246"/>
                  <a:gd name="connsiteX129" fmla="*/ 469582 w 623887"/>
                  <a:gd name="connsiteY129" fmla="*/ 943929 h 1464246"/>
                  <a:gd name="connsiteX130" fmla="*/ 472440 w 623887"/>
                  <a:gd name="connsiteY130" fmla="*/ 921069 h 1464246"/>
                  <a:gd name="connsiteX131" fmla="*/ 474345 w 623887"/>
                  <a:gd name="connsiteY131" fmla="*/ 885826 h 1464246"/>
                  <a:gd name="connsiteX132" fmla="*/ 468630 w 623887"/>
                  <a:gd name="connsiteY132" fmla="*/ 871538 h 1464246"/>
                  <a:gd name="connsiteX133" fmla="*/ 407670 w 623887"/>
                  <a:gd name="connsiteY133" fmla="*/ 818198 h 1464246"/>
                  <a:gd name="connsiteX134" fmla="*/ 348615 w 623887"/>
                  <a:gd name="connsiteY134" fmla="*/ 703898 h 1464246"/>
                  <a:gd name="connsiteX135" fmla="*/ 360997 w 623887"/>
                  <a:gd name="connsiteY135" fmla="*/ 643891 h 1464246"/>
                  <a:gd name="connsiteX136" fmla="*/ 448627 w 623887"/>
                  <a:gd name="connsiteY136" fmla="*/ 249555 h 1464246"/>
                  <a:gd name="connsiteX137" fmla="*/ 464820 w 623887"/>
                  <a:gd name="connsiteY137" fmla="*/ 267652 h 1464246"/>
                  <a:gd name="connsiteX138" fmla="*/ 481965 w 623887"/>
                  <a:gd name="connsiteY138" fmla="*/ 294323 h 1464246"/>
                  <a:gd name="connsiteX139" fmla="*/ 488632 w 623887"/>
                  <a:gd name="connsiteY139" fmla="*/ 339090 h 1464246"/>
                  <a:gd name="connsiteX140" fmla="*/ 485775 w 623887"/>
                  <a:gd name="connsiteY140" fmla="*/ 385763 h 1464246"/>
                  <a:gd name="connsiteX141" fmla="*/ 472440 w 623887"/>
                  <a:gd name="connsiteY141" fmla="*/ 442913 h 1464246"/>
                  <a:gd name="connsiteX142" fmla="*/ 460057 w 623887"/>
                  <a:gd name="connsiteY142" fmla="*/ 474345 h 1464246"/>
                  <a:gd name="connsiteX143" fmla="*/ 453390 w 623887"/>
                  <a:gd name="connsiteY143" fmla="*/ 492443 h 1464246"/>
                  <a:gd name="connsiteX144" fmla="*/ 456247 w 623887"/>
                  <a:gd name="connsiteY144" fmla="*/ 518160 h 1464246"/>
                  <a:gd name="connsiteX145" fmla="*/ 465772 w 623887"/>
                  <a:gd name="connsiteY145" fmla="*/ 541020 h 1464246"/>
                  <a:gd name="connsiteX146" fmla="*/ 469582 w 623887"/>
                  <a:gd name="connsiteY146" fmla="*/ 547688 h 1464246"/>
                  <a:gd name="connsiteX147" fmla="*/ 477202 w 623887"/>
                  <a:gd name="connsiteY147" fmla="*/ 540068 h 1464246"/>
                  <a:gd name="connsiteX148" fmla="*/ 496252 w 623887"/>
                  <a:gd name="connsiteY148" fmla="*/ 518160 h 1464246"/>
                  <a:gd name="connsiteX149" fmla="*/ 515302 w 623887"/>
                  <a:gd name="connsiteY149" fmla="*/ 493395 h 1464246"/>
                  <a:gd name="connsiteX150" fmla="*/ 526732 w 623887"/>
                  <a:gd name="connsiteY150" fmla="*/ 478155 h 1464246"/>
                  <a:gd name="connsiteX151" fmla="*/ 536257 w 623887"/>
                  <a:gd name="connsiteY151" fmla="*/ 461963 h 1464246"/>
                  <a:gd name="connsiteX152" fmla="*/ 539115 w 623887"/>
                  <a:gd name="connsiteY152" fmla="*/ 444818 h 1464246"/>
                  <a:gd name="connsiteX153" fmla="*/ 551497 w 623887"/>
                  <a:gd name="connsiteY153" fmla="*/ 468630 h 1464246"/>
                  <a:gd name="connsiteX154" fmla="*/ 561975 w 623887"/>
                  <a:gd name="connsiteY154" fmla="*/ 506730 h 1464246"/>
                  <a:gd name="connsiteX155" fmla="*/ 559117 w 623887"/>
                  <a:gd name="connsiteY155" fmla="*/ 542925 h 1464246"/>
                  <a:gd name="connsiteX156" fmla="*/ 549592 w 623887"/>
                  <a:gd name="connsiteY156" fmla="*/ 592455 h 1464246"/>
                  <a:gd name="connsiteX157" fmla="*/ 526732 w 623887"/>
                  <a:gd name="connsiteY157" fmla="*/ 638175 h 1464246"/>
                  <a:gd name="connsiteX158" fmla="*/ 507682 w 623887"/>
                  <a:gd name="connsiteY158" fmla="*/ 661035 h 1464246"/>
                  <a:gd name="connsiteX159" fmla="*/ 498157 w 623887"/>
                  <a:gd name="connsiteY159" fmla="*/ 672465 h 1464246"/>
                  <a:gd name="connsiteX160" fmla="*/ 497205 w 623887"/>
                  <a:gd name="connsiteY160" fmla="*/ 685800 h 1464246"/>
                  <a:gd name="connsiteX161" fmla="*/ 495300 w 623887"/>
                  <a:gd name="connsiteY161" fmla="*/ 717233 h 1464246"/>
                  <a:gd name="connsiteX162" fmla="*/ 494347 w 623887"/>
                  <a:gd name="connsiteY162" fmla="*/ 733425 h 1464246"/>
                  <a:gd name="connsiteX163" fmla="*/ 487680 w 623887"/>
                  <a:gd name="connsiteY163" fmla="*/ 740093 h 1464246"/>
                  <a:gd name="connsiteX164" fmla="*/ 478155 w 623887"/>
                  <a:gd name="connsiteY164" fmla="*/ 739140 h 1464246"/>
                  <a:gd name="connsiteX165" fmla="*/ 471487 w 623887"/>
                  <a:gd name="connsiteY165" fmla="*/ 729615 h 1464246"/>
                  <a:gd name="connsiteX166" fmla="*/ 472440 w 623887"/>
                  <a:gd name="connsiteY166" fmla="*/ 702945 h 1464246"/>
                  <a:gd name="connsiteX167" fmla="*/ 466725 w 623887"/>
                  <a:gd name="connsiteY167" fmla="*/ 684848 h 1464246"/>
                  <a:gd name="connsiteX168" fmla="*/ 457200 w 623887"/>
                  <a:gd name="connsiteY168" fmla="*/ 679133 h 1464246"/>
                  <a:gd name="connsiteX169" fmla="*/ 429577 w 623887"/>
                  <a:gd name="connsiteY169" fmla="*/ 665798 h 1464246"/>
                  <a:gd name="connsiteX170" fmla="*/ 389572 w 623887"/>
                  <a:gd name="connsiteY170" fmla="*/ 641985 h 1464246"/>
                  <a:gd name="connsiteX171" fmla="*/ 345757 w 623887"/>
                  <a:gd name="connsiteY171" fmla="*/ 602933 h 1464246"/>
                  <a:gd name="connsiteX172" fmla="*/ 319087 w 623887"/>
                  <a:gd name="connsiteY172" fmla="*/ 559118 h 1464246"/>
                  <a:gd name="connsiteX173" fmla="*/ 309562 w 623887"/>
                  <a:gd name="connsiteY173" fmla="*/ 519113 h 1464246"/>
                  <a:gd name="connsiteX174" fmla="*/ 312420 w 623887"/>
                  <a:gd name="connsiteY174" fmla="*/ 492443 h 1464246"/>
                  <a:gd name="connsiteX175" fmla="*/ 325755 w 623887"/>
                  <a:gd name="connsiteY175" fmla="*/ 511493 h 1464246"/>
                  <a:gd name="connsiteX176" fmla="*/ 351472 w 623887"/>
                  <a:gd name="connsiteY176" fmla="*/ 527685 h 1464246"/>
                  <a:gd name="connsiteX177" fmla="*/ 399097 w 623887"/>
                  <a:gd name="connsiteY177" fmla="*/ 551498 h 1464246"/>
                  <a:gd name="connsiteX178" fmla="*/ 429577 w 623887"/>
                  <a:gd name="connsiteY178" fmla="*/ 572453 h 1464246"/>
                  <a:gd name="connsiteX179" fmla="*/ 452437 w 623887"/>
                  <a:gd name="connsiteY179" fmla="*/ 594360 h 1464246"/>
                  <a:gd name="connsiteX180" fmla="*/ 443865 w 623887"/>
                  <a:gd name="connsiteY180" fmla="*/ 566738 h 1464246"/>
                  <a:gd name="connsiteX181" fmla="*/ 441960 w 623887"/>
                  <a:gd name="connsiteY181" fmla="*/ 541020 h 1464246"/>
                  <a:gd name="connsiteX182" fmla="*/ 433387 w 623887"/>
                  <a:gd name="connsiteY182" fmla="*/ 511493 h 1464246"/>
                  <a:gd name="connsiteX183" fmla="*/ 419100 w 623887"/>
                  <a:gd name="connsiteY183" fmla="*/ 500063 h 1464246"/>
                  <a:gd name="connsiteX184" fmla="*/ 393382 w 623887"/>
                  <a:gd name="connsiteY184" fmla="*/ 497205 h 1464246"/>
                  <a:gd name="connsiteX185" fmla="*/ 366712 w 623887"/>
                  <a:gd name="connsiteY185" fmla="*/ 487680 h 1464246"/>
                  <a:gd name="connsiteX186" fmla="*/ 326707 w 623887"/>
                  <a:gd name="connsiteY186" fmla="*/ 468630 h 1464246"/>
                  <a:gd name="connsiteX187" fmla="*/ 280035 w 623887"/>
                  <a:gd name="connsiteY187" fmla="*/ 438150 h 1464246"/>
                  <a:gd name="connsiteX188" fmla="*/ 247650 w 623887"/>
                  <a:gd name="connsiteY188" fmla="*/ 403860 h 1464246"/>
                  <a:gd name="connsiteX189" fmla="*/ 236220 w 623887"/>
                  <a:gd name="connsiteY189" fmla="*/ 373380 h 1464246"/>
                  <a:gd name="connsiteX190" fmla="*/ 235267 w 623887"/>
                  <a:gd name="connsiteY190" fmla="*/ 347663 h 1464246"/>
                  <a:gd name="connsiteX191" fmla="*/ 249555 w 623887"/>
                  <a:gd name="connsiteY191" fmla="*/ 361950 h 1464246"/>
                  <a:gd name="connsiteX192" fmla="*/ 270510 w 623887"/>
                  <a:gd name="connsiteY192" fmla="*/ 371475 h 1464246"/>
                  <a:gd name="connsiteX193" fmla="*/ 300990 w 623887"/>
                  <a:gd name="connsiteY193" fmla="*/ 376238 h 1464246"/>
                  <a:gd name="connsiteX194" fmla="*/ 333375 w 623887"/>
                  <a:gd name="connsiteY194" fmla="*/ 385763 h 1464246"/>
                  <a:gd name="connsiteX195" fmla="*/ 367665 w 623887"/>
                  <a:gd name="connsiteY195" fmla="*/ 399097 h 1464246"/>
                  <a:gd name="connsiteX196" fmla="*/ 401955 w 623887"/>
                  <a:gd name="connsiteY196" fmla="*/ 421958 h 1464246"/>
                  <a:gd name="connsiteX197" fmla="*/ 404812 w 623887"/>
                  <a:gd name="connsiteY197" fmla="*/ 393383 h 1464246"/>
                  <a:gd name="connsiteX198" fmla="*/ 408622 w 623887"/>
                  <a:gd name="connsiteY198" fmla="*/ 370522 h 1464246"/>
                  <a:gd name="connsiteX199" fmla="*/ 423862 w 623887"/>
                  <a:gd name="connsiteY199" fmla="*/ 324803 h 1464246"/>
                  <a:gd name="connsiteX200" fmla="*/ 441007 w 623887"/>
                  <a:gd name="connsiteY200" fmla="*/ 290513 h 1464246"/>
                  <a:gd name="connsiteX201" fmla="*/ 447675 w 623887"/>
                  <a:gd name="connsiteY201" fmla="*/ 264795 h 1464246"/>
                  <a:gd name="connsiteX202" fmla="*/ 448627 w 623887"/>
                  <a:gd name="connsiteY202" fmla="*/ 249555 h 1464246"/>
                  <a:gd name="connsiteX203" fmla="*/ 25717 w 623887"/>
                  <a:gd name="connsiteY203" fmla="*/ 4764 h 1464246"/>
                  <a:gd name="connsiteX204" fmla="*/ 58102 w 623887"/>
                  <a:gd name="connsiteY204" fmla="*/ 5716 h 1464246"/>
                  <a:gd name="connsiteX205" fmla="*/ 90488 w 623887"/>
                  <a:gd name="connsiteY205" fmla="*/ 18099 h 1464246"/>
                  <a:gd name="connsiteX206" fmla="*/ 128588 w 623887"/>
                  <a:gd name="connsiteY206" fmla="*/ 43816 h 1464246"/>
                  <a:gd name="connsiteX207" fmla="*/ 160972 w 623887"/>
                  <a:gd name="connsiteY207" fmla="*/ 73344 h 1464246"/>
                  <a:gd name="connsiteX208" fmla="*/ 184785 w 623887"/>
                  <a:gd name="connsiteY208" fmla="*/ 107634 h 1464246"/>
                  <a:gd name="connsiteX209" fmla="*/ 167640 w 623887"/>
                  <a:gd name="connsiteY209" fmla="*/ 111444 h 1464246"/>
                  <a:gd name="connsiteX210" fmla="*/ 129540 w 623887"/>
                  <a:gd name="connsiteY210" fmla="*/ 108586 h 1464246"/>
                  <a:gd name="connsiteX211" fmla="*/ 100013 w 623887"/>
                  <a:gd name="connsiteY211" fmla="*/ 100014 h 1464246"/>
                  <a:gd name="connsiteX212" fmla="*/ 64770 w 623887"/>
                  <a:gd name="connsiteY212" fmla="*/ 77154 h 1464246"/>
                  <a:gd name="connsiteX213" fmla="*/ 41910 w 623887"/>
                  <a:gd name="connsiteY213" fmla="*/ 50484 h 1464246"/>
                  <a:gd name="connsiteX214" fmla="*/ 22860 w 623887"/>
                  <a:gd name="connsiteY214" fmla="*/ 25719 h 1464246"/>
                  <a:gd name="connsiteX215" fmla="*/ 0 w 623887"/>
                  <a:gd name="connsiteY215" fmla="*/ 11431 h 1464246"/>
                  <a:gd name="connsiteX216" fmla="*/ 25717 w 623887"/>
                  <a:gd name="connsiteY216" fmla="*/ 4764 h 1464246"/>
                  <a:gd name="connsiteX217" fmla="*/ 193357 w 623887"/>
                  <a:gd name="connsiteY217" fmla="*/ 0 h 1464246"/>
                  <a:gd name="connsiteX218" fmla="*/ 213359 w 623887"/>
                  <a:gd name="connsiteY218" fmla="*/ 7620 h 1464246"/>
                  <a:gd name="connsiteX219" fmla="*/ 236219 w 623887"/>
                  <a:gd name="connsiteY219" fmla="*/ 26670 h 1464246"/>
                  <a:gd name="connsiteX220" fmla="*/ 252412 w 623887"/>
                  <a:gd name="connsiteY220" fmla="*/ 44768 h 1464246"/>
                  <a:gd name="connsiteX221" fmla="*/ 267652 w 623887"/>
                  <a:gd name="connsiteY221" fmla="*/ 88583 h 1464246"/>
                  <a:gd name="connsiteX222" fmla="*/ 274319 w 623887"/>
                  <a:gd name="connsiteY222" fmla="*/ 139065 h 1464246"/>
                  <a:gd name="connsiteX223" fmla="*/ 281939 w 623887"/>
                  <a:gd name="connsiteY223" fmla="*/ 169545 h 1464246"/>
                  <a:gd name="connsiteX224" fmla="*/ 298132 w 623887"/>
                  <a:gd name="connsiteY224" fmla="*/ 208598 h 1464246"/>
                  <a:gd name="connsiteX225" fmla="*/ 305752 w 623887"/>
                  <a:gd name="connsiteY225" fmla="*/ 220028 h 1464246"/>
                  <a:gd name="connsiteX226" fmla="*/ 305752 w 623887"/>
                  <a:gd name="connsiteY226" fmla="*/ 209550 h 1464246"/>
                  <a:gd name="connsiteX227" fmla="*/ 306704 w 623887"/>
                  <a:gd name="connsiteY227" fmla="*/ 188595 h 1464246"/>
                  <a:gd name="connsiteX228" fmla="*/ 312419 w 623887"/>
                  <a:gd name="connsiteY228" fmla="*/ 155258 h 1464246"/>
                  <a:gd name="connsiteX229" fmla="*/ 322897 w 623887"/>
                  <a:gd name="connsiteY229" fmla="*/ 121920 h 1464246"/>
                  <a:gd name="connsiteX230" fmla="*/ 322897 w 623887"/>
                  <a:gd name="connsiteY230" fmla="*/ 99060 h 1464246"/>
                  <a:gd name="connsiteX231" fmla="*/ 317182 w 623887"/>
                  <a:gd name="connsiteY231" fmla="*/ 83820 h 1464246"/>
                  <a:gd name="connsiteX232" fmla="*/ 334327 w 623887"/>
                  <a:gd name="connsiteY232" fmla="*/ 94298 h 1464246"/>
                  <a:gd name="connsiteX233" fmla="*/ 353377 w 623887"/>
                  <a:gd name="connsiteY233" fmla="*/ 109538 h 1464246"/>
                  <a:gd name="connsiteX234" fmla="*/ 367664 w 623887"/>
                  <a:gd name="connsiteY234" fmla="*/ 133350 h 1464246"/>
                  <a:gd name="connsiteX235" fmla="*/ 377189 w 623887"/>
                  <a:gd name="connsiteY235" fmla="*/ 163830 h 1464246"/>
                  <a:gd name="connsiteX236" fmla="*/ 383857 w 623887"/>
                  <a:gd name="connsiteY236" fmla="*/ 210503 h 1464246"/>
                  <a:gd name="connsiteX237" fmla="*/ 382904 w 623887"/>
                  <a:gd name="connsiteY237" fmla="*/ 263843 h 1464246"/>
                  <a:gd name="connsiteX238" fmla="*/ 376237 w 623887"/>
                  <a:gd name="connsiteY238" fmla="*/ 288608 h 1464246"/>
                  <a:gd name="connsiteX239" fmla="*/ 375284 w 623887"/>
                  <a:gd name="connsiteY239" fmla="*/ 307658 h 1464246"/>
                  <a:gd name="connsiteX240" fmla="*/ 381952 w 623887"/>
                  <a:gd name="connsiteY240" fmla="*/ 328613 h 1464246"/>
                  <a:gd name="connsiteX241" fmla="*/ 396239 w 623887"/>
                  <a:gd name="connsiteY241" fmla="*/ 348615 h 1464246"/>
                  <a:gd name="connsiteX242" fmla="*/ 402907 w 623887"/>
                  <a:gd name="connsiteY242" fmla="*/ 358140 h 1464246"/>
                  <a:gd name="connsiteX243" fmla="*/ 401954 w 623887"/>
                  <a:gd name="connsiteY243" fmla="*/ 368618 h 1464246"/>
                  <a:gd name="connsiteX244" fmla="*/ 389572 w 623887"/>
                  <a:gd name="connsiteY244" fmla="*/ 373380 h 1464246"/>
                  <a:gd name="connsiteX245" fmla="*/ 379094 w 623887"/>
                  <a:gd name="connsiteY245" fmla="*/ 364808 h 1464246"/>
                  <a:gd name="connsiteX246" fmla="*/ 367664 w 623887"/>
                  <a:gd name="connsiteY246" fmla="*/ 355283 h 1464246"/>
                  <a:gd name="connsiteX247" fmla="*/ 358139 w 623887"/>
                  <a:gd name="connsiteY247" fmla="*/ 339090 h 1464246"/>
                  <a:gd name="connsiteX248" fmla="*/ 351472 w 623887"/>
                  <a:gd name="connsiteY248" fmla="*/ 324803 h 1464246"/>
                  <a:gd name="connsiteX249" fmla="*/ 319087 w 623887"/>
                  <a:gd name="connsiteY249" fmla="*/ 324803 h 1464246"/>
                  <a:gd name="connsiteX250" fmla="*/ 282892 w 623887"/>
                  <a:gd name="connsiteY250" fmla="*/ 320993 h 1464246"/>
                  <a:gd name="connsiteX251" fmla="*/ 239077 w 623887"/>
                  <a:gd name="connsiteY251" fmla="*/ 308610 h 1464246"/>
                  <a:gd name="connsiteX252" fmla="*/ 196214 w 623887"/>
                  <a:gd name="connsiteY252" fmla="*/ 291465 h 1464246"/>
                  <a:gd name="connsiteX253" fmla="*/ 169544 w 623887"/>
                  <a:gd name="connsiteY253" fmla="*/ 274320 h 1464246"/>
                  <a:gd name="connsiteX254" fmla="*/ 155257 w 623887"/>
                  <a:gd name="connsiteY254" fmla="*/ 252413 h 1464246"/>
                  <a:gd name="connsiteX255" fmla="*/ 148589 w 623887"/>
                  <a:gd name="connsiteY255" fmla="*/ 237173 h 1464246"/>
                  <a:gd name="connsiteX256" fmla="*/ 143827 w 623887"/>
                  <a:gd name="connsiteY256" fmla="*/ 220980 h 1464246"/>
                  <a:gd name="connsiteX257" fmla="*/ 154304 w 623887"/>
                  <a:gd name="connsiteY257" fmla="*/ 228600 h 1464246"/>
                  <a:gd name="connsiteX258" fmla="*/ 169544 w 623887"/>
                  <a:gd name="connsiteY258" fmla="*/ 233363 h 1464246"/>
                  <a:gd name="connsiteX259" fmla="*/ 189547 w 623887"/>
                  <a:gd name="connsiteY259" fmla="*/ 233363 h 1464246"/>
                  <a:gd name="connsiteX260" fmla="*/ 218122 w 623887"/>
                  <a:gd name="connsiteY260" fmla="*/ 234315 h 1464246"/>
                  <a:gd name="connsiteX261" fmla="*/ 246697 w 623887"/>
                  <a:gd name="connsiteY261" fmla="*/ 235268 h 1464246"/>
                  <a:gd name="connsiteX262" fmla="*/ 281939 w 623887"/>
                  <a:gd name="connsiteY262" fmla="*/ 239078 h 1464246"/>
                  <a:gd name="connsiteX263" fmla="*/ 273367 w 623887"/>
                  <a:gd name="connsiteY263" fmla="*/ 214313 h 1464246"/>
                  <a:gd name="connsiteX264" fmla="*/ 265747 w 623887"/>
                  <a:gd name="connsiteY264" fmla="*/ 193358 h 1464246"/>
                  <a:gd name="connsiteX265" fmla="*/ 254317 w 623887"/>
                  <a:gd name="connsiteY265" fmla="*/ 191453 h 1464246"/>
                  <a:gd name="connsiteX266" fmla="*/ 243839 w 623887"/>
                  <a:gd name="connsiteY266" fmla="*/ 195263 h 1464246"/>
                  <a:gd name="connsiteX267" fmla="*/ 216217 w 623887"/>
                  <a:gd name="connsiteY267" fmla="*/ 199073 h 1464246"/>
                  <a:gd name="connsiteX268" fmla="*/ 175259 w 623887"/>
                  <a:gd name="connsiteY268" fmla="*/ 199073 h 1464246"/>
                  <a:gd name="connsiteX269" fmla="*/ 139064 w 623887"/>
                  <a:gd name="connsiteY269" fmla="*/ 192405 h 1464246"/>
                  <a:gd name="connsiteX270" fmla="*/ 102869 w 623887"/>
                  <a:gd name="connsiteY270" fmla="*/ 180023 h 1464246"/>
                  <a:gd name="connsiteX271" fmla="*/ 81914 w 623887"/>
                  <a:gd name="connsiteY271" fmla="*/ 160973 h 1464246"/>
                  <a:gd name="connsiteX272" fmla="*/ 70484 w 623887"/>
                  <a:gd name="connsiteY272" fmla="*/ 137160 h 1464246"/>
                  <a:gd name="connsiteX273" fmla="*/ 86677 w 623887"/>
                  <a:gd name="connsiteY273" fmla="*/ 144780 h 1464246"/>
                  <a:gd name="connsiteX274" fmla="*/ 105727 w 623887"/>
                  <a:gd name="connsiteY274" fmla="*/ 145733 h 1464246"/>
                  <a:gd name="connsiteX275" fmla="*/ 130492 w 623887"/>
                  <a:gd name="connsiteY275" fmla="*/ 140018 h 1464246"/>
                  <a:gd name="connsiteX276" fmla="*/ 156209 w 623887"/>
                  <a:gd name="connsiteY276" fmla="*/ 134303 h 1464246"/>
                  <a:gd name="connsiteX277" fmla="*/ 180974 w 623887"/>
                  <a:gd name="connsiteY277" fmla="*/ 135255 h 1464246"/>
                  <a:gd name="connsiteX278" fmla="*/ 201929 w 623887"/>
                  <a:gd name="connsiteY278" fmla="*/ 137160 h 1464246"/>
                  <a:gd name="connsiteX279" fmla="*/ 218122 w 623887"/>
                  <a:gd name="connsiteY279" fmla="*/ 138113 h 1464246"/>
                  <a:gd name="connsiteX280" fmla="*/ 207644 w 623887"/>
                  <a:gd name="connsiteY280" fmla="*/ 125730 h 1464246"/>
                  <a:gd name="connsiteX281" fmla="*/ 204787 w 623887"/>
                  <a:gd name="connsiteY281" fmla="*/ 113348 h 1464246"/>
                  <a:gd name="connsiteX282" fmla="*/ 202882 w 623887"/>
                  <a:gd name="connsiteY282" fmla="*/ 95250 h 1464246"/>
                  <a:gd name="connsiteX283" fmla="*/ 200977 w 623887"/>
                  <a:gd name="connsiteY283" fmla="*/ 29528 h 1464246"/>
                  <a:gd name="connsiteX284" fmla="*/ 199072 w 623887"/>
                  <a:gd name="connsiteY284" fmla="*/ 10478 h 1464246"/>
                  <a:gd name="connsiteX285" fmla="*/ 193357 w 623887"/>
                  <a:gd name="connsiteY285" fmla="*/ 0 h 146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</a:cxnLst>
                <a:rect l="l" t="t" r="r" b="b"/>
                <a:pathLst>
                  <a:path w="623887" h="1464246">
                    <a:moveTo>
                      <a:pt x="293369" y="1149668"/>
                    </a:moveTo>
                    <a:cubicBezTo>
                      <a:pt x="291465" y="1159193"/>
                      <a:pt x="287654" y="1167766"/>
                      <a:pt x="287654" y="1177291"/>
                    </a:cubicBezTo>
                    <a:cubicBezTo>
                      <a:pt x="287654" y="1186816"/>
                      <a:pt x="291465" y="1195388"/>
                      <a:pt x="293369" y="1204913"/>
                    </a:cubicBezTo>
                    <a:cubicBezTo>
                      <a:pt x="296227" y="1221106"/>
                      <a:pt x="300037" y="1237298"/>
                      <a:pt x="301942" y="1253491"/>
                    </a:cubicBezTo>
                    <a:cubicBezTo>
                      <a:pt x="302894" y="1264920"/>
                      <a:pt x="303847" y="1277303"/>
                      <a:pt x="302894" y="1288733"/>
                    </a:cubicBezTo>
                    <a:cubicBezTo>
                      <a:pt x="302894" y="1301116"/>
                      <a:pt x="301942" y="1314450"/>
                      <a:pt x="299084" y="1325880"/>
                    </a:cubicBezTo>
                    <a:cubicBezTo>
                      <a:pt x="298132" y="1332548"/>
                      <a:pt x="295275" y="1339216"/>
                      <a:pt x="293369" y="1344930"/>
                    </a:cubicBezTo>
                    <a:cubicBezTo>
                      <a:pt x="302894" y="1339216"/>
                      <a:pt x="310515" y="1333500"/>
                      <a:pt x="320040" y="1330643"/>
                    </a:cubicBezTo>
                    <a:cubicBezTo>
                      <a:pt x="328612" y="1327786"/>
                      <a:pt x="338137" y="1326833"/>
                      <a:pt x="347662" y="1324928"/>
                    </a:cubicBezTo>
                    <a:cubicBezTo>
                      <a:pt x="361950" y="1323023"/>
                      <a:pt x="376237" y="1322070"/>
                      <a:pt x="390525" y="1322070"/>
                    </a:cubicBezTo>
                    <a:cubicBezTo>
                      <a:pt x="404812" y="1321118"/>
                      <a:pt x="420052" y="1322070"/>
                      <a:pt x="434340" y="1322070"/>
                    </a:cubicBezTo>
                    <a:cubicBezTo>
                      <a:pt x="441959" y="1322070"/>
                      <a:pt x="448627" y="1322070"/>
                      <a:pt x="456247" y="1320166"/>
                    </a:cubicBezTo>
                    <a:cubicBezTo>
                      <a:pt x="463867" y="1317308"/>
                      <a:pt x="470534" y="1312545"/>
                      <a:pt x="478155" y="1309688"/>
                    </a:cubicBezTo>
                    <a:cubicBezTo>
                      <a:pt x="473392" y="1320166"/>
                      <a:pt x="469582" y="1330643"/>
                      <a:pt x="463867" y="1340168"/>
                    </a:cubicBezTo>
                    <a:cubicBezTo>
                      <a:pt x="460057" y="1350645"/>
                      <a:pt x="453390" y="1360170"/>
                      <a:pt x="444817" y="1367791"/>
                    </a:cubicBezTo>
                    <a:cubicBezTo>
                      <a:pt x="433387" y="1378268"/>
                      <a:pt x="419100" y="1385888"/>
                      <a:pt x="405765" y="1392555"/>
                    </a:cubicBezTo>
                    <a:cubicBezTo>
                      <a:pt x="393382" y="1399223"/>
                      <a:pt x="381000" y="1403033"/>
                      <a:pt x="367665" y="1406843"/>
                    </a:cubicBezTo>
                    <a:cubicBezTo>
                      <a:pt x="357187" y="1409700"/>
                      <a:pt x="346709" y="1412558"/>
                      <a:pt x="335279" y="1414463"/>
                    </a:cubicBezTo>
                    <a:cubicBezTo>
                      <a:pt x="324802" y="1416368"/>
                      <a:pt x="314325" y="1416368"/>
                      <a:pt x="303847" y="1417321"/>
                    </a:cubicBezTo>
                    <a:cubicBezTo>
                      <a:pt x="293369" y="1418273"/>
                      <a:pt x="282892" y="1419225"/>
                      <a:pt x="272415" y="1421130"/>
                    </a:cubicBezTo>
                    <a:cubicBezTo>
                      <a:pt x="263842" y="1423036"/>
                      <a:pt x="255269" y="1425893"/>
                      <a:pt x="246697" y="1430655"/>
                    </a:cubicBezTo>
                    <a:cubicBezTo>
                      <a:pt x="237172" y="1436371"/>
                      <a:pt x="229552" y="1444943"/>
                      <a:pt x="220027" y="1452563"/>
                    </a:cubicBezTo>
                    <a:cubicBezTo>
                      <a:pt x="214312" y="1456373"/>
                      <a:pt x="210502" y="1462088"/>
                      <a:pt x="203834" y="1463993"/>
                    </a:cubicBezTo>
                    <a:cubicBezTo>
                      <a:pt x="200977" y="1464946"/>
                      <a:pt x="199072" y="1463041"/>
                      <a:pt x="197167" y="1461136"/>
                    </a:cubicBezTo>
                    <a:cubicBezTo>
                      <a:pt x="195262" y="1459230"/>
                      <a:pt x="192404" y="1457325"/>
                      <a:pt x="191452" y="1454468"/>
                    </a:cubicBezTo>
                    <a:cubicBezTo>
                      <a:pt x="191452" y="1451611"/>
                      <a:pt x="192404" y="1447800"/>
                      <a:pt x="193357" y="1445896"/>
                    </a:cubicBezTo>
                    <a:cubicBezTo>
                      <a:pt x="196215" y="1442086"/>
                      <a:pt x="199072" y="1439228"/>
                      <a:pt x="202882" y="1437323"/>
                    </a:cubicBezTo>
                    <a:cubicBezTo>
                      <a:pt x="209550" y="1432561"/>
                      <a:pt x="218122" y="1429703"/>
                      <a:pt x="223837" y="1423988"/>
                    </a:cubicBezTo>
                    <a:cubicBezTo>
                      <a:pt x="226694" y="1420178"/>
                      <a:pt x="227647" y="1415416"/>
                      <a:pt x="227647" y="1410653"/>
                    </a:cubicBezTo>
                    <a:cubicBezTo>
                      <a:pt x="227647" y="1403033"/>
                      <a:pt x="222884" y="1394461"/>
                      <a:pt x="220979" y="1386841"/>
                    </a:cubicBezTo>
                    <a:cubicBezTo>
                      <a:pt x="218122" y="1372553"/>
                      <a:pt x="215265" y="1359218"/>
                      <a:pt x="214312" y="1344930"/>
                    </a:cubicBezTo>
                    <a:cubicBezTo>
                      <a:pt x="213359" y="1328738"/>
                      <a:pt x="213359" y="1311593"/>
                      <a:pt x="215265" y="1295400"/>
                    </a:cubicBezTo>
                    <a:cubicBezTo>
                      <a:pt x="217169" y="1276350"/>
                      <a:pt x="220027" y="1258253"/>
                      <a:pt x="224790" y="1239203"/>
                    </a:cubicBezTo>
                    <a:cubicBezTo>
                      <a:pt x="229552" y="1223011"/>
                      <a:pt x="235267" y="1205866"/>
                      <a:pt x="243840" y="1190625"/>
                    </a:cubicBezTo>
                    <a:cubicBezTo>
                      <a:pt x="248602" y="1181100"/>
                      <a:pt x="257175" y="1172528"/>
                      <a:pt x="264794" y="1164908"/>
                    </a:cubicBezTo>
                    <a:cubicBezTo>
                      <a:pt x="273367" y="1158241"/>
                      <a:pt x="283844" y="1154431"/>
                      <a:pt x="293369" y="1149668"/>
                    </a:cubicBezTo>
                    <a:close/>
                    <a:moveTo>
                      <a:pt x="358139" y="991553"/>
                    </a:moveTo>
                    <a:cubicBezTo>
                      <a:pt x="358139" y="1001078"/>
                      <a:pt x="355282" y="1010603"/>
                      <a:pt x="357187" y="1019175"/>
                    </a:cubicBezTo>
                    <a:cubicBezTo>
                      <a:pt x="359092" y="1028700"/>
                      <a:pt x="363854" y="1037273"/>
                      <a:pt x="366712" y="1045845"/>
                    </a:cubicBezTo>
                    <a:cubicBezTo>
                      <a:pt x="372427" y="1061085"/>
                      <a:pt x="378142" y="1076325"/>
                      <a:pt x="382904" y="1091566"/>
                    </a:cubicBezTo>
                    <a:cubicBezTo>
                      <a:pt x="386714" y="1102995"/>
                      <a:pt x="388619" y="1114425"/>
                      <a:pt x="390524" y="1126808"/>
                    </a:cubicBezTo>
                    <a:cubicBezTo>
                      <a:pt x="391477" y="1139191"/>
                      <a:pt x="393382" y="1151573"/>
                      <a:pt x="393382" y="1163955"/>
                    </a:cubicBezTo>
                    <a:cubicBezTo>
                      <a:pt x="393382" y="1170623"/>
                      <a:pt x="391477" y="1177291"/>
                      <a:pt x="390524" y="1183005"/>
                    </a:cubicBezTo>
                    <a:cubicBezTo>
                      <a:pt x="398144" y="1176338"/>
                      <a:pt x="405764" y="1169670"/>
                      <a:pt x="414337" y="1163955"/>
                    </a:cubicBezTo>
                    <a:cubicBezTo>
                      <a:pt x="422909" y="1163003"/>
                      <a:pt x="431482" y="1160145"/>
                      <a:pt x="441007" y="1157288"/>
                    </a:cubicBezTo>
                    <a:cubicBezTo>
                      <a:pt x="454342" y="1153478"/>
                      <a:pt x="468629" y="1150620"/>
                      <a:pt x="481964" y="1147763"/>
                    </a:cubicBezTo>
                    <a:cubicBezTo>
                      <a:pt x="496252" y="1144905"/>
                      <a:pt x="511492" y="1143000"/>
                      <a:pt x="525779" y="1140143"/>
                    </a:cubicBezTo>
                    <a:cubicBezTo>
                      <a:pt x="532447" y="1139191"/>
                      <a:pt x="540067" y="1138238"/>
                      <a:pt x="546734" y="1135380"/>
                    </a:cubicBezTo>
                    <a:cubicBezTo>
                      <a:pt x="554354" y="1131570"/>
                      <a:pt x="560069" y="1125855"/>
                      <a:pt x="566737" y="1122045"/>
                    </a:cubicBezTo>
                    <a:cubicBezTo>
                      <a:pt x="563879" y="1133475"/>
                      <a:pt x="561022" y="1143953"/>
                      <a:pt x="557212" y="1154430"/>
                    </a:cubicBezTo>
                    <a:cubicBezTo>
                      <a:pt x="553402" y="1164908"/>
                      <a:pt x="548639" y="1174433"/>
                      <a:pt x="541019" y="1183005"/>
                    </a:cubicBezTo>
                    <a:cubicBezTo>
                      <a:pt x="531494" y="1194435"/>
                      <a:pt x="519112" y="1204913"/>
                      <a:pt x="506729" y="1213485"/>
                    </a:cubicBezTo>
                    <a:cubicBezTo>
                      <a:pt x="496252" y="1221105"/>
                      <a:pt x="483869" y="1227773"/>
                      <a:pt x="471487" y="1233488"/>
                    </a:cubicBezTo>
                    <a:cubicBezTo>
                      <a:pt x="461962" y="1238250"/>
                      <a:pt x="451484" y="1243013"/>
                      <a:pt x="441959" y="1246823"/>
                    </a:cubicBezTo>
                    <a:cubicBezTo>
                      <a:pt x="431482" y="1249680"/>
                      <a:pt x="421004" y="1251586"/>
                      <a:pt x="411479" y="1254443"/>
                    </a:cubicBezTo>
                    <a:cubicBezTo>
                      <a:pt x="401002" y="1257300"/>
                      <a:pt x="391477" y="1259205"/>
                      <a:pt x="380999" y="1263968"/>
                    </a:cubicBezTo>
                    <a:cubicBezTo>
                      <a:pt x="372427" y="1267778"/>
                      <a:pt x="363854" y="1271588"/>
                      <a:pt x="357187" y="1277303"/>
                    </a:cubicBezTo>
                    <a:cubicBezTo>
                      <a:pt x="348614" y="1284923"/>
                      <a:pt x="342899" y="1294448"/>
                      <a:pt x="334327" y="1303020"/>
                    </a:cubicBezTo>
                    <a:cubicBezTo>
                      <a:pt x="329564" y="1307783"/>
                      <a:pt x="325754" y="1313498"/>
                      <a:pt x="320039" y="1317308"/>
                    </a:cubicBezTo>
                    <a:cubicBezTo>
                      <a:pt x="318134" y="1318261"/>
                      <a:pt x="315277" y="1316355"/>
                      <a:pt x="312419" y="1315403"/>
                    </a:cubicBezTo>
                    <a:cubicBezTo>
                      <a:pt x="309562" y="1314450"/>
                      <a:pt x="306704" y="1312545"/>
                      <a:pt x="305752" y="1309688"/>
                    </a:cubicBezTo>
                    <a:cubicBezTo>
                      <a:pt x="304799" y="1306830"/>
                      <a:pt x="305752" y="1303020"/>
                      <a:pt x="306704" y="1300163"/>
                    </a:cubicBezTo>
                    <a:cubicBezTo>
                      <a:pt x="308609" y="1296353"/>
                      <a:pt x="311467" y="1293495"/>
                      <a:pt x="314324" y="1289686"/>
                    </a:cubicBezTo>
                    <a:cubicBezTo>
                      <a:pt x="320039" y="1283970"/>
                      <a:pt x="328612" y="1280161"/>
                      <a:pt x="333374" y="1272541"/>
                    </a:cubicBezTo>
                    <a:cubicBezTo>
                      <a:pt x="336232" y="1268730"/>
                      <a:pt x="336232" y="1263016"/>
                      <a:pt x="334327" y="1258253"/>
                    </a:cubicBezTo>
                    <a:cubicBezTo>
                      <a:pt x="332422" y="1250633"/>
                      <a:pt x="326707" y="1243966"/>
                      <a:pt x="323849" y="1235393"/>
                    </a:cubicBezTo>
                    <a:cubicBezTo>
                      <a:pt x="319087" y="1222058"/>
                      <a:pt x="313372" y="1208723"/>
                      <a:pt x="310514" y="1195388"/>
                    </a:cubicBezTo>
                    <a:cubicBezTo>
                      <a:pt x="306704" y="1179195"/>
                      <a:pt x="304799" y="1163003"/>
                      <a:pt x="303847" y="1146810"/>
                    </a:cubicBezTo>
                    <a:cubicBezTo>
                      <a:pt x="302894" y="1127760"/>
                      <a:pt x="302894" y="1108710"/>
                      <a:pt x="304799" y="1090613"/>
                    </a:cubicBezTo>
                    <a:cubicBezTo>
                      <a:pt x="306704" y="1073468"/>
                      <a:pt x="309562" y="1056323"/>
                      <a:pt x="315277" y="1040130"/>
                    </a:cubicBezTo>
                    <a:cubicBezTo>
                      <a:pt x="319087" y="1029653"/>
                      <a:pt x="324802" y="1020128"/>
                      <a:pt x="332422" y="1011555"/>
                    </a:cubicBezTo>
                    <a:cubicBezTo>
                      <a:pt x="340042" y="1003935"/>
                      <a:pt x="349567" y="998220"/>
                      <a:pt x="358139" y="991553"/>
                    </a:cubicBezTo>
                    <a:close/>
                    <a:moveTo>
                      <a:pt x="391477" y="823913"/>
                    </a:moveTo>
                    <a:cubicBezTo>
                      <a:pt x="391477" y="830581"/>
                      <a:pt x="390525" y="838201"/>
                      <a:pt x="392430" y="844868"/>
                    </a:cubicBezTo>
                    <a:cubicBezTo>
                      <a:pt x="394335" y="854393"/>
                      <a:pt x="397192" y="863918"/>
                      <a:pt x="401955" y="872491"/>
                    </a:cubicBezTo>
                    <a:cubicBezTo>
                      <a:pt x="407670" y="882968"/>
                      <a:pt x="417195" y="891541"/>
                      <a:pt x="424815" y="901066"/>
                    </a:cubicBezTo>
                    <a:cubicBezTo>
                      <a:pt x="432435" y="911543"/>
                      <a:pt x="441007" y="921068"/>
                      <a:pt x="447675" y="932498"/>
                    </a:cubicBezTo>
                    <a:cubicBezTo>
                      <a:pt x="454342" y="942976"/>
                      <a:pt x="459105" y="953453"/>
                      <a:pt x="462915" y="964883"/>
                    </a:cubicBezTo>
                    <a:cubicBezTo>
                      <a:pt x="465772" y="971551"/>
                      <a:pt x="466725" y="979171"/>
                      <a:pt x="467677" y="985838"/>
                    </a:cubicBezTo>
                    <a:cubicBezTo>
                      <a:pt x="467677" y="992506"/>
                      <a:pt x="465772" y="998221"/>
                      <a:pt x="465772" y="1004888"/>
                    </a:cubicBezTo>
                    <a:cubicBezTo>
                      <a:pt x="473392" y="996316"/>
                      <a:pt x="479107" y="986791"/>
                      <a:pt x="486727" y="979171"/>
                    </a:cubicBezTo>
                    <a:cubicBezTo>
                      <a:pt x="494347" y="971551"/>
                      <a:pt x="502920" y="965836"/>
                      <a:pt x="511492" y="960121"/>
                    </a:cubicBezTo>
                    <a:cubicBezTo>
                      <a:pt x="523875" y="952501"/>
                      <a:pt x="538162" y="945833"/>
                      <a:pt x="551497" y="940118"/>
                    </a:cubicBezTo>
                    <a:cubicBezTo>
                      <a:pt x="563880" y="934403"/>
                      <a:pt x="577215" y="930593"/>
                      <a:pt x="589597" y="924878"/>
                    </a:cubicBezTo>
                    <a:cubicBezTo>
                      <a:pt x="597217" y="921068"/>
                      <a:pt x="604837" y="914401"/>
                      <a:pt x="612457" y="908686"/>
                    </a:cubicBezTo>
                    <a:cubicBezTo>
                      <a:pt x="617220" y="903923"/>
                      <a:pt x="621030" y="899161"/>
                      <a:pt x="623887" y="894398"/>
                    </a:cubicBezTo>
                    <a:cubicBezTo>
                      <a:pt x="621982" y="907733"/>
                      <a:pt x="623887" y="923926"/>
                      <a:pt x="621982" y="936308"/>
                    </a:cubicBezTo>
                    <a:cubicBezTo>
                      <a:pt x="619125" y="946786"/>
                      <a:pt x="616267" y="957263"/>
                      <a:pt x="611505" y="966788"/>
                    </a:cubicBezTo>
                    <a:cubicBezTo>
                      <a:pt x="597217" y="993458"/>
                      <a:pt x="570547" y="1021081"/>
                      <a:pt x="547687" y="1040131"/>
                    </a:cubicBezTo>
                    <a:cubicBezTo>
                      <a:pt x="519112" y="1063943"/>
                      <a:pt x="490537" y="1073468"/>
                      <a:pt x="457200" y="1085851"/>
                    </a:cubicBezTo>
                    <a:cubicBezTo>
                      <a:pt x="452437" y="1087756"/>
                      <a:pt x="447675" y="1088708"/>
                      <a:pt x="443865" y="1091566"/>
                    </a:cubicBezTo>
                    <a:cubicBezTo>
                      <a:pt x="441960" y="1092518"/>
                      <a:pt x="441007" y="1096328"/>
                      <a:pt x="440055" y="1098233"/>
                    </a:cubicBezTo>
                    <a:cubicBezTo>
                      <a:pt x="435292" y="1107758"/>
                      <a:pt x="430530" y="1117283"/>
                      <a:pt x="425767" y="1125856"/>
                    </a:cubicBezTo>
                    <a:cubicBezTo>
                      <a:pt x="422910" y="1131571"/>
                      <a:pt x="420052" y="1137286"/>
                      <a:pt x="415290" y="1141096"/>
                    </a:cubicBezTo>
                    <a:cubicBezTo>
                      <a:pt x="412432" y="1143001"/>
                      <a:pt x="407670" y="1143953"/>
                      <a:pt x="404812" y="1142048"/>
                    </a:cubicBezTo>
                    <a:cubicBezTo>
                      <a:pt x="401955" y="1140143"/>
                      <a:pt x="401002" y="1136333"/>
                      <a:pt x="400050" y="1132523"/>
                    </a:cubicBezTo>
                    <a:cubicBezTo>
                      <a:pt x="399097" y="1128713"/>
                      <a:pt x="400050" y="1124903"/>
                      <a:pt x="401002" y="1122046"/>
                    </a:cubicBezTo>
                    <a:cubicBezTo>
                      <a:pt x="405765" y="1110616"/>
                      <a:pt x="414337" y="1101091"/>
                      <a:pt x="419100" y="1088708"/>
                    </a:cubicBezTo>
                    <a:cubicBezTo>
                      <a:pt x="421005" y="1083946"/>
                      <a:pt x="421005" y="1079183"/>
                      <a:pt x="420052" y="1074421"/>
                    </a:cubicBezTo>
                    <a:cubicBezTo>
                      <a:pt x="418147" y="1063943"/>
                      <a:pt x="403860" y="1047751"/>
                      <a:pt x="399097" y="1038226"/>
                    </a:cubicBezTo>
                    <a:cubicBezTo>
                      <a:pt x="385762" y="1012508"/>
                      <a:pt x="372427" y="984886"/>
                      <a:pt x="366712" y="956311"/>
                    </a:cubicBezTo>
                    <a:cubicBezTo>
                      <a:pt x="360997" y="928688"/>
                      <a:pt x="356235" y="891541"/>
                      <a:pt x="363855" y="862966"/>
                    </a:cubicBezTo>
                    <a:cubicBezTo>
                      <a:pt x="368617" y="845821"/>
                      <a:pt x="380047" y="835343"/>
                      <a:pt x="391477" y="823913"/>
                    </a:cubicBezTo>
                    <a:close/>
                    <a:moveTo>
                      <a:pt x="360997" y="643891"/>
                    </a:moveTo>
                    <a:cubicBezTo>
                      <a:pt x="361950" y="649606"/>
                      <a:pt x="362902" y="656273"/>
                      <a:pt x="366712" y="662941"/>
                    </a:cubicBezTo>
                    <a:cubicBezTo>
                      <a:pt x="370522" y="669608"/>
                      <a:pt x="375285" y="675323"/>
                      <a:pt x="381000" y="679133"/>
                    </a:cubicBezTo>
                    <a:cubicBezTo>
                      <a:pt x="389572" y="686754"/>
                      <a:pt x="400050" y="692468"/>
                      <a:pt x="408622" y="699136"/>
                    </a:cubicBezTo>
                    <a:cubicBezTo>
                      <a:pt x="419100" y="707708"/>
                      <a:pt x="428625" y="716281"/>
                      <a:pt x="439102" y="725806"/>
                    </a:cubicBezTo>
                    <a:cubicBezTo>
                      <a:pt x="447675" y="733426"/>
                      <a:pt x="456247" y="741998"/>
                      <a:pt x="462915" y="750571"/>
                    </a:cubicBezTo>
                    <a:cubicBezTo>
                      <a:pt x="468630" y="757238"/>
                      <a:pt x="471487" y="766763"/>
                      <a:pt x="475297" y="774383"/>
                    </a:cubicBezTo>
                    <a:cubicBezTo>
                      <a:pt x="478155" y="780098"/>
                      <a:pt x="481012" y="786766"/>
                      <a:pt x="483870" y="793433"/>
                    </a:cubicBezTo>
                    <a:cubicBezTo>
                      <a:pt x="488632" y="785813"/>
                      <a:pt x="492442" y="777241"/>
                      <a:pt x="497205" y="769621"/>
                    </a:cubicBezTo>
                    <a:cubicBezTo>
                      <a:pt x="501967" y="761048"/>
                      <a:pt x="506730" y="753429"/>
                      <a:pt x="511492" y="745808"/>
                    </a:cubicBezTo>
                    <a:cubicBezTo>
                      <a:pt x="518160" y="737236"/>
                      <a:pt x="525780" y="729616"/>
                      <a:pt x="533400" y="722948"/>
                    </a:cubicBezTo>
                    <a:cubicBezTo>
                      <a:pt x="543877" y="712471"/>
                      <a:pt x="554355" y="702946"/>
                      <a:pt x="565785" y="693421"/>
                    </a:cubicBezTo>
                    <a:cubicBezTo>
                      <a:pt x="574357" y="685801"/>
                      <a:pt x="583882" y="678181"/>
                      <a:pt x="591502" y="668656"/>
                    </a:cubicBezTo>
                    <a:cubicBezTo>
                      <a:pt x="597217" y="661988"/>
                      <a:pt x="599122" y="652463"/>
                      <a:pt x="603885" y="644843"/>
                    </a:cubicBezTo>
                    <a:cubicBezTo>
                      <a:pt x="607695" y="657226"/>
                      <a:pt x="614362" y="668656"/>
                      <a:pt x="615315" y="681038"/>
                    </a:cubicBezTo>
                    <a:cubicBezTo>
                      <a:pt x="617220" y="695326"/>
                      <a:pt x="616267" y="710566"/>
                      <a:pt x="612457" y="723901"/>
                    </a:cubicBezTo>
                    <a:cubicBezTo>
                      <a:pt x="609600" y="736283"/>
                      <a:pt x="602932" y="748666"/>
                      <a:pt x="596265" y="762001"/>
                    </a:cubicBezTo>
                    <a:cubicBezTo>
                      <a:pt x="588645" y="778193"/>
                      <a:pt x="580072" y="795338"/>
                      <a:pt x="569595" y="810579"/>
                    </a:cubicBezTo>
                    <a:cubicBezTo>
                      <a:pt x="560070" y="823913"/>
                      <a:pt x="546735" y="836296"/>
                      <a:pt x="535305" y="846773"/>
                    </a:cubicBezTo>
                    <a:cubicBezTo>
                      <a:pt x="525780" y="855346"/>
                      <a:pt x="515302" y="862013"/>
                      <a:pt x="506730" y="870586"/>
                    </a:cubicBezTo>
                    <a:cubicBezTo>
                      <a:pt x="502920" y="873443"/>
                      <a:pt x="499110" y="877254"/>
                      <a:pt x="497205" y="881063"/>
                    </a:cubicBezTo>
                    <a:cubicBezTo>
                      <a:pt x="496252" y="883921"/>
                      <a:pt x="496252" y="886779"/>
                      <a:pt x="496252" y="889636"/>
                    </a:cubicBezTo>
                    <a:cubicBezTo>
                      <a:pt x="496252" y="898208"/>
                      <a:pt x="497205" y="906781"/>
                      <a:pt x="496252" y="916306"/>
                    </a:cubicBezTo>
                    <a:cubicBezTo>
                      <a:pt x="495300" y="925831"/>
                      <a:pt x="494347" y="936308"/>
                      <a:pt x="492442" y="945833"/>
                    </a:cubicBezTo>
                    <a:cubicBezTo>
                      <a:pt x="491490" y="949644"/>
                      <a:pt x="490537" y="953454"/>
                      <a:pt x="487680" y="955358"/>
                    </a:cubicBezTo>
                    <a:cubicBezTo>
                      <a:pt x="483870" y="957263"/>
                      <a:pt x="480060" y="955358"/>
                      <a:pt x="476250" y="953454"/>
                    </a:cubicBezTo>
                    <a:cubicBezTo>
                      <a:pt x="472440" y="951548"/>
                      <a:pt x="469582" y="947738"/>
                      <a:pt x="469582" y="943929"/>
                    </a:cubicBezTo>
                    <a:cubicBezTo>
                      <a:pt x="468630" y="936308"/>
                      <a:pt x="472440" y="928688"/>
                      <a:pt x="472440" y="921069"/>
                    </a:cubicBezTo>
                    <a:cubicBezTo>
                      <a:pt x="473392" y="909638"/>
                      <a:pt x="475297" y="897256"/>
                      <a:pt x="474345" y="885826"/>
                    </a:cubicBezTo>
                    <a:cubicBezTo>
                      <a:pt x="474345" y="880111"/>
                      <a:pt x="471487" y="875348"/>
                      <a:pt x="468630" y="871538"/>
                    </a:cubicBezTo>
                    <a:cubicBezTo>
                      <a:pt x="456247" y="851536"/>
                      <a:pt x="424815" y="835343"/>
                      <a:pt x="407670" y="818198"/>
                    </a:cubicBezTo>
                    <a:cubicBezTo>
                      <a:pt x="382905" y="790576"/>
                      <a:pt x="353377" y="740093"/>
                      <a:pt x="348615" y="703898"/>
                    </a:cubicBezTo>
                    <a:cubicBezTo>
                      <a:pt x="345757" y="683896"/>
                      <a:pt x="355282" y="663893"/>
                      <a:pt x="360997" y="643891"/>
                    </a:cubicBezTo>
                    <a:close/>
                    <a:moveTo>
                      <a:pt x="448627" y="249555"/>
                    </a:moveTo>
                    <a:cubicBezTo>
                      <a:pt x="454342" y="255270"/>
                      <a:pt x="460057" y="260985"/>
                      <a:pt x="464820" y="267652"/>
                    </a:cubicBezTo>
                    <a:cubicBezTo>
                      <a:pt x="471487" y="276225"/>
                      <a:pt x="479107" y="284798"/>
                      <a:pt x="481965" y="294323"/>
                    </a:cubicBezTo>
                    <a:cubicBezTo>
                      <a:pt x="486727" y="308610"/>
                      <a:pt x="488632" y="323850"/>
                      <a:pt x="488632" y="339090"/>
                    </a:cubicBezTo>
                    <a:cubicBezTo>
                      <a:pt x="489585" y="354330"/>
                      <a:pt x="488632" y="370522"/>
                      <a:pt x="485775" y="385763"/>
                    </a:cubicBezTo>
                    <a:cubicBezTo>
                      <a:pt x="482917" y="404813"/>
                      <a:pt x="478155" y="423863"/>
                      <a:pt x="472440" y="442913"/>
                    </a:cubicBezTo>
                    <a:cubicBezTo>
                      <a:pt x="469582" y="453390"/>
                      <a:pt x="463867" y="463868"/>
                      <a:pt x="460057" y="474345"/>
                    </a:cubicBezTo>
                    <a:cubicBezTo>
                      <a:pt x="457200" y="480060"/>
                      <a:pt x="454342" y="485775"/>
                      <a:pt x="453390" y="492443"/>
                    </a:cubicBezTo>
                    <a:cubicBezTo>
                      <a:pt x="452437" y="501015"/>
                      <a:pt x="454342" y="509588"/>
                      <a:pt x="456247" y="518160"/>
                    </a:cubicBezTo>
                    <a:cubicBezTo>
                      <a:pt x="458152" y="525780"/>
                      <a:pt x="461962" y="533400"/>
                      <a:pt x="465772" y="541020"/>
                    </a:cubicBezTo>
                    <a:cubicBezTo>
                      <a:pt x="466725" y="543878"/>
                      <a:pt x="466725" y="548640"/>
                      <a:pt x="469582" y="547688"/>
                    </a:cubicBezTo>
                    <a:cubicBezTo>
                      <a:pt x="473392" y="547688"/>
                      <a:pt x="475297" y="542925"/>
                      <a:pt x="477202" y="540068"/>
                    </a:cubicBezTo>
                    <a:cubicBezTo>
                      <a:pt x="483870" y="533400"/>
                      <a:pt x="489585" y="525780"/>
                      <a:pt x="496252" y="518160"/>
                    </a:cubicBezTo>
                    <a:cubicBezTo>
                      <a:pt x="502920" y="510540"/>
                      <a:pt x="508635" y="501968"/>
                      <a:pt x="515302" y="493395"/>
                    </a:cubicBezTo>
                    <a:cubicBezTo>
                      <a:pt x="519112" y="487680"/>
                      <a:pt x="522922" y="482918"/>
                      <a:pt x="526732" y="478155"/>
                    </a:cubicBezTo>
                    <a:cubicBezTo>
                      <a:pt x="530542" y="472440"/>
                      <a:pt x="534352" y="467678"/>
                      <a:pt x="536257" y="461963"/>
                    </a:cubicBezTo>
                    <a:cubicBezTo>
                      <a:pt x="538162" y="456247"/>
                      <a:pt x="538162" y="450533"/>
                      <a:pt x="539115" y="444818"/>
                    </a:cubicBezTo>
                    <a:cubicBezTo>
                      <a:pt x="542925" y="452438"/>
                      <a:pt x="548640" y="460058"/>
                      <a:pt x="551497" y="468630"/>
                    </a:cubicBezTo>
                    <a:cubicBezTo>
                      <a:pt x="556260" y="481013"/>
                      <a:pt x="561022" y="493395"/>
                      <a:pt x="561975" y="506730"/>
                    </a:cubicBezTo>
                    <a:cubicBezTo>
                      <a:pt x="562927" y="518160"/>
                      <a:pt x="561975" y="530543"/>
                      <a:pt x="559117" y="542925"/>
                    </a:cubicBezTo>
                    <a:cubicBezTo>
                      <a:pt x="561022" y="558165"/>
                      <a:pt x="556260" y="575310"/>
                      <a:pt x="549592" y="592455"/>
                    </a:cubicBezTo>
                    <a:cubicBezTo>
                      <a:pt x="543877" y="608648"/>
                      <a:pt x="536257" y="622935"/>
                      <a:pt x="526732" y="638175"/>
                    </a:cubicBezTo>
                    <a:cubicBezTo>
                      <a:pt x="521970" y="646748"/>
                      <a:pt x="514350" y="653415"/>
                      <a:pt x="507682" y="661035"/>
                    </a:cubicBezTo>
                    <a:cubicBezTo>
                      <a:pt x="504825" y="664845"/>
                      <a:pt x="500062" y="667703"/>
                      <a:pt x="498157" y="672465"/>
                    </a:cubicBezTo>
                    <a:cubicBezTo>
                      <a:pt x="496252" y="676275"/>
                      <a:pt x="498157" y="681990"/>
                      <a:pt x="497205" y="685800"/>
                    </a:cubicBezTo>
                    <a:cubicBezTo>
                      <a:pt x="496252" y="696278"/>
                      <a:pt x="496252" y="706755"/>
                      <a:pt x="495300" y="717233"/>
                    </a:cubicBezTo>
                    <a:cubicBezTo>
                      <a:pt x="495300" y="722948"/>
                      <a:pt x="495300" y="727710"/>
                      <a:pt x="494347" y="733425"/>
                    </a:cubicBezTo>
                    <a:cubicBezTo>
                      <a:pt x="493395" y="736283"/>
                      <a:pt x="490537" y="739140"/>
                      <a:pt x="487680" y="740093"/>
                    </a:cubicBezTo>
                    <a:cubicBezTo>
                      <a:pt x="484822" y="741045"/>
                      <a:pt x="481012" y="741045"/>
                      <a:pt x="478155" y="739140"/>
                    </a:cubicBezTo>
                    <a:cubicBezTo>
                      <a:pt x="475297" y="737235"/>
                      <a:pt x="472440" y="733425"/>
                      <a:pt x="471487" y="729615"/>
                    </a:cubicBezTo>
                    <a:cubicBezTo>
                      <a:pt x="470535" y="720090"/>
                      <a:pt x="473392" y="711518"/>
                      <a:pt x="472440" y="702945"/>
                    </a:cubicBezTo>
                    <a:cubicBezTo>
                      <a:pt x="471487" y="696278"/>
                      <a:pt x="469582" y="690562"/>
                      <a:pt x="466725" y="684848"/>
                    </a:cubicBezTo>
                    <a:cubicBezTo>
                      <a:pt x="464820" y="681990"/>
                      <a:pt x="461010" y="681037"/>
                      <a:pt x="457200" y="679133"/>
                    </a:cubicBezTo>
                    <a:cubicBezTo>
                      <a:pt x="447675" y="674370"/>
                      <a:pt x="438150" y="670560"/>
                      <a:pt x="429577" y="665798"/>
                    </a:cubicBezTo>
                    <a:cubicBezTo>
                      <a:pt x="416242" y="658178"/>
                      <a:pt x="401955" y="651510"/>
                      <a:pt x="389572" y="641985"/>
                    </a:cubicBezTo>
                    <a:cubicBezTo>
                      <a:pt x="374332" y="630555"/>
                      <a:pt x="359092" y="618173"/>
                      <a:pt x="345757" y="602933"/>
                    </a:cubicBezTo>
                    <a:cubicBezTo>
                      <a:pt x="335280" y="589598"/>
                      <a:pt x="326707" y="575310"/>
                      <a:pt x="319087" y="559118"/>
                    </a:cubicBezTo>
                    <a:cubicBezTo>
                      <a:pt x="313372" y="546735"/>
                      <a:pt x="311467" y="532448"/>
                      <a:pt x="309562" y="519113"/>
                    </a:cubicBezTo>
                    <a:cubicBezTo>
                      <a:pt x="308610" y="510540"/>
                      <a:pt x="311467" y="501968"/>
                      <a:pt x="312420" y="492443"/>
                    </a:cubicBezTo>
                    <a:cubicBezTo>
                      <a:pt x="317182" y="498158"/>
                      <a:pt x="321945" y="504825"/>
                      <a:pt x="325755" y="511493"/>
                    </a:cubicBezTo>
                    <a:cubicBezTo>
                      <a:pt x="333375" y="518160"/>
                      <a:pt x="342900" y="522923"/>
                      <a:pt x="351472" y="527685"/>
                    </a:cubicBezTo>
                    <a:cubicBezTo>
                      <a:pt x="366712" y="536258"/>
                      <a:pt x="383857" y="542925"/>
                      <a:pt x="399097" y="551498"/>
                    </a:cubicBezTo>
                    <a:cubicBezTo>
                      <a:pt x="409575" y="557213"/>
                      <a:pt x="420052" y="564833"/>
                      <a:pt x="429577" y="572453"/>
                    </a:cubicBezTo>
                    <a:cubicBezTo>
                      <a:pt x="438150" y="579120"/>
                      <a:pt x="444817" y="586740"/>
                      <a:pt x="452437" y="594360"/>
                    </a:cubicBezTo>
                    <a:cubicBezTo>
                      <a:pt x="449580" y="584835"/>
                      <a:pt x="445770" y="575310"/>
                      <a:pt x="443865" y="566738"/>
                    </a:cubicBezTo>
                    <a:cubicBezTo>
                      <a:pt x="441960" y="558165"/>
                      <a:pt x="443865" y="549593"/>
                      <a:pt x="441960" y="541020"/>
                    </a:cubicBezTo>
                    <a:cubicBezTo>
                      <a:pt x="440055" y="530543"/>
                      <a:pt x="438150" y="520065"/>
                      <a:pt x="433387" y="511493"/>
                    </a:cubicBezTo>
                    <a:cubicBezTo>
                      <a:pt x="430530" y="505778"/>
                      <a:pt x="424815" y="501968"/>
                      <a:pt x="419100" y="500063"/>
                    </a:cubicBezTo>
                    <a:cubicBezTo>
                      <a:pt x="411480" y="497205"/>
                      <a:pt x="401955" y="499110"/>
                      <a:pt x="393382" y="497205"/>
                    </a:cubicBezTo>
                    <a:cubicBezTo>
                      <a:pt x="383857" y="495300"/>
                      <a:pt x="375285" y="491490"/>
                      <a:pt x="366712" y="487680"/>
                    </a:cubicBezTo>
                    <a:cubicBezTo>
                      <a:pt x="353377" y="481965"/>
                      <a:pt x="340042" y="476250"/>
                      <a:pt x="326707" y="468630"/>
                    </a:cubicBezTo>
                    <a:cubicBezTo>
                      <a:pt x="310515" y="459105"/>
                      <a:pt x="294322" y="449580"/>
                      <a:pt x="280035" y="438150"/>
                    </a:cubicBezTo>
                    <a:cubicBezTo>
                      <a:pt x="267652" y="427672"/>
                      <a:pt x="256222" y="416243"/>
                      <a:pt x="247650" y="403860"/>
                    </a:cubicBezTo>
                    <a:cubicBezTo>
                      <a:pt x="241935" y="395288"/>
                      <a:pt x="238125" y="383858"/>
                      <a:pt x="236220" y="373380"/>
                    </a:cubicBezTo>
                    <a:cubicBezTo>
                      <a:pt x="234315" y="365760"/>
                      <a:pt x="235267" y="357188"/>
                      <a:pt x="235267" y="347663"/>
                    </a:cubicBezTo>
                    <a:cubicBezTo>
                      <a:pt x="240030" y="351472"/>
                      <a:pt x="243840" y="358140"/>
                      <a:pt x="249555" y="361950"/>
                    </a:cubicBezTo>
                    <a:cubicBezTo>
                      <a:pt x="256222" y="366713"/>
                      <a:pt x="262890" y="369570"/>
                      <a:pt x="270510" y="371475"/>
                    </a:cubicBezTo>
                    <a:cubicBezTo>
                      <a:pt x="280035" y="374333"/>
                      <a:pt x="290512" y="374333"/>
                      <a:pt x="300990" y="376238"/>
                    </a:cubicBezTo>
                    <a:cubicBezTo>
                      <a:pt x="311467" y="379095"/>
                      <a:pt x="321945" y="381953"/>
                      <a:pt x="333375" y="385763"/>
                    </a:cubicBezTo>
                    <a:cubicBezTo>
                      <a:pt x="345757" y="389572"/>
                      <a:pt x="357187" y="393383"/>
                      <a:pt x="367665" y="399097"/>
                    </a:cubicBezTo>
                    <a:cubicBezTo>
                      <a:pt x="380047" y="405765"/>
                      <a:pt x="390525" y="414338"/>
                      <a:pt x="401955" y="421958"/>
                    </a:cubicBezTo>
                    <a:cubicBezTo>
                      <a:pt x="402907" y="412433"/>
                      <a:pt x="403860" y="402908"/>
                      <a:pt x="404812" y="393383"/>
                    </a:cubicBezTo>
                    <a:cubicBezTo>
                      <a:pt x="405765" y="385763"/>
                      <a:pt x="406717" y="378143"/>
                      <a:pt x="408622" y="370522"/>
                    </a:cubicBezTo>
                    <a:cubicBezTo>
                      <a:pt x="413385" y="355283"/>
                      <a:pt x="418147" y="340043"/>
                      <a:pt x="423862" y="324803"/>
                    </a:cubicBezTo>
                    <a:cubicBezTo>
                      <a:pt x="428625" y="312420"/>
                      <a:pt x="436245" y="301943"/>
                      <a:pt x="441007" y="290513"/>
                    </a:cubicBezTo>
                    <a:cubicBezTo>
                      <a:pt x="443865" y="282893"/>
                      <a:pt x="445770" y="273368"/>
                      <a:pt x="447675" y="264795"/>
                    </a:cubicBezTo>
                    <a:cubicBezTo>
                      <a:pt x="448627" y="260033"/>
                      <a:pt x="448627" y="254318"/>
                      <a:pt x="448627" y="249555"/>
                    </a:cubicBezTo>
                    <a:close/>
                    <a:moveTo>
                      <a:pt x="25717" y="4764"/>
                    </a:moveTo>
                    <a:cubicBezTo>
                      <a:pt x="36195" y="3811"/>
                      <a:pt x="47625" y="2858"/>
                      <a:pt x="58102" y="5716"/>
                    </a:cubicBezTo>
                    <a:cubicBezTo>
                      <a:pt x="69532" y="8574"/>
                      <a:pt x="80010" y="13336"/>
                      <a:pt x="90488" y="18099"/>
                    </a:cubicBezTo>
                    <a:cubicBezTo>
                      <a:pt x="103822" y="25719"/>
                      <a:pt x="116205" y="34291"/>
                      <a:pt x="128588" y="43816"/>
                    </a:cubicBezTo>
                    <a:cubicBezTo>
                      <a:pt x="140017" y="53341"/>
                      <a:pt x="151447" y="62866"/>
                      <a:pt x="160972" y="73344"/>
                    </a:cubicBezTo>
                    <a:cubicBezTo>
                      <a:pt x="170497" y="83821"/>
                      <a:pt x="177165" y="96204"/>
                      <a:pt x="184785" y="107634"/>
                    </a:cubicBezTo>
                    <a:cubicBezTo>
                      <a:pt x="179070" y="108586"/>
                      <a:pt x="173355" y="111444"/>
                      <a:pt x="167640" y="111444"/>
                    </a:cubicBezTo>
                    <a:cubicBezTo>
                      <a:pt x="154305" y="112396"/>
                      <a:pt x="141922" y="111444"/>
                      <a:pt x="129540" y="108586"/>
                    </a:cubicBezTo>
                    <a:cubicBezTo>
                      <a:pt x="119063" y="106681"/>
                      <a:pt x="109538" y="104776"/>
                      <a:pt x="100013" y="100014"/>
                    </a:cubicBezTo>
                    <a:cubicBezTo>
                      <a:pt x="87630" y="93346"/>
                      <a:pt x="76200" y="85726"/>
                      <a:pt x="64770" y="77154"/>
                    </a:cubicBezTo>
                    <a:cubicBezTo>
                      <a:pt x="56197" y="69534"/>
                      <a:pt x="49530" y="60009"/>
                      <a:pt x="41910" y="50484"/>
                    </a:cubicBezTo>
                    <a:cubicBezTo>
                      <a:pt x="35242" y="42864"/>
                      <a:pt x="29527" y="33339"/>
                      <a:pt x="22860" y="25719"/>
                    </a:cubicBezTo>
                    <a:cubicBezTo>
                      <a:pt x="16192" y="19051"/>
                      <a:pt x="4763" y="18099"/>
                      <a:pt x="0" y="11431"/>
                    </a:cubicBezTo>
                    <a:cubicBezTo>
                      <a:pt x="9525" y="8574"/>
                      <a:pt x="17145" y="5716"/>
                      <a:pt x="25717" y="4764"/>
                    </a:cubicBezTo>
                    <a:close/>
                    <a:moveTo>
                      <a:pt x="193357" y="0"/>
                    </a:moveTo>
                    <a:cubicBezTo>
                      <a:pt x="200024" y="2858"/>
                      <a:pt x="207644" y="3810"/>
                      <a:pt x="213359" y="7620"/>
                    </a:cubicBezTo>
                    <a:cubicBezTo>
                      <a:pt x="221932" y="13335"/>
                      <a:pt x="229552" y="20003"/>
                      <a:pt x="236219" y="26670"/>
                    </a:cubicBezTo>
                    <a:cubicBezTo>
                      <a:pt x="241934" y="32385"/>
                      <a:pt x="249554" y="37148"/>
                      <a:pt x="252412" y="44768"/>
                    </a:cubicBezTo>
                    <a:cubicBezTo>
                      <a:pt x="259079" y="58103"/>
                      <a:pt x="263842" y="73343"/>
                      <a:pt x="267652" y="88583"/>
                    </a:cubicBezTo>
                    <a:cubicBezTo>
                      <a:pt x="271462" y="104775"/>
                      <a:pt x="271462" y="121920"/>
                      <a:pt x="274319" y="139065"/>
                    </a:cubicBezTo>
                    <a:cubicBezTo>
                      <a:pt x="276224" y="149543"/>
                      <a:pt x="279082" y="160020"/>
                      <a:pt x="281939" y="169545"/>
                    </a:cubicBezTo>
                    <a:cubicBezTo>
                      <a:pt x="286702" y="182880"/>
                      <a:pt x="292417" y="195263"/>
                      <a:pt x="298132" y="208598"/>
                    </a:cubicBezTo>
                    <a:cubicBezTo>
                      <a:pt x="300037" y="212408"/>
                      <a:pt x="303847" y="216218"/>
                      <a:pt x="305752" y="220028"/>
                    </a:cubicBezTo>
                    <a:cubicBezTo>
                      <a:pt x="305752" y="216218"/>
                      <a:pt x="305752" y="213360"/>
                      <a:pt x="305752" y="209550"/>
                    </a:cubicBezTo>
                    <a:cubicBezTo>
                      <a:pt x="305752" y="202883"/>
                      <a:pt x="305752" y="195263"/>
                      <a:pt x="306704" y="188595"/>
                    </a:cubicBezTo>
                    <a:cubicBezTo>
                      <a:pt x="307657" y="177165"/>
                      <a:pt x="309562" y="166688"/>
                      <a:pt x="312419" y="155258"/>
                    </a:cubicBezTo>
                    <a:cubicBezTo>
                      <a:pt x="315277" y="143828"/>
                      <a:pt x="320992" y="133350"/>
                      <a:pt x="322897" y="121920"/>
                    </a:cubicBezTo>
                    <a:cubicBezTo>
                      <a:pt x="323849" y="114300"/>
                      <a:pt x="323849" y="106680"/>
                      <a:pt x="322897" y="99060"/>
                    </a:cubicBezTo>
                    <a:cubicBezTo>
                      <a:pt x="321944" y="93345"/>
                      <a:pt x="319087" y="88583"/>
                      <a:pt x="317182" y="83820"/>
                    </a:cubicBezTo>
                    <a:cubicBezTo>
                      <a:pt x="322897" y="87630"/>
                      <a:pt x="328612" y="90488"/>
                      <a:pt x="334327" y="94298"/>
                    </a:cubicBezTo>
                    <a:cubicBezTo>
                      <a:pt x="340994" y="99060"/>
                      <a:pt x="347662" y="103823"/>
                      <a:pt x="353377" y="109538"/>
                    </a:cubicBezTo>
                    <a:cubicBezTo>
                      <a:pt x="359092" y="117158"/>
                      <a:pt x="364807" y="124778"/>
                      <a:pt x="367664" y="133350"/>
                    </a:cubicBezTo>
                    <a:cubicBezTo>
                      <a:pt x="372427" y="142875"/>
                      <a:pt x="375284" y="153353"/>
                      <a:pt x="377189" y="163830"/>
                    </a:cubicBezTo>
                    <a:cubicBezTo>
                      <a:pt x="380047" y="179070"/>
                      <a:pt x="382904" y="194310"/>
                      <a:pt x="383857" y="210503"/>
                    </a:cubicBezTo>
                    <a:cubicBezTo>
                      <a:pt x="384809" y="227648"/>
                      <a:pt x="384809" y="245745"/>
                      <a:pt x="382904" y="263843"/>
                    </a:cubicBezTo>
                    <a:cubicBezTo>
                      <a:pt x="381952" y="272415"/>
                      <a:pt x="378142" y="280035"/>
                      <a:pt x="376237" y="288608"/>
                    </a:cubicBezTo>
                    <a:cubicBezTo>
                      <a:pt x="375284" y="295275"/>
                      <a:pt x="374332" y="301943"/>
                      <a:pt x="375284" y="307658"/>
                    </a:cubicBezTo>
                    <a:cubicBezTo>
                      <a:pt x="376237" y="315278"/>
                      <a:pt x="378142" y="321945"/>
                      <a:pt x="381952" y="328613"/>
                    </a:cubicBezTo>
                    <a:cubicBezTo>
                      <a:pt x="385762" y="336233"/>
                      <a:pt x="391477" y="341948"/>
                      <a:pt x="396239" y="348615"/>
                    </a:cubicBezTo>
                    <a:cubicBezTo>
                      <a:pt x="398144" y="351473"/>
                      <a:pt x="401954" y="354330"/>
                      <a:pt x="402907" y="358140"/>
                    </a:cubicBezTo>
                    <a:cubicBezTo>
                      <a:pt x="403859" y="361950"/>
                      <a:pt x="403859" y="365760"/>
                      <a:pt x="401954" y="368618"/>
                    </a:cubicBezTo>
                    <a:cubicBezTo>
                      <a:pt x="398144" y="374333"/>
                      <a:pt x="393382" y="375285"/>
                      <a:pt x="389572" y="373380"/>
                    </a:cubicBezTo>
                    <a:cubicBezTo>
                      <a:pt x="384809" y="372428"/>
                      <a:pt x="381952" y="367665"/>
                      <a:pt x="379094" y="364808"/>
                    </a:cubicBezTo>
                    <a:cubicBezTo>
                      <a:pt x="375284" y="361950"/>
                      <a:pt x="371474" y="359093"/>
                      <a:pt x="367664" y="355283"/>
                    </a:cubicBezTo>
                    <a:cubicBezTo>
                      <a:pt x="363854" y="350520"/>
                      <a:pt x="360997" y="344805"/>
                      <a:pt x="358139" y="339090"/>
                    </a:cubicBezTo>
                    <a:cubicBezTo>
                      <a:pt x="355282" y="334328"/>
                      <a:pt x="354329" y="329565"/>
                      <a:pt x="351472" y="324803"/>
                    </a:cubicBezTo>
                    <a:cubicBezTo>
                      <a:pt x="340042" y="324803"/>
                      <a:pt x="329564" y="325755"/>
                      <a:pt x="319087" y="324803"/>
                    </a:cubicBezTo>
                    <a:cubicBezTo>
                      <a:pt x="307657" y="324803"/>
                      <a:pt x="295274" y="323850"/>
                      <a:pt x="282892" y="320993"/>
                    </a:cubicBezTo>
                    <a:cubicBezTo>
                      <a:pt x="268604" y="318135"/>
                      <a:pt x="253364" y="313373"/>
                      <a:pt x="239077" y="308610"/>
                    </a:cubicBezTo>
                    <a:cubicBezTo>
                      <a:pt x="224789" y="303848"/>
                      <a:pt x="210502" y="298133"/>
                      <a:pt x="196214" y="291465"/>
                    </a:cubicBezTo>
                    <a:cubicBezTo>
                      <a:pt x="186689" y="286703"/>
                      <a:pt x="177164" y="281940"/>
                      <a:pt x="169544" y="274320"/>
                    </a:cubicBezTo>
                    <a:cubicBezTo>
                      <a:pt x="162877" y="269558"/>
                      <a:pt x="159067" y="260033"/>
                      <a:pt x="155257" y="252413"/>
                    </a:cubicBezTo>
                    <a:cubicBezTo>
                      <a:pt x="152399" y="247650"/>
                      <a:pt x="149542" y="242888"/>
                      <a:pt x="148589" y="237173"/>
                    </a:cubicBezTo>
                    <a:cubicBezTo>
                      <a:pt x="146684" y="232410"/>
                      <a:pt x="145732" y="227648"/>
                      <a:pt x="143827" y="220980"/>
                    </a:cubicBezTo>
                    <a:cubicBezTo>
                      <a:pt x="146684" y="221933"/>
                      <a:pt x="149542" y="226695"/>
                      <a:pt x="154304" y="228600"/>
                    </a:cubicBezTo>
                    <a:cubicBezTo>
                      <a:pt x="159067" y="231458"/>
                      <a:pt x="163829" y="232410"/>
                      <a:pt x="169544" y="233363"/>
                    </a:cubicBezTo>
                    <a:cubicBezTo>
                      <a:pt x="176212" y="234315"/>
                      <a:pt x="182879" y="233363"/>
                      <a:pt x="189547" y="233363"/>
                    </a:cubicBezTo>
                    <a:cubicBezTo>
                      <a:pt x="199072" y="233363"/>
                      <a:pt x="208597" y="233363"/>
                      <a:pt x="218122" y="234315"/>
                    </a:cubicBezTo>
                    <a:cubicBezTo>
                      <a:pt x="227647" y="234315"/>
                      <a:pt x="237172" y="235268"/>
                      <a:pt x="246697" y="235268"/>
                    </a:cubicBezTo>
                    <a:cubicBezTo>
                      <a:pt x="259079" y="236220"/>
                      <a:pt x="270509" y="239078"/>
                      <a:pt x="281939" y="239078"/>
                    </a:cubicBezTo>
                    <a:cubicBezTo>
                      <a:pt x="279082" y="230505"/>
                      <a:pt x="276224" y="221933"/>
                      <a:pt x="273367" y="214313"/>
                    </a:cubicBezTo>
                    <a:cubicBezTo>
                      <a:pt x="270509" y="207645"/>
                      <a:pt x="270509" y="199073"/>
                      <a:pt x="265747" y="193358"/>
                    </a:cubicBezTo>
                    <a:cubicBezTo>
                      <a:pt x="262889" y="190500"/>
                      <a:pt x="258127" y="190500"/>
                      <a:pt x="254317" y="191453"/>
                    </a:cubicBezTo>
                    <a:cubicBezTo>
                      <a:pt x="250507" y="191453"/>
                      <a:pt x="247649" y="195263"/>
                      <a:pt x="243839" y="195263"/>
                    </a:cubicBezTo>
                    <a:cubicBezTo>
                      <a:pt x="234314" y="197168"/>
                      <a:pt x="224789" y="199073"/>
                      <a:pt x="216217" y="199073"/>
                    </a:cubicBezTo>
                    <a:cubicBezTo>
                      <a:pt x="202882" y="200025"/>
                      <a:pt x="189547" y="200025"/>
                      <a:pt x="175259" y="199073"/>
                    </a:cubicBezTo>
                    <a:cubicBezTo>
                      <a:pt x="162877" y="198120"/>
                      <a:pt x="150494" y="195263"/>
                      <a:pt x="139064" y="192405"/>
                    </a:cubicBezTo>
                    <a:cubicBezTo>
                      <a:pt x="126682" y="189548"/>
                      <a:pt x="114299" y="185738"/>
                      <a:pt x="102869" y="180023"/>
                    </a:cubicBezTo>
                    <a:cubicBezTo>
                      <a:pt x="95249" y="176213"/>
                      <a:pt x="87629" y="168593"/>
                      <a:pt x="81914" y="160973"/>
                    </a:cubicBezTo>
                    <a:cubicBezTo>
                      <a:pt x="76199" y="154305"/>
                      <a:pt x="74294" y="144780"/>
                      <a:pt x="70484" y="137160"/>
                    </a:cubicBezTo>
                    <a:cubicBezTo>
                      <a:pt x="76199" y="139065"/>
                      <a:pt x="80962" y="143828"/>
                      <a:pt x="86677" y="144780"/>
                    </a:cubicBezTo>
                    <a:cubicBezTo>
                      <a:pt x="92392" y="146685"/>
                      <a:pt x="99059" y="145733"/>
                      <a:pt x="105727" y="145733"/>
                    </a:cubicBezTo>
                    <a:cubicBezTo>
                      <a:pt x="114299" y="144780"/>
                      <a:pt x="121919" y="141923"/>
                      <a:pt x="130492" y="140018"/>
                    </a:cubicBezTo>
                    <a:cubicBezTo>
                      <a:pt x="139064" y="138113"/>
                      <a:pt x="147637" y="135255"/>
                      <a:pt x="156209" y="134303"/>
                    </a:cubicBezTo>
                    <a:cubicBezTo>
                      <a:pt x="164782" y="133350"/>
                      <a:pt x="173354" y="135255"/>
                      <a:pt x="180974" y="135255"/>
                    </a:cubicBezTo>
                    <a:cubicBezTo>
                      <a:pt x="187642" y="135255"/>
                      <a:pt x="195262" y="136208"/>
                      <a:pt x="201929" y="137160"/>
                    </a:cubicBezTo>
                    <a:cubicBezTo>
                      <a:pt x="207644" y="138113"/>
                      <a:pt x="213359" y="139065"/>
                      <a:pt x="218122" y="138113"/>
                    </a:cubicBezTo>
                    <a:cubicBezTo>
                      <a:pt x="214312" y="132398"/>
                      <a:pt x="209549" y="130493"/>
                      <a:pt x="207644" y="125730"/>
                    </a:cubicBezTo>
                    <a:cubicBezTo>
                      <a:pt x="205739" y="121920"/>
                      <a:pt x="204787" y="118110"/>
                      <a:pt x="204787" y="113348"/>
                    </a:cubicBezTo>
                    <a:cubicBezTo>
                      <a:pt x="203834" y="107633"/>
                      <a:pt x="203834" y="100965"/>
                      <a:pt x="202882" y="95250"/>
                    </a:cubicBezTo>
                    <a:cubicBezTo>
                      <a:pt x="201929" y="73343"/>
                      <a:pt x="201929" y="51435"/>
                      <a:pt x="200977" y="29528"/>
                    </a:cubicBezTo>
                    <a:cubicBezTo>
                      <a:pt x="200977" y="22860"/>
                      <a:pt x="200977" y="17145"/>
                      <a:pt x="199072" y="10478"/>
                    </a:cubicBezTo>
                    <a:cubicBezTo>
                      <a:pt x="198119" y="6668"/>
                      <a:pt x="195262" y="3810"/>
                      <a:pt x="193357" y="0"/>
                    </a:cubicBezTo>
                    <a:close/>
                  </a:path>
                </a:pathLst>
              </a:custGeom>
              <a:gradFill>
                <a:gsLst>
                  <a:gs pos="9000">
                    <a:schemeClr val="accent1">
                      <a:alpha val="88000"/>
                    </a:schemeClr>
                  </a:gs>
                  <a:gs pos="100000">
                    <a:schemeClr val="accent2">
                      <a:alpha val="98000"/>
                    </a:schemeClr>
                  </a:gs>
                </a:gsLst>
                <a:lin ang="19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gradFill>
                    <a:gsLst>
                      <a:gs pos="0">
                        <a:schemeClr val="accent1">
                          <a:alpha val="96000"/>
                        </a:schemeClr>
                      </a:gs>
                      <a:gs pos="84000">
                        <a:schemeClr val="accent2">
                          <a:alpha val="96000"/>
                        </a:schemeClr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B5FEDD3-ED6D-4F49-B2AC-1607622A598A}"/>
                  </a:ext>
                </a:extLst>
              </p:cNvPr>
              <p:cNvSpPr txBox="1"/>
              <p:nvPr/>
            </p:nvSpPr>
            <p:spPr>
              <a:xfrm>
                <a:off x="5453441" y="5219000"/>
                <a:ext cx="13003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gradFill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rgbClr val="0070C0"/>
                        </a:gs>
                      </a:gsLst>
                      <a:lin ang="0" scaled="1"/>
                    </a:gradFill>
                    <a:latin typeface="+mj-ea"/>
                    <a:ea typeface="+mj-ea"/>
                  </a:rPr>
                  <a:t>2018</a:t>
                </a:r>
                <a:r>
                  <a:rPr lang="zh-CN" altLang="en-US" sz="2000" dirty="0">
                    <a:gradFill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rgbClr val="0070C0"/>
                        </a:gs>
                      </a:gsLst>
                      <a:lin ang="0" scaled="1"/>
                    </a:gradFill>
                    <a:latin typeface="+mj-ea"/>
                    <a:ea typeface="+mj-ea"/>
                  </a:rPr>
                  <a:t>年度</a:t>
                </a:r>
                <a:endParaRPr lang="en-US" altLang="zh-CN" sz="20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rgbClr val="0070C0"/>
                      </a:gs>
                    </a:gsLst>
                    <a:lin ang="0" scaled="1"/>
                  </a:gra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 sz="2000" dirty="0">
                    <a:gradFill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rgbClr val="0070C0"/>
                        </a:gs>
                      </a:gsLst>
                      <a:lin ang="0" scaled="1"/>
                    </a:gradFill>
                    <a:latin typeface="+mj-ea"/>
                    <a:ea typeface="+mj-ea"/>
                  </a:rPr>
                  <a:t>三好学生</a:t>
                </a: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CF2A608-7FDB-493D-AC5F-CE953D9F95D4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F608F18D-0994-4E81-93A7-0197EA4DEEC8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A043D45-61D1-40B7-AD3C-4A525BF78EA3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98BAC5C-3F42-42F7-8B90-3C6E63FFFE90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speech-bubbles_1692">
              <a:extLst>
                <a:ext uri="{FF2B5EF4-FFF2-40B4-BE49-F238E27FC236}">
                  <a16:creationId xmlns:a16="http://schemas.microsoft.com/office/drawing/2014/main" id="{EDC6F260-F9B9-4732-8EB8-3E5CDF0D4A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D4E3BD8-CD74-4523-8E2F-3F71C1D81628}"/>
                </a:ext>
              </a:extLst>
            </p:cNvPr>
            <p:cNvSpPr txBox="1"/>
            <p:nvPr/>
          </p:nvSpPr>
          <p:spPr>
            <a:xfrm>
              <a:off x="6231144" y="-740956"/>
              <a:ext cx="5174561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点击形状，设置形状格式</a:t>
              </a:r>
              <a:r>
                <a:rPr lang="en-US" altLang="zh-CN" sz="1600" dirty="0"/>
                <a:t>-</a:t>
              </a:r>
              <a:r>
                <a:rPr lang="zh-CN" altLang="en-US" sz="1600" dirty="0"/>
                <a:t>图片或纹理填充即可更改图片。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35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7B9054-80A3-493B-87F5-70C2B1967CAD}"/>
              </a:ext>
            </a:extLst>
          </p:cNvPr>
          <p:cNvSpPr txBox="1"/>
          <p:nvPr/>
        </p:nvSpPr>
        <p:spPr>
          <a:xfrm>
            <a:off x="3023114" y="1814199"/>
            <a:ext cx="7096246" cy="373679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“木铎金声”语出《论语·八佾第三》：“</a:t>
            </a:r>
            <a:r>
              <a:rPr lang="zh-CN" altLang="en-US" sz="2000" dirty="0">
                <a:solidFill>
                  <a:schemeClr val="accent3"/>
                </a:solidFill>
                <a:latin typeface="+mn-ea"/>
              </a:rPr>
              <a:t>天下之无道也久矣，天将以夫子为木铎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”，中国伟大的教育家思想家孔子赋予了木铎以教育教化的象征含义。作为起源于夏商时代的中国古代响器，铎在历史上一直有“木铎司文，金铎司武”的传统区分。北京师范大学以“木铎金声”作为学校校徽的核心图案和办学精神象征，集中反映了历代北师大人对“爱国进步、诚信质朴、求真创新、为人师表”优良传统和“学为人师，行为世范”校训的追求实践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6038E4-0141-44C0-8897-EA944AC8C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一段文字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8E9886-AE7C-410D-8EC1-2E66989AC5BA}"/>
              </a:ext>
            </a:extLst>
          </p:cNvPr>
          <p:cNvSpPr txBox="1"/>
          <p:nvPr/>
        </p:nvSpPr>
        <p:spPr>
          <a:xfrm>
            <a:off x="2069007" y="912378"/>
            <a:ext cx="700833" cy="2303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0" dirty="0">
                <a:solidFill>
                  <a:schemeClr val="accent5"/>
                </a:solidFill>
                <a:latin typeface="+mj-lt"/>
                <a:ea typeface="思源黑体 CN Normal" panose="020B0400000000000000" pitchFamily="34" charset="-122"/>
              </a:rPr>
              <a:t>“</a:t>
            </a:r>
            <a:endParaRPr lang="zh-CN" altLang="en-US" sz="12000" dirty="0">
              <a:solidFill>
                <a:schemeClr val="accent5"/>
              </a:solidFill>
              <a:latin typeface="+mj-lt"/>
              <a:ea typeface="思源黑体 CN Normal" panose="020B04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1478488-795F-4674-816C-6C1E9952C058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BC810BA-8ADA-49FE-B6C6-29D60A94C4C8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916F1ED-A0FA-42F5-B429-F87556868DE4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240B1CC-9A11-4C40-AB30-9C3777471CEB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peech-bubbles_1692">
              <a:extLst>
                <a:ext uri="{FF2B5EF4-FFF2-40B4-BE49-F238E27FC236}">
                  <a16:creationId xmlns:a16="http://schemas.microsoft.com/office/drawing/2014/main" id="{92AFB6BE-B6F6-45E0-8927-883A6E6902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EA9E85B-3CBF-477A-B0EE-F649AD4858AF}"/>
                </a:ext>
              </a:extLst>
            </p:cNvPr>
            <p:cNvSpPr txBox="1"/>
            <p:nvPr/>
          </p:nvSpPr>
          <p:spPr>
            <a:xfrm>
              <a:off x="5956873" y="-740956"/>
              <a:ext cx="5723112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大段文字的排版行距要设置成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1.3-1.5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，两端对齐，强调关键词句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5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82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ED7D133-664B-4FF8-B682-496BD54CB947}"/>
              </a:ext>
            </a:extLst>
          </p:cNvPr>
          <p:cNvSpPr/>
          <p:nvPr/>
        </p:nvSpPr>
        <p:spPr>
          <a:xfrm>
            <a:off x="1429960" y="1680201"/>
            <a:ext cx="9013653" cy="3958353"/>
          </a:xfrm>
          <a:custGeom>
            <a:avLst/>
            <a:gdLst>
              <a:gd name="connsiteX0" fmla="*/ 6639186 w 9013653"/>
              <a:gd name="connsiteY0" fmla="*/ 3282750 h 3768427"/>
              <a:gd name="connsiteX1" fmla="*/ 7124760 w 9013653"/>
              <a:gd name="connsiteY1" fmla="*/ 3282750 h 3768427"/>
              <a:gd name="connsiteX2" fmla="*/ 7101073 w 9013653"/>
              <a:gd name="connsiteY2" fmla="*/ 3768427 h 3768427"/>
              <a:gd name="connsiteX3" fmla="*/ 0 w 9013653"/>
              <a:gd name="connsiteY3" fmla="*/ 0 h 3768427"/>
              <a:gd name="connsiteX4" fmla="*/ 9013653 w 9013653"/>
              <a:gd name="connsiteY4" fmla="*/ 0 h 3768427"/>
              <a:gd name="connsiteX5" fmla="*/ 9013653 w 9013653"/>
              <a:gd name="connsiteY5" fmla="*/ 3276600 h 3768427"/>
              <a:gd name="connsiteX6" fmla="*/ 0 w 9013653"/>
              <a:gd name="connsiteY6" fmla="*/ 3276600 h 376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3653" h="3768427">
                <a:moveTo>
                  <a:pt x="6639186" y="3282750"/>
                </a:moveTo>
                <a:lnTo>
                  <a:pt x="7124760" y="3282750"/>
                </a:lnTo>
                <a:lnTo>
                  <a:pt x="7101073" y="3768427"/>
                </a:lnTo>
                <a:close/>
                <a:moveTo>
                  <a:pt x="0" y="0"/>
                </a:moveTo>
                <a:lnTo>
                  <a:pt x="9013653" y="0"/>
                </a:lnTo>
                <a:lnTo>
                  <a:pt x="9013653" y="327660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bg1">
              <a:alpha val="71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7B9054-80A3-493B-87F5-70C2B1967CAD}"/>
              </a:ext>
            </a:extLst>
          </p:cNvPr>
          <p:cNvSpPr txBox="1"/>
          <p:nvPr/>
        </p:nvSpPr>
        <p:spPr>
          <a:xfrm>
            <a:off x="1610591" y="1840485"/>
            <a:ext cx="8524009" cy="32751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“木铎金声”语出《论语·八佾第三》：“天下之无道也久矣，天将以夫子为木铎”，中国伟大的教育家思想家孔子赋予了木铎以教育教化的象征含义。作为起源于夏商时代的中国古代响器，铎在历史上一直有“木铎司文，金铎司武”的传统区分。北京师范大学以“木铎金声”作为学校校徽的核心图案和办学精神象征，集中反映了历代北师大人对“爱国进步、诚信质朴、求真创新、为人师表”优良传统和“学为人师，行为世范”校训的追求实践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6038E4-0141-44C0-8897-EA944AC8C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一段文字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94E5B82-CE92-4322-A9E3-37FE3B5B030F}"/>
              </a:ext>
            </a:extLst>
          </p:cNvPr>
          <p:cNvSpPr/>
          <p:nvPr/>
        </p:nvSpPr>
        <p:spPr>
          <a:xfrm>
            <a:off x="1471467" y="5150875"/>
            <a:ext cx="8930640" cy="487680"/>
          </a:xfrm>
          <a:custGeom>
            <a:avLst/>
            <a:gdLst>
              <a:gd name="connsiteX0" fmla="*/ 0 w 8930640"/>
              <a:gd name="connsiteY0" fmla="*/ 30480 h 487680"/>
              <a:gd name="connsiteX1" fmla="*/ 6614160 w 8930640"/>
              <a:gd name="connsiteY1" fmla="*/ 30480 h 487680"/>
              <a:gd name="connsiteX2" fmla="*/ 7071360 w 8930640"/>
              <a:gd name="connsiteY2" fmla="*/ 487680 h 487680"/>
              <a:gd name="connsiteX3" fmla="*/ 7071360 w 8930640"/>
              <a:gd name="connsiteY3" fmla="*/ 0 h 487680"/>
              <a:gd name="connsiteX4" fmla="*/ 8930640 w 8930640"/>
              <a:gd name="connsiteY4" fmla="*/ 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0640" h="487680">
                <a:moveTo>
                  <a:pt x="0" y="30480"/>
                </a:moveTo>
                <a:lnTo>
                  <a:pt x="6614160" y="30480"/>
                </a:lnTo>
                <a:lnTo>
                  <a:pt x="7071360" y="487680"/>
                </a:lnTo>
                <a:lnTo>
                  <a:pt x="7071360" y="0"/>
                </a:lnTo>
                <a:lnTo>
                  <a:pt x="8930640" y="0"/>
                </a:lnTo>
              </a:path>
            </a:pathLst>
          </a:custGeom>
          <a:noFill/>
          <a:ln w="25400" cap="flat" cmpd="sng" algn="ctr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A35CBA0-BE27-4F08-BE99-F5B796B6EB24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9A90BDC-78D8-47CF-AB6A-7C017C4F1548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482DF6A-D3E1-47E4-9B0F-66373AF16B43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172D7-C21C-446D-AC64-CA3423EC6497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peech-bubbles_1692">
              <a:extLst>
                <a:ext uri="{FF2B5EF4-FFF2-40B4-BE49-F238E27FC236}">
                  <a16:creationId xmlns:a16="http://schemas.microsoft.com/office/drawing/2014/main" id="{798F5C55-3D72-4BFA-A4BF-4AA0CD0F1B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82EF51-4638-48B8-A106-9858011C82CC}"/>
                </a:ext>
              </a:extLst>
            </p:cNvPr>
            <p:cNvSpPr txBox="1"/>
            <p:nvPr/>
          </p:nvSpPr>
          <p:spPr>
            <a:xfrm>
              <a:off x="5956873" y="-740956"/>
              <a:ext cx="5723112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大段文字的排版行距要设置成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1.3-1.5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，两端对齐，强调关键词句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4E27710-3387-429E-964C-A77761F3BE79}"/>
              </a:ext>
            </a:extLst>
          </p:cNvPr>
          <p:cNvCxnSpPr/>
          <p:nvPr/>
        </p:nvCxnSpPr>
        <p:spPr>
          <a:xfrm>
            <a:off x="1429960" y="1680201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87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AF9623A-A776-4582-8414-E381946C0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6FAB86-E7ED-44A7-8137-370B147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199" y="1784111"/>
            <a:ext cx="3825241" cy="3762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26A04B-360B-4881-908C-D163E42128FC}"/>
              </a:ext>
            </a:extLst>
          </p:cNvPr>
          <p:cNvSpPr/>
          <p:nvPr/>
        </p:nvSpPr>
        <p:spPr>
          <a:xfrm>
            <a:off x="5016500" y="2564997"/>
            <a:ext cx="5575301" cy="283464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7F19B1-2E59-4CCD-8942-883706A92B01}"/>
              </a:ext>
            </a:extLst>
          </p:cNvPr>
          <p:cNvSpPr/>
          <p:nvPr/>
        </p:nvSpPr>
        <p:spPr>
          <a:xfrm>
            <a:off x="5312410" y="2173837"/>
            <a:ext cx="2004060" cy="681123"/>
          </a:xfrm>
          <a:prstGeom prst="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F41D9CF-E701-4E86-8DCF-84CC60E6C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观点引用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67AEBC-0D4D-4CF1-8EE1-8EC5A1D32C8A}"/>
              </a:ext>
            </a:extLst>
          </p:cNvPr>
          <p:cNvSpPr txBox="1"/>
          <p:nvPr/>
        </p:nvSpPr>
        <p:spPr>
          <a:xfrm>
            <a:off x="1225737" y="1051560"/>
            <a:ext cx="748923" cy="17099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8800" dirty="0">
                <a:solidFill>
                  <a:schemeClr val="bg1"/>
                </a:solidFill>
                <a:latin typeface="+mj-lt"/>
              </a:rPr>
              <a:t>“</a:t>
            </a:r>
            <a:endParaRPr lang="zh-CN" altLang="en-US" sz="8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444029-665A-4C6B-BD46-3895CD34EEB1}"/>
              </a:ext>
            </a:extLst>
          </p:cNvPr>
          <p:cNvSpPr txBox="1"/>
          <p:nvPr/>
        </p:nvSpPr>
        <p:spPr>
          <a:xfrm>
            <a:off x="5480718" y="2284784"/>
            <a:ext cx="1667444" cy="4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仪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封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人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F2FF22-067E-40B2-A240-72DFFADB186B}"/>
              </a:ext>
            </a:extLst>
          </p:cNvPr>
          <p:cNvSpPr/>
          <p:nvPr/>
        </p:nvSpPr>
        <p:spPr>
          <a:xfrm>
            <a:off x="5339398" y="3053774"/>
            <a:ext cx="4754880" cy="189853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“木铎金声”语出《论语·八佾第三》：“</a:t>
            </a:r>
            <a:r>
              <a:rPr lang="zh-CN" altLang="en-US" sz="1600" dirty="0">
                <a:solidFill>
                  <a:schemeClr val="accent3"/>
                </a:solidFill>
              </a:rPr>
              <a:t>天下之无道也久矣，天将以夫子为木铎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”，中国伟大的教育家思想家孔子赋予了木铎以教育教化的象征含义。作为起源于夏商时代的中国古代响器，铎在历史上一直有“木铎司文，金铎司武”的传统区分。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0E269CA-11E2-43D8-B128-23DE149AA15C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AFB5383-843F-4F70-9F3A-F1BEAA63C069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AB0B615-7788-4FD6-BEE2-7DBE1C412A5E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7A07C8D-BE3C-435C-8894-B15601B1D1A5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-bubbles_1692">
              <a:extLst>
                <a:ext uri="{FF2B5EF4-FFF2-40B4-BE49-F238E27FC236}">
                  <a16:creationId xmlns:a16="http://schemas.microsoft.com/office/drawing/2014/main" id="{88C8E3B7-2FF0-45EC-B4AF-B1100EE82C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B0508C3-8796-4AEB-940B-17EE1D2B88F7}"/>
                </a:ext>
              </a:extLst>
            </p:cNvPr>
            <p:cNvSpPr txBox="1"/>
            <p:nvPr/>
          </p:nvSpPr>
          <p:spPr>
            <a:xfrm>
              <a:off x="5716485" y="-740956"/>
              <a:ext cx="6203865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在占位符中插入图片，调整装饰元素置于顶层</a:t>
              </a: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B46EF7E-A131-4B61-BFBD-0E99162A7567}"/>
              </a:ext>
            </a:extLst>
          </p:cNvPr>
          <p:cNvCxnSpPr/>
          <p:nvPr/>
        </p:nvCxnSpPr>
        <p:spPr>
          <a:xfrm>
            <a:off x="5016500" y="2564997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E5B8E11-7293-4197-B962-624785E28002}"/>
              </a:ext>
            </a:extLst>
          </p:cNvPr>
          <p:cNvCxnSpPr/>
          <p:nvPr/>
        </p:nvCxnSpPr>
        <p:spPr>
          <a:xfrm>
            <a:off x="10591801" y="2564997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8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30B5EC3-5997-4B87-B682-CDFC419F82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电脑样机页面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467B1747-3F58-47BF-BD79-20B9519672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7B618A-DD1D-4C36-8825-4DA4EF8A428F}"/>
              </a:ext>
            </a:extLst>
          </p:cNvPr>
          <p:cNvSpPr txBox="1"/>
          <p:nvPr/>
        </p:nvSpPr>
        <p:spPr>
          <a:xfrm>
            <a:off x="944955" y="2851111"/>
            <a:ext cx="2932564" cy="2857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“木铎金声”语出《论语·八佾第三》：“天下之无道也久矣，天将以夫子为木铎”，中国伟大的教育家思想家孔子赋予了木铎以教育教化的象征含义。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7527FA-C921-4044-B7E5-805200DE1FF6}"/>
              </a:ext>
            </a:extLst>
          </p:cNvPr>
          <p:cNvSpPr txBox="1"/>
          <p:nvPr/>
        </p:nvSpPr>
        <p:spPr>
          <a:xfrm>
            <a:off x="982324" y="2167030"/>
            <a:ext cx="1980029" cy="603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输入个标题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81183B7-B8EC-44B6-A16B-876EDAA6A3BF}"/>
              </a:ext>
            </a:extLst>
          </p:cNvPr>
          <p:cNvSpPr/>
          <p:nvPr/>
        </p:nvSpPr>
        <p:spPr>
          <a:xfrm>
            <a:off x="4666700" y="1885721"/>
            <a:ext cx="6362144" cy="3934928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795A64F-6F28-432A-8755-27FA88D46E26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2F2B69C-273E-471D-8EB9-234B3EF089F1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A68A16F-30F9-4C25-B1CD-4FE51AC48599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5F79AB1-EBC0-4F5A-8B58-A3FFE696802D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peech-bubbles_1692">
              <a:extLst>
                <a:ext uri="{FF2B5EF4-FFF2-40B4-BE49-F238E27FC236}">
                  <a16:creationId xmlns:a16="http://schemas.microsoft.com/office/drawing/2014/main" id="{8A50422A-54F2-4C07-B65F-198095A949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1879AC1-F87C-42BB-97EF-6765A13E131A}"/>
                </a:ext>
              </a:extLst>
            </p:cNvPr>
            <p:cNvSpPr txBox="1"/>
            <p:nvPr/>
          </p:nvSpPr>
          <p:spPr>
            <a:xfrm>
              <a:off x="6604029" y="-740956"/>
              <a:ext cx="4428778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69F260F-6FE9-4FC5-95AE-158F4CF9B798}"/>
              </a:ext>
            </a:extLst>
          </p:cNvPr>
          <p:cNvSpPr/>
          <p:nvPr/>
        </p:nvSpPr>
        <p:spPr>
          <a:xfrm>
            <a:off x="3217762" y="2129743"/>
            <a:ext cx="4554638" cy="1385618"/>
          </a:xfrm>
          <a:custGeom>
            <a:avLst/>
            <a:gdLst>
              <a:gd name="connsiteX0" fmla="*/ 0 w 4745620"/>
              <a:gd name="connsiteY0" fmla="*/ 0 h 1585731"/>
              <a:gd name="connsiteX1" fmla="*/ 3159889 w 4745620"/>
              <a:gd name="connsiteY1" fmla="*/ 0 h 1585731"/>
              <a:gd name="connsiteX2" fmla="*/ 4745620 w 4745620"/>
              <a:gd name="connsiteY2" fmla="*/ 1585731 h 15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5620" h="1585731">
                <a:moveTo>
                  <a:pt x="0" y="0"/>
                </a:moveTo>
                <a:lnTo>
                  <a:pt x="3159889" y="0"/>
                </a:lnTo>
                <a:lnTo>
                  <a:pt x="4745620" y="1585731"/>
                </a:lnTo>
              </a:path>
            </a:pathLst>
          </a:cu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F0EF5D-8A63-4E70-BED7-DEE007F1BC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手机样机页面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3AAD88-C548-46A7-87C3-26F1D8D3A7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D883E8-D991-4949-B99D-4BD0E10E5EE3}"/>
              </a:ext>
            </a:extLst>
          </p:cNvPr>
          <p:cNvSpPr txBox="1"/>
          <p:nvPr/>
        </p:nvSpPr>
        <p:spPr>
          <a:xfrm>
            <a:off x="982324" y="2512202"/>
            <a:ext cx="4107313" cy="2057679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“木铎金声”语出《论语·八佾第三》：“</a:t>
            </a:r>
            <a:r>
              <a:rPr lang="zh-CN" altLang="en-US" dirty="0">
                <a:solidFill>
                  <a:schemeClr val="accent3"/>
                </a:solidFill>
              </a:rPr>
              <a:t>天下之无道也久矣，天将以夫子为木铎</a:t>
            </a:r>
            <a:r>
              <a:rPr lang="zh-CN" altLang="en-US" dirty="0"/>
              <a:t>”，中国伟大的教育家思想家孔子赋予了木铎以教育教化的象征含义。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442BC9-387F-428A-98F5-778918093EA3}"/>
              </a:ext>
            </a:extLst>
          </p:cNvPr>
          <p:cNvSpPr txBox="1"/>
          <p:nvPr/>
        </p:nvSpPr>
        <p:spPr>
          <a:xfrm>
            <a:off x="1019694" y="1828121"/>
            <a:ext cx="1980029" cy="603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dirty="0">
                <a:latin typeface="+mj-ea"/>
                <a:ea typeface="+mj-ea"/>
              </a:rPr>
              <a:t>输入个标题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522190F-7304-4B2C-BF8C-AC1BB62A7F3F}"/>
              </a:ext>
            </a:extLst>
          </p:cNvPr>
          <p:cNvGrpSpPr/>
          <p:nvPr/>
        </p:nvGrpSpPr>
        <p:grpSpPr>
          <a:xfrm>
            <a:off x="3190754" y="2028144"/>
            <a:ext cx="203195" cy="203195"/>
            <a:chOff x="10322564" y="2275844"/>
            <a:chExt cx="406392" cy="40639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26031E8-DC51-4397-BEA1-ACF0E6A62DDD}"/>
                </a:ext>
              </a:extLst>
            </p:cNvPr>
            <p:cNvSpPr/>
            <p:nvPr/>
          </p:nvSpPr>
          <p:spPr>
            <a:xfrm>
              <a:off x="10393680" y="2346960"/>
              <a:ext cx="264160" cy="264160"/>
            </a:xfrm>
            <a:prstGeom prst="ellipse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2D70D57-A315-4B0C-AC84-829DA68D5456}"/>
                </a:ext>
              </a:extLst>
            </p:cNvPr>
            <p:cNvSpPr/>
            <p:nvPr/>
          </p:nvSpPr>
          <p:spPr>
            <a:xfrm>
              <a:off x="10322564" y="2275844"/>
              <a:ext cx="406392" cy="406392"/>
            </a:xfrm>
            <a:prstGeom prst="ellipse">
              <a:avLst/>
            </a:prstGeom>
            <a:noFill/>
            <a:ln w="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9922670-EA83-4918-8DDF-36FBBBC365A0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8AF4380E-FD0D-44D8-AFA4-79A571722AED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5E28D09-F4FA-4948-AA1B-5421AECA17AC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212D641-1925-40B4-96E1-315124713491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peech-bubbles_1692">
              <a:extLst>
                <a:ext uri="{FF2B5EF4-FFF2-40B4-BE49-F238E27FC236}">
                  <a16:creationId xmlns:a16="http://schemas.microsoft.com/office/drawing/2014/main" id="{EFE93ECE-4EB2-40D3-980F-FFB0E86B9B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18D4A5-B044-4103-9088-9F78245EC8B8}"/>
                </a:ext>
              </a:extLst>
            </p:cNvPr>
            <p:cNvSpPr txBox="1"/>
            <p:nvPr/>
          </p:nvSpPr>
          <p:spPr>
            <a:xfrm>
              <a:off x="6604028" y="-740956"/>
              <a:ext cx="4428779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F60F56B-8CD1-4B4D-8C7C-ED99473C1BA7}"/>
              </a:ext>
            </a:extLst>
          </p:cNvPr>
          <p:cNvSpPr/>
          <p:nvPr/>
        </p:nvSpPr>
        <p:spPr>
          <a:xfrm>
            <a:off x="7924800" y="1252538"/>
            <a:ext cx="2444750" cy="4352925"/>
          </a:xfrm>
          <a:prstGeom prst="rect">
            <a:avLst/>
          </a:prstGeom>
          <a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14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BD373A-BDC1-4AA1-8864-87FE6C416F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平板电脑样机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FF12CB-6747-498E-AA14-8B5E126AD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B62E84-8407-40A5-BF2E-2A452762C903}"/>
              </a:ext>
            </a:extLst>
          </p:cNvPr>
          <p:cNvSpPr txBox="1"/>
          <p:nvPr/>
        </p:nvSpPr>
        <p:spPr>
          <a:xfrm>
            <a:off x="1767840" y="2103323"/>
            <a:ext cx="4929935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hangingPunct="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“木铎金声”语出《论语·八佾第三》：“天下之无道也久矣，天将以夫子为木铎”，中国伟大的教育家思想家孔子赋予了木铎以教育教化的象征含义。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0A1F7F-2B9A-47E6-9ACE-71C89298ED32}"/>
              </a:ext>
            </a:extLst>
          </p:cNvPr>
          <p:cNvSpPr txBox="1"/>
          <p:nvPr/>
        </p:nvSpPr>
        <p:spPr>
          <a:xfrm>
            <a:off x="3812189" y="1696815"/>
            <a:ext cx="2885586" cy="45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✦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输入个标题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936F3-F90C-4620-B0AD-2E989E62B967}"/>
              </a:ext>
            </a:extLst>
          </p:cNvPr>
          <p:cNvSpPr txBox="1"/>
          <p:nvPr/>
        </p:nvSpPr>
        <p:spPr>
          <a:xfrm>
            <a:off x="1950720" y="3961988"/>
            <a:ext cx="4747055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hangingPunct="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“木铎金声”语出《论语·八佾第三》：“天下之无道也久矣，天将以夫子为木铎”，中国伟大的教育家思想家孔子赋予了木铎以教育教化的象征含义。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E849D9-DBA7-4A01-BE77-A47A75C1DFBA}"/>
              </a:ext>
            </a:extLst>
          </p:cNvPr>
          <p:cNvSpPr txBox="1"/>
          <p:nvPr/>
        </p:nvSpPr>
        <p:spPr>
          <a:xfrm>
            <a:off x="3812189" y="3555480"/>
            <a:ext cx="2885586" cy="45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✦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输入个标题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715034-4237-4169-8441-BAF58AC6B4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6168" y="812861"/>
            <a:ext cx="3762114" cy="500226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C705CF3-0EC5-46B8-80FE-368CC19AFC18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47DF405-2683-4BB2-B478-7671A302B6C7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E32C1F-00F0-476C-94CD-E3361A738F54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B3D530F-0E18-41D8-B18C-238CF49CB0E7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speech-bubbles_1692">
              <a:extLst>
                <a:ext uri="{FF2B5EF4-FFF2-40B4-BE49-F238E27FC236}">
                  <a16:creationId xmlns:a16="http://schemas.microsoft.com/office/drawing/2014/main" id="{2004FEDC-4210-4919-9AF8-50CB51073DE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148AC24-6C9F-48FE-9575-0C20D636C763}"/>
                </a:ext>
              </a:extLst>
            </p:cNvPr>
            <p:cNvSpPr txBox="1"/>
            <p:nvPr/>
          </p:nvSpPr>
          <p:spPr>
            <a:xfrm>
              <a:off x="6604029" y="-740956"/>
              <a:ext cx="4428778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32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384A6E-1AA3-4538-9D01-5463191AD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一图一段式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6D2CBDC-83A8-42F2-938E-BCF084B08E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iŝ1iďé">
            <a:extLst>
              <a:ext uri="{FF2B5EF4-FFF2-40B4-BE49-F238E27FC236}">
                <a16:creationId xmlns:a16="http://schemas.microsoft.com/office/drawing/2014/main" id="{7D13CA41-8E74-4CC0-996A-C613945E2C2F}"/>
              </a:ext>
            </a:extLst>
          </p:cNvPr>
          <p:cNvSpPr/>
          <p:nvPr/>
        </p:nvSpPr>
        <p:spPr bwMode="auto">
          <a:xfrm>
            <a:off x="1066799" y="1219200"/>
            <a:ext cx="4114800" cy="44196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ïṧ1ïḍè">
            <a:extLst>
              <a:ext uri="{FF2B5EF4-FFF2-40B4-BE49-F238E27FC236}">
                <a16:creationId xmlns:a16="http://schemas.microsoft.com/office/drawing/2014/main" id="{D56A4C26-2966-4495-BD7D-7542B2DA6D3B}"/>
              </a:ext>
            </a:extLst>
          </p:cNvPr>
          <p:cNvSpPr txBox="1"/>
          <p:nvPr/>
        </p:nvSpPr>
        <p:spPr>
          <a:xfrm>
            <a:off x="5545589" y="1657433"/>
            <a:ext cx="5579611" cy="11360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800" b="1" dirty="0">
                <a:latin typeface="+mj-ea"/>
                <a:ea typeface="+mj-ea"/>
              </a:rPr>
              <a:t>这里是一个标题，输入一句话概括这张图。</a:t>
            </a:r>
            <a:endParaRPr lang="en-US" altLang="zh-CN" sz="2800" b="1" dirty="0"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09EE9C0-544F-45D8-9033-5C3E374D5863}"/>
              </a:ext>
            </a:extLst>
          </p:cNvPr>
          <p:cNvCxnSpPr>
            <a:cxnSpLocks/>
          </p:cNvCxnSpPr>
          <p:nvPr/>
        </p:nvCxnSpPr>
        <p:spPr>
          <a:xfrm>
            <a:off x="6858002" y="4271153"/>
            <a:ext cx="44291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F41ACC9-3BF7-4F31-AAD4-FF4691246A20}"/>
              </a:ext>
            </a:extLst>
          </p:cNvPr>
          <p:cNvSpPr/>
          <p:nvPr/>
        </p:nvSpPr>
        <p:spPr>
          <a:xfrm>
            <a:off x="5545590" y="2793505"/>
            <a:ext cx="5741535" cy="307735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“木铎金声”图案古朴凝重，造型端庄，架构严谨，整体具有向上发展力，既具有浓郁的传统文化气质和豁达内的民族气度，也体现了博观约取，厚积薄发的勃勃生机和发展力。</a:t>
            </a:r>
          </a:p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校徽整体图案采用国际通用的圆形构图，反映了主流性的纯粹学院风格，它与造型方正规矩的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</a:rPr>
              <a:t>“木铎金声”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图案互为表里，相得益彰。集中反映了历代北师大人对“爱国进步、诚信质朴、求真创新、为人师表”优良传统和“学为人师，行为世范”校训的追求实践。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74F5B2E-0A8C-43CF-A057-69DA43B1E4EA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2FFE21E-A10B-4CB4-8DAA-CA11674FCE53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42B1EF8-F9CB-4DCE-967B-B015F91C318E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3FEA112-A7BC-4A1F-92B2-8253E2D04B59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peech-bubbles_1692">
              <a:extLst>
                <a:ext uri="{FF2B5EF4-FFF2-40B4-BE49-F238E27FC236}">
                  <a16:creationId xmlns:a16="http://schemas.microsoft.com/office/drawing/2014/main" id="{4F49B659-1E0D-4758-9A4A-F6C5898E08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87FF8E1-3FB3-4E4E-B990-BC250D2FC009}"/>
                </a:ext>
              </a:extLst>
            </p:cNvPr>
            <p:cNvSpPr txBox="1"/>
            <p:nvPr/>
          </p:nvSpPr>
          <p:spPr>
            <a:xfrm>
              <a:off x="6604028" y="-740956"/>
              <a:ext cx="4428779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</a:t>
              </a: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662EC1E-0873-496D-9797-272E9C8F1E26}"/>
              </a:ext>
            </a:extLst>
          </p:cNvPr>
          <p:cNvCxnSpPr/>
          <p:nvPr/>
        </p:nvCxnSpPr>
        <p:spPr>
          <a:xfrm>
            <a:off x="11496675" y="2698510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2802491-20CA-4B20-832A-F4732556DC88}"/>
              </a:ext>
            </a:extLst>
          </p:cNvPr>
          <p:cNvSpPr/>
          <p:nvPr/>
        </p:nvSpPr>
        <p:spPr>
          <a:xfrm>
            <a:off x="1066798" y="1219200"/>
            <a:ext cx="628717" cy="1266727"/>
          </a:xfrm>
          <a:custGeom>
            <a:avLst/>
            <a:gdLst>
              <a:gd name="connsiteX0" fmla="*/ 0 w 713484"/>
              <a:gd name="connsiteY0" fmla="*/ 1437513 h 1437514"/>
              <a:gd name="connsiteX1" fmla="*/ 713484 w 713484"/>
              <a:gd name="connsiteY1" fmla="*/ 1437513 h 1437514"/>
              <a:gd name="connsiteX2" fmla="*/ 713484 w 713484"/>
              <a:gd name="connsiteY2" fmla="*/ 1437514 h 1437514"/>
              <a:gd name="connsiteX3" fmla="*/ 0 w 713484"/>
              <a:gd name="connsiteY3" fmla="*/ 1437514 h 1437514"/>
              <a:gd name="connsiteX4" fmla="*/ 0 w 713484"/>
              <a:gd name="connsiteY4" fmla="*/ 0 h 1437514"/>
              <a:gd name="connsiteX5" fmla="*/ 713484 w 713484"/>
              <a:gd name="connsiteY5" fmla="*/ 0 h 1437514"/>
              <a:gd name="connsiteX6" fmla="*/ 713484 w 713484"/>
              <a:gd name="connsiteY6" fmla="*/ 1437513 h 1437514"/>
              <a:gd name="connsiteX7" fmla="*/ 356742 w 713484"/>
              <a:gd name="connsiteY7" fmla="*/ 1203766 h 1437514"/>
              <a:gd name="connsiteX8" fmla="*/ 0 w 713484"/>
              <a:gd name="connsiteY8" fmla="*/ 1437513 h 143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484" h="1437514">
                <a:moveTo>
                  <a:pt x="0" y="1437513"/>
                </a:moveTo>
                <a:lnTo>
                  <a:pt x="713484" y="1437513"/>
                </a:lnTo>
                <a:lnTo>
                  <a:pt x="713484" y="1437514"/>
                </a:lnTo>
                <a:lnTo>
                  <a:pt x="0" y="1437514"/>
                </a:lnTo>
                <a:close/>
                <a:moveTo>
                  <a:pt x="0" y="0"/>
                </a:moveTo>
                <a:lnTo>
                  <a:pt x="713484" y="0"/>
                </a:lnTo>
                <a:lnTo>
                  <a:pt x="713484" y="1437513"/>
                </a:lnTo>
                <a:lnTo>
                  <a:pt x="356742" y="1203766"/>
                </a:lnTo>
                <a:lnTo>
                  <a:pt x="0" y="1437513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9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CB5EAC-5F77-4457-BA74-1D2BD9DA8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两段图文</a:t>
            </a: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47015AA0-FDB2-43EE-900A-F652CFA067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99959103-9E00-44BD-8687-7AFFF990230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A79632-7DC6-4A66-AEC8-3E1A269ECAC6}"/>
              </a:ext>
            </a:extLst>
          </p:cNvPr>
          <p:cNvSpPr/>
          <p:nvPr/>
        </p:nvSpPr>
        <p:spPr>
          <a:xfrm>
            <a:off x="1192848" y="3672840"/>
            <a:ext cx="4866640" cy="201676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1" b="-155295"/>
            </a:stretch>
          </a:blip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07A3F9-0007-4116-A3A2-DF66AB00D30D}"/>
              </a:ext>
            </a:extLst>
          </p:cNvPr>
          <p:cNvSpPr/>
          <p:nvPr/>
        </p:nvSpPr>
        <p:spPr>
          <a:xfrm>
            <a:off x="6059488" y="1656080"/>
            <a:ext cx="4866640" cy="20167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D20B71-9D1B-4696-908F-8A57F23D0E91}"/>
              </a:ext>
            </a:extLst>
          </p:cNvPr>
          <p:cNvSpPr txBox="1"/>
          <p:nvPr/>
        </p:nvSpPr>
        <p:spPr>
          <a:xfrm>
            <a:off x="4247700" y="1833229"/>
            <a:ext cx="1537600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✦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输入标题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9A8845-CE7A-45CA-82CE-458022157241}"/>
              </a:ext>
            </a:extLst>
          </p:cNvPr>
          <p:cNvSpPr txBox="1"/>
          <p:nvPr/>
        </p:nvSpPr>
        <p:spPr>
          <a:xfrm>
            <a:off x="6325275" y="3903959"/>
            <a:ext cx="1653017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输入标题  </a:t>
            </a:r>
            <a:r>
              <a:rPr lang="zh-CN" altLang="en-US" sz="2000" dirty="0">
                <a:solidFill>
                  <a:schemeClr val="bg1"/>
                </a:solidFill>
              </a:rPr>
              <a:t>✦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DEC831C-19A5-4D2D-B776-AAB01E3C3089}"/>
              </a:ext>
            </a:extLst>
          </p:cNvPr>
          <p:cNvCxnSpPr>
            <a:cxnSpLocks/>
          </p:cNvCxnSpPr>
          <p:nvPr/>
        </p:nvCxnSpPr>
        <p:spPr>
          <a:xfrm>
            <a:off x="5798464" y="1930400"/>
            <a:ext cx="0" cy="149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1F9D6D0-B3F1-4B86-ADD8-78EE6E580BE6}"/>
              </a:ext>
            </a:extLst>
          </p:cNvPr>
          <p:cNvCxnSpPr>
            <a:cxnSpLocks/>
          </p:cNvCxnSpPr>
          <p:nvPr/>
        </p:nvCxnSpPr>
        <p:spPr>
          <a:xfrm>
            <a:off x="6304955" y="4003040"/>
            <a:ext cx="0" cy="1498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BD20CED-2AB4-48A2-ABBD-1550D49882B6}"/>
              </a:ext>
            </a:extLst>
          </p:cNvPr>
          <p:cNvSpPr txBox="1"/>
          <p:nvPr/>
        </p:nvSpPr>
        <p:spPr>
          <a:xfrm>
            <a:off x="2824823" y="2346132"/>
            <a:ext cx="2973641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/>
                </a:solidFill>
              </a:rPr>
              <a:t>“木铎金声”图案古朴凝重，造型端庄，架构严谨整体具有向上发展力</a:t>
            </a:r>
            <a:endParaRPr lang="en-US" altLang="zh-CN" sz="1600" spc="300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E495973-3BFF-49EF-AE84-CC85F81AB350}"/>
              </a:ext>
            </a:extLst>
          </p:cNvPr>
          <p:cNvSpPr txBox="1"/>
          <p:nvPr/>
        </p:nvSpPr>
        <p:spPr>
          <a:xfrm>
            <a:off x="6365279" y="4381116"/>
            <a:ext cx="3277479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/>
                </a:solidFill>
              </a:rPr>
              <a:t>“木铎金声”图案古朴凝重，造型端庄，架构严谨，整体具有向上发展力</a:t>
            </a:r>
            <a:endParaRPr lang="en-US" altLang="zh-CN" sz="1600" spc="300" dirty="0">
              <a:solidFill>
                <a:schemeClr val="bg1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C39F46-C670-46D4-BE79-F5A522AC1B69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2CE5992-46C6-4FA6-98A8-BB0555ABF9A0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7E70F5-1B94-4094-A418-C45E01A3CF2D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5620D13-8384-46EC-8AF4-5139778733CF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-bubbles_1692">
              <a:extLst>
                <a:ext uri="{FF2B5EF4-FFF2-40B4-BE49-F238E27FC236}">
                  <a16:creationId xmlns:a16="http://schemas.microsoft.com/office/drawing/2014/main" id="{5DF33401-A4A6-4206-A7A5-FBC0BC0212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9A69F32-F9B8-4BC1-99A3-B4BD49CE3CC2}"/>
                </a:ext>
              </a:extLst>
            </p:cNvPr>
            <p:cNvSpPr txBox="1"/>
            <p:nvPr/>
          </p:nvSpPr>
          <p:spPr>
            <a:xfrm>
              <a:off x="6604029" y="-740956"/>
              <a:ext cx="4428778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E3C65743-85AF-4D9C-A2D8-60FBD77C92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effectLst/>
        </p:spPr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E47D1CC3-F2D5-4F06-B048-284FEA40DB08}"/>
              </a:ext>
            </a:extLst>
          </p:cNvPr>
          <p:cNvSpPr/>
          <p:nvPr/>
        </p:nvSpPr>
        <p:spPr>
          <a:xfrm>
            <a:off x="8484138" y="1656080"/>
            <a:ext cx="2433320" cy="1949296"/>
          </a:xfrm>
          <a:custGeom>
            <a:avLst/>
            <a:gdLst>
              <a:gd name="connsiteX0" fmla="*/ 0 w 2433320"/>
              <a:gd name="connsiteY0" fmla="*/ 0 h 2016760"/>
              <a:gd name="connsiteX1" fmla="*/ 2433320 w 2433320"/>
              <a:gd name="connsiteY1" fmla="*/ 0 h 2016760"/>
              <a:gd name="connsiteX2" fmla="*/ 2433320 w 2433320"/>
              <a:gd name="connsiteY2" fmla="*/ 2016760 h 2016760"/>
              <a:gd name="connsiteX3" fmla="*/ 0 w 243332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320" h="2016760">
                <a:moveTo>
                  <a:pt x="0" y="0"/>
                </a:moveTo>
                <a:lnTo>
                  <a:pt x="2433320" y="0"/>
                </a:lnTo>
                <a:lnTo>
                  <a:pt x="2433320" y="2016760"/>
                </a:lnTo>
                <a:lnTo>
                  <a:pt x="0" y="201676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2" b="-1159"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3E1F5C2-894D-40E7-88CE-2CAF82BD5FB3}"/>
              </a:ext>
            </a:extLst>
          </p:cNvPr>
          <p:cNvSpPr/>
          <p:nvPr/>
        </p:nvSpPr>
        <p:spPr>
          <a:xfrm>
            <a:off x="6046438" y="1623116"/>
            <a:ext cx="2446370" cy="2049724"/>
          </a:xfrm>
          <a:prstGeom prst="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CB5EAC-5F77-4457-BA74-1D2BD9DA8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549275"/>
            <a:ext cx="10801350" cy="502285"/>
          </a:xfrm>
        </p:spPr>
        <p:txBody>
          <a:bodyPr/>
          <a:lstStyle/>
          <a:p>
            <a:r>
              <a:rPr lang="zh-CN" altLang="en-US" dirty="0"/>
              <a:t>四段图文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B67C0EE-71DD-448A-BF23-F7D80E4472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18908" y="1623116"/>
            <a:ext cx="2407220" cy="2016760"/>
          </a:xfrm>
          <a:effectLst/>
        </p:spPr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1CD05027-6173-47DB-AA68-40AEB376B5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effectLst/>
        </p:spPr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11988B43-CFB4-4069-B676-CBE07B8E9C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effectLst/>
        </p:spPr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E237E0DB-B8B4-456A-B7C5-5B1714F985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effectLst/>
        </p:spPr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C39F46-C670-46D4-BE79-F5A522AC1B69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2CE5992-46C6-4FA6-98A8-BB0555ABF9A0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7E70F5-1B94-4094-A418-C45E01A3CF2D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5620D13-8384-46EC-8AF4-5139778733CF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-bubbles_1692">
              <a:extLst>
                <a:ext uri="{FF2B5EF4-FFF2-40B4-BE49-F238E27FC236}">
                  <a16:creationId xmlns:a16="http://schemas.microsoft.com/office/drawing/2014/main" id="{5DF33401-A4A6-4206-A7A5-FBC0BC0212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9A69F32-F9B8-4BC1-99A3-B4BD49CE3CC2}"/>
                </a:ext>
              </a:extLst>
            </p:cNvPr>
            <p:cNvSpPr txBox="1"/>
            <p:nvPr/>
          </p:nvSpPr>
          <p:spPr>
            <a:xfrm>
              <a:off x="6604029" y="-740956"/>
              <a:ext cx="4428778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</a:t>
              </a:r>
            </a:p>
          </p:txBody>
        </p:sp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5DBAB0F6-6AE6-40B1-9BDB-4E9E49E443C8}"/>
              </a:ext>
            </a:extLst>
          </p:cNvPr>
          <p:cNvSpPr/>
          <p:nvPr/>
        </p:nvSpPr>
        <p:spPr>
          <a:xfrm>
            <a:off x="1192848" y="3642360"/>
            <a:ext cx="2433320" cy="2016760"/>
          </a:xfrm>
          <a:custGeom>
            <a:avLst/>
            <a:gdLst>
              <a:gd name="connsiteX0" fmla="*/ 0 w 2433320"/>
              <a:gd name="connsiteY0" fmla="*/ 0 h 2016760"/>
              <a:gd name="connsiteX1" fmla="*/ 2433320 w 2433320"/>
              <a:gd name="connsiteY1" fmla="*/ 0 h 2016760"/>
              <a:gd name="connsiteX2" fmla="*/ 2433320 w 2433320"/>
              <a:gd name="connsiteY2" fmla="*/ 2016760 h 2016760"/>
              <a:gd name="connsiteX3" fmla="*/ 0 w 243332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320" h="2016760">
                <a:moveTo>
                  <a:pt x="0" y="0"/>
                </a:moveTo>
                <a:lnTo>
                  <a:pt x="2433320" y="0"/>
                </a:lnTo>
                <a:lnTo>
                  <a:pt x="2433320" y="2016760"/>
                </a:lnTo>
                <a:lnTo>
                  <a:pt x="0" y="201676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" r="-536" b="-8637"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180BC024-9F2B-4E0C-9B23-D7BC4C1CDF9A}"/>
              </a:ext>
            </a:extLst>
          </p:cNvPr>
          <p:cNvSpPr/>
          <p:nvPr/>
        </p:nvSpPr>
        <p:spPr>
          <a:xfrm>
            <a:off x="3639218" y="1640840"/>
            <a:ext cx="2433320" cy="2016760"/>
          </a:xfrm>
          <a:custGeom>
            <a:avLst/>
            <a:gdLst>
              <a:gd name="connsiteX0" fmla="*/ 0 w 2433320"/>
              <a:gd name="connsiteY0" fmla="*/ 0 h 2016760"/>
              <a:gd name="connsiteX1" fmla="*/ 2433320 w 2433320"/>
              <a:gd name="connsiteY1" fmla="*/ 0 h 2016760"/>
              <a:gd name="connsiteX2" fmla="*/ 2433320 w 2433320"/>
              <a:gd name="connsiteY2" fmla="*/ 2016760 h 2016760"/>
              <a:gd name="connsiteX3" fmla="*/ 0 w 243332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320" h="2016760">
                <a:moveTo>
                  <a:pt x="0" y="0"/>
                </a:moveTo>
                <a:lnTo>
                  <a:pt x="2433320" y="0"/>
                </a:lnTo>
                <a:lnTo>
                  <a:pt x="2433320" y="2016760"/>
                </a:lnTo>
                <a:lnTo>
                  <a:pt x="0" y="201676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" b="-1328"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25C6FD6E-1761-43CE-852D-60C69649E8F2}"/>
              </a:ext>
            </a:extLst>
          </p:cNvPr>
          <p:cNvSpPr/>
          <p:nvPr/>
        </p:nvSpPr>
        <p:spPr>
          <a:xfrm>
            <a:off x="6046438" y="3642360"/>
            <a:ext cx="2433320" cy="2016760"/>
          </a:xfrm>
          <a:custGeom>
            <a:avLst/>
            <a:gdLst>
              <a:gd name="connsiteX0" fmla="*/ 0 w 2433320"/>
              <a:gd name="connsiteY0" fmla="*/ 0 h 2016760"/>
              <a:gd name="connsiteX1" fmla="*/ 2433320 w 2433320"/>
              <a:gd name="connsiteY1" fmla="*/ 0 h 2016760"/>
              <a:gd name="connsiteX2" fmla="*/ 2433320 w 2433320"/>
              <a:gd name="connsiteY2" fmla="*/ 2016760 h 2016760"/>
              <a:gd name="connsiteX3" fmla="*/ 0 w 2433320"/>
              <a:gd name="connsiteY3" fmla="*/ 2016760 h 20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320" h="2016760">
                <a:moveTo>
                  <a:pt x="0" y="0"/>
                </a:moveTo>
                <a:lnTo>
                  <a:pt x="2433320" y="0"/>
                </a:lnTo>
                <a:lnTo>
                  <a:pt x="2433320" y="2016760"/>
                </a:lnTo>
                <a:lnTo>
                  <a:pt x="0" y="201676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536" t="-123" r="-11640" b="-1925"/>
            </a:stretch>
          </a:blip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75A645-E476-46C8-9876-6CBBED442E3D}"/>
              </a:ext>
            </a:extLst>
          </p:cNvPr>
          <p:cNvGrpSpPr/>
          <p:nvPr/>
        </p:nvGrpSpPr>
        <p:grpSpPr>
          <a:xfrm>
            <a:off x="1722363" y="1851907"/>
            <a:ext cx="1467068" cy="1518673"/>
            <a:chOff x="1722363" y="1851907"/>
            <a:chExt cx="1467068" cy="151867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BD20CED-2AB4-48A2-ABBD-1550D49882B6}"/>
                </a:ext>
              </a:extLst>
            </p:cNvPr>
            <p:cNvSpPr txBox="1"/>
            <p:nvPr/>
          </p:nvSpPr>
          <p:spPr>
            <a:xfrm>
              <a:off x="1876251" y="2346132"/>
              <a:ext cx="1159292" cy="10244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爱国进步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诚信质朴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求真创新</a:t>
              </a:r>
              <a:endParaRPr lang="en-US" altLang="zh-CN" sz="1600" spc="3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50D1234-B866-487D-B57E-645A958AC091}"/>
                </a:ext>
              </a:extLst>
            </p:cNvPr>
            <p:cNvSpPr txBox="1"/>
            <p:nvPr/>
          </p:nvSpPr>
          <p:spPr>
            <a:xfrm>
              <a:off x="1722363" y="1851907"/>
              <a:ext cx="1467068" cy="45448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输入</a:t>
              </a:r>
              <a:r>
                <a:rPr lang="zh-CN" altLang="en-US" sz="2000" dirty="0">
                  <a:solidFill>
                    <a:schemeClr val="bg1"/>
                  </a:solidFill>
                </a:rPr>
                <a:t>✦</a:t>
              </a: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77F478D-CB68-4EA4-8509-CDFC7CF0FCBC}"/>
                </a:ext>
              </a:extLst>
            </p:cNvPr>
            <p:cNvCxnSpPr/>
            <p:nvPr/>
          </p:nvCxnSpPr>
          <p:spPr>
            <a:xfrm>
              <a:off x="1824213" y="2346132"/>
              <a:ext cx="12633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0BAD49-B8D7-46BD-93D3-5609F22A1CFC}"/>
              </a:ext>
            </a:extLst>
          </p:cNvPr>
          <p:cNvGrpSpPr/>
          <p:nvPr/>
        </p:nvGrpSpPr>
        <p:grpSpPr>
          <a:xfrm>
            <a:off x="6536088" y="1851907"/>
            <a:ext cx="1467068" cy="1518673"/>
            <a:chOff x="1722363" y="1851907"/>
            <a:chExt cx="1467068" cy="151867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B611484-C81D-42BE-A9C6-D5D7895455A3}"/>
                </a:ext>
              </a:extLst>
            </p:cNvPr>
            <p:cNvSpPr txBox="1"/>
            <p:nvPr/>
          </p:nvSpPr>
          <p:spPr>
            <a:xfrm>
              <a:off x="1876251" y="2346132"/>
              <a:ext cx="1159292" cy="10244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爱国进步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诚信质朴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求真创新</a:t>
              </a:r>
              <a:endParaRPr lang="en-US" altLang="zh-CN" sz="1600" spc="300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9526251-6583-447E-9B94-ABDFBF77DC1C}"/>
                </a:ext>
              </a:extLst>
            </p:cNvPr>
            <p:cNvSpPr txBox="1"/>
            <p:nvPr/>
          </p:nvSpPr>
          <p:spPr>
            <a:xfrm>
              <a:off x="1722363" y="1851907"/>
              <a:ext cx="1467068" cy="45448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输入</a:t>
              </a:r>
              <a:r>
                <a:rPr lang="zh-CN" altLang="en-US" sz="2000" dirty="0">
                  <a:solidFill>
                    <a:schemeClr val="bg1"/>
                  </a:solidFill>
                </a:rPr>
                <a:t>✦</a:t>
              </a: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541CFF4-D6FB-4825-B2AF-AE88C692CD7C}"/>
                </a:ext>
              </a:extLst>
            </p:cNvPr>
            <p:cNvCxnSpPr/>
            <p:nvPr/>
          </p:nvCxnSpPr>
          <p:spPr>
            <a:xfrm>
              <a:off x="1824213" y="2346132"/>
              <a:ext cx="12633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08136FE-9004-476D-B9CC-C6C8A7D5C23B}"/>
              </a:ext>
            </a:extLst>
          </p:cNvPr>
          <p:cNvGrpSpPr/>
          <p:nvPr/>
        </p:nvGrpSpPr>
        <p:grpSpPr>
          <a:xfrm>
            <a:off x="4122343" y="3906229"/>
            <a:ext cx="1467068" cy="1833566"/>
            <a:chOff x="1722363" y="1851907"/>
            <a:chExt cx="1467068" cy="1833566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696AD5D-61F0-4885-8C6C-51E5277B54E7}"/>
                </a:ext>
              </a:extLst>
            </p:cNvPr>
            <p:cNvSpPr txBox="1"/>
            <p:nvPr/>
          </p:nvSpPr>
          <p:spPr>
            <a:xfrm>
              <a:off x="1876251" y="2346132"/>
              <a:ext cx="1159292" cy="13393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爱国进步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诚信质朴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求真创新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1600" spc="300" dirty="0">
                <a:solidFill>
                  <a:schemeClr val="bg1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909050E-47AC-4EDB-B749-45211ADD56F2}"/>
                </a:ext>
              </a:extLst>
            </p:cNvPr>
            <p:cNvSpPr txBox="1"/>
            <p:nvPr/>
          </p:nvSpPr>
          <p:spPr>
            <a:xfrm>
              <a:off x="1722363" y="1851907"/>
              <a:ext cx="1467068" cy="45448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输入</a:t>
              </a:r>
              <a:r>
                <a:rPr lang="zh-CN" altLang="en-US" sz="2000" dirty="0">
                  <a:solidFill>
                    <a:schemeClr val="bg1"/>
                  </a:solidFill>
                </a:rPr>
                <a:t>✦</a:t>
              </a: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</a:t>
              </a: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01E615B3-5350-4C39-82DA-27C858B42466}"/>
                </a:ext>
              </a:extLst>
            </p:cNvPr>
            <p:cNvCxnSpPr/>
            <p:nvPr/>
          </p:nvCxnSpPr>
          <p:spPr>
            <a:xfrm>
              <a:off x="1824213" y="2346132"/>
              <a:ext cx="12633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21DEFF0-0EAA-458A-B785-A257A9D14C54}"/>
              </a:ext>
            </a:extLst>
          </p:cNvPr>
          <p:cNvGrpSpPr/>
          <p:nvPr/>
        </p:nvGrpSpPr>
        <p:grpSpPr>
          <a:xfrm>
            <a:off x="8988983" y="3906229"/>
            <a:ext cx="1467068" cy="1833566"/>
            <a:chOff x="1722363" y="1851907"/>
            <a:chExt cx="1467068" cy="1833566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9ADAAE0-FC98-4389-88B3-6E338642B5AF}"/>
                </a:ext>
              </a:extLst>
            </p:cNvPr>
            <p:cNvSpPr txBox="1"/>
            <p:nvPr/>
          </p:nvSpPr>
          <p:spPr>
            <a:xfrm>
              <a:off x="1876251" y="2346132"/>
              <a:ext cx="1159292" cy="133934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爱国进步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诚信质朴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chemeClr val="bg1"/>
                  </a:solidFill>
                </a:rPr>
                <a:t>求真创新</a:t>
              </a:r>
              <a:endParaRPr lang="en-US" altLang="zh-CN" sz="1600" spc="3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1600" spc="300" dirty="0">
                <a:solidFill>
                  <a:schemeClr val="bg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3529B5E-685D-4978-A235-919029E2D883}"/>
                </a:ext>
              </a:extLst>
            </p:cNvPr>
            <p:cNvSpPr txBox="1"/>
            <p:nvPr/>
          </p:nvSpPr>
          <p:spPr>
            <a:xfrm>
              <a:off x="1722363" y="1851907"/>
              <a:ext cx="1467068" cy="45448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输入</a:t>
              </a:r>
              <a:r>
                <a:rPr lang="zh-CN" altLang="en-US" sz="2000" dirty="0">
                  <a:solidFill>
                    <a:schemeClr val="bg1"/>
                  </a:solidFill>
                </a:rPr>
                <a:t>✦</a:t>
              </a: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</a:t>
              </a: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B5F5F29-0D8C-4839-B3FD-2D1874CB7A2C}"/>
                </a:ext>
              </a:extLst>
            </p:cNvPr>
            <p:cNvCxnSpPr/>
            <p:nvPr/>
          </p:nvCxnSpPr>
          <p:spPr>
            <a:xfrm>
              <a:off x="1824213" y="2346132"/>
              <a:ext cx="12633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29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7E522A-2E81-4ED9-B653-1142F79E9D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549275"/>
            <a:ext cx="10801350" cy="502285"/>
          </a:xfrm>
        </p:spPr>
        <p:txBody>
          <a:bodyPr/>
          <a:lstStyle/>
          <a:p>
            <a:r>
              <a:rPr lang="zh-CN" altLang="en-US" dirty="0"/>
              <a:t>三段文字页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363C4EA-C32F-4C49-9180-EC8BE978C665}"/>
              </a:ext>
            </a:extLst>
          </p:cNvPr>
          <p:cNvSpPr/>
          <p:nvPr/>
        </p:nvSpPr>
        <p:spPr>
          <a:xfrm>
            <a:off x="0" y="1752898"/>
            <a:ext cx="12192000" cy="3611583"/>
          </a:xfrm>
          <a:custGeom>
            <a:avLst/>
            <a:gdLst>
              <a:gd name="connsiteX0" fmla="*/ 0 w 12192000"/>
              <a:gd name="connsiteY0" fmla="*/ 0 h 3611583"/>
              <a:gd name="connsiteX1" fmla="*/ 12192000 w 12192000"/>
              <a:gd name="connsiteY1" fmla="*/ 0 h 3611583"/>
              <a:gd name="connsiteX2" fmla="*/ 12192000 w 12192000"/>
              <a:gd name="connsiteY2" fmla="*/ 3611583 h 3611583"/>
              <a:gd name="connsiteX3" fmla="*/ 0 w 12192000"/>
              <a:gd name="connsiteY3" fmla="*/ 3611583 h 3611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11583">
                <a:moveTo>
                  <a:pt x="0" y="0"/>
                </a:moveTo>
                <a:lnTo>
                  <a:pt x="12192000" y="0"/>
                </a:lnTo>
                <a:lnTo>
                  <a:pt x="12192000" y="3611583"/>
                </a:lnTo>
                <a:lnTo>
                  <a:pt x="0" y="3611583"/>
                </a:lnTo>
                <a:close/>
              </a:path>
            </a:pathLst>
          </a:cu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8EB08CD-8995-42E9-8E39-AC1D203BE603}"/>
              </a:ext>
            </a:extLst>
          </p:cNvPr>
          <p:cNvSpPr/>
          <p:nvPr/>
        </p:nvSpPr>
        <p:spPr>
          <a:xfrm>
            <a:off x="4168140" y="1219201"/>
            <a:ext cx="3855720" cy="4892040"/>
          </a:xfrm>
          <a:prstGeom prst="roundRect">
            <a:avLst>
              <a:gd name="adj" fmla="val 7181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01834C-CDC3-4EA5-A3A0-E6947C11C130}"/>
              </a:ext>
            </a:extLst>
          </p:cNvPr>
          <p:cNvSpPr/>
          <p:nvPr/>
        </p:nvSpPr>
        <p:spPr>
          <a:xfrm>
            <a:off x="695324" y="1417637"/>
            <a:ext cx="3274695" cy="4373245"/>
          </a:xfrm>
          <a:prstGeom prst="roundRect">
            <a:avLst>
              <a:gd name="adj" fmla="val 3636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A64FDEC-D719-4B8E-BB56-155BA464A736}"/>
              </a:ext>
            </a:extLst>
          </p:cNvPr>
          <p:cNvSpPr/>
          <p:nvPr/>
        </p:nvSpPr>
        <p:spPr>
          <a:xfrm>
            <a:off x="8221980" y="1493519"/>
            <a:ext cx="3274695" cy="4373245"/>
          </a:xfrm>
          <a:prstGeom prst="roundRect">
            <a:avLst>
              <a:gd name="adj" fmla="val 5032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1560DC-6014-48F6-9CE3-2FFBDAD03384}"/>
              </a:ext>
            </a:extLst>
          </p:cNvPr>
          <p:cNvSpPr txBox="1"/>
          <p:nvPr/>
        </p:nvSpPr>
        <p:spPr>
          <a:xfrm>
            <a:off x="4977745" y="1539819"/>
            <a:ext cx="2236510" cy="45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✦ 这是小标题 ✦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A2FB45-19ED-41FB-9A0F-4D83D84BEDA8}"/>
              </a:ext>
            </a:extLst>
          </p:cNvPr>
          <p:cNvSpPr txBox="1"/>
          <p:nvPr/>
        </p:nvSpPr>
        <p:spPr>
          <a:xfrm>
            <a:off x="1214416" y="1691976"/>
            <a:ext cx="2236510" cy="4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</a:rPr>
              <a:t>✦ 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这是小标题 </a:t>
            </a:r>
            <a:r>
              <a:rPr lang="zh-CN" altLang="en-US" sz="2000" dirty="0">
                <a:solidFill>
                  <a:schemeClr val="accent1"/>
                </a:solidFill>
              </a:rPr>
              <a:t>✦ 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8DA4876-AD15-4DDF-88F3-53F59AF83E3E}"/>
              </a:ext>
            </a:extLst>
          </p:cNvPr>
          <p:cNvCxnSpPr>
            <a:cxnSpLocks/>
          </p:cNvCxnSpPr>
          <p:nvPr/>
        </p:nvCxnSpPr>
        <p:spPr>
          <a:xfrm>
            <a:off x="1138727" y="2286000"/>
            <a:ext cx="2387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2C5F90-04F5-43BF-8CCC-0204481BE3EC}"/>
              </a:ext>
            </a:extLst>
          </p:cNvPr>
          <p:cNvCxnSpPr>
            <a:cxnSpLocks/>
          </p:cNvCxnSpPr>
          <p:nvPr/>
        </p:nvCxnSpPr>
        <p:spPr>
          <a:xfrm>
            <a:off x="8665383" y="2286000"/>
            <a:ext cx="2387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C876BAD-E31A-4E8A-86FE-15370F870D90}"/>
              </a:ext>
            </a:extLst>
          </p:cNvPr>
          <p:cNvSpPr txBox="1"/>
          <p:nvPr/>
        </p:nvSpPr>
        <p:spPr>
          <a:xfrm>
            <a:off x="4629233" y="2194601"/>
            <a:ext cx="2918030" cy="36115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“木铎金声”图案古朴凝重，整体具有向上发展力，既具有浓郁的传统文化气质和豁达内的民族气度，也体现了博观约取，厚积薄发的勃勃生机和发展力。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DCB5B5-DF82-4A9C-A61D-5A19C5957E04}"/>
              </a:ext>
            </a:extLst>
          </p:cNvPr>
          <p:cNvSpPr txBox="1"/>
          <p:nvPr/>
        </p:nvSpPr>
        <p:spPr>
          <a:xfrm>
            <a:off x="1138727" y="2286000"/>
            <a:ext cx="2387889" cy="3139403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“木铎金声”图案古朴凝重，整体具有向上发展力，既具有浓郁的传统文化气质和豁达内的民族气度，也体现了博观约取，的发展力。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9495F5-4EA0-4647-887A-D68A4A0946F8}"/>
              </a:ext>
            </a:extLst>
          </p:cNvPr>
          <p:cNvSpPr txBox="1"/>
          <p:nvPr/>
        </p:nvSpPr>
        <p:spPr>
          <a:xfrm>
            <a:off x="8741072" y="1691976"/>
            <a:ext cx="2236510" cy="45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✦ 这是小标题 ✦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F11643-192F-40A5-B642-DE5134AAA6CD}"/>
              </a:ext>
            </a:extLst>
          </p:cNvPr>
          <p:cNvSpPr txBox="1"/>
          <p:nvPr/>
        </p:nvSpPr>
        <p:spPr>
          <a:xfrm>
            <a:off x="8665383" y="2286000"/>
            <a:ext cx="2387889" cy="3258008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“木铎金声”图案古朴凝重，整体具有向上发展力，既具有浓郁的传统文化气质和豁达内的民族气度，也体现了博观约取，的发展力。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73DBCF-71F3-4128-B4DD-34748E2454B9}"/>
              </a:ext>
            </a:extLst>
          </p:cNvPr>
          <p:cNvCxnSpPr>
            <a:cxnSpLocks/>
          </p:cNvCxnSpPr>
          <p:nvPr/>
        </p:nvCxnSpPr>
        <p:spPr>
          <a:xfrm>
            <a:off x="4701970" y="2149217"/>
            <a:ext cx="261323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6880A0B-6370-4CBE-BB8F-9FC4375CE361}"/>
              </a:ext>
            </a:extLst>
          </p:cNvPr>
          <p:cNvCxnSpPr/>
          <p:nvPr/>
        </p:nvCxnSpPr>
        <p:spPr>
          <a:xfrm>
            <a:off x="11288857" y="1493519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B99B1DF-C0B0-435E-82A1-E81A1BAF63FF}"/>
              </a:ext>
            </a:extLst>
          </p:cNvPr>
          <p:cNvCxnSpPr/>
          <p:nvPr/>
        </p:nvCxnSpPr>
        <p:spPr>
          <a:xfrm>
            <a:off x="7752485" y="1219201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42C546A-1FC6-4D84-9555-0CCF43BCC227}"/>
              </a:ext>
            </a:extLst>
          </p:cNvPr>
          <p:cNvCxnSpPr/>
          <p:nvPr/>
        </p:nvCxnSpPr>
        <p:spPr>
          <a:xfrm>
            <a:off x="3758911" y="1417637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9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4FAF17-E9F8-4855-BA50-AB5CF07572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四段文字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AB19B6E-434B-4542-8946-A847364496C5}"/>
              </a:ext>
            </a:extLst>
          </p:cNvPr>
          <p:cNvGrpSpPr/>
          <p:nvPr/>
        </p:nvGrpSpPr>
        <p:grpSpPr>
          <a:xfrm>
            <a:off x="718475" y="1584382"/>
            <a:ext cx="10801350" cy="670560"/>
            <a:chOff x="695325" y="1402080"/>
            <a:chExt cx="10801350" cy="67056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70DFAD3-261F-484B-A079-838BC36C0475}"/>
                </a:ext>
              </a:extLst>
            </p:cNvPr>
            <p:cNvSpPr/>
            <p:nvPr/>
          </p:nvSpPr>
          <p:spPr>
            <a:xfrm>
              <a:off x="2889885" y="1402080"/>
              <a:ext cx="8606790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</a:rPr>
                <a:t> 爱国进步、诚信质朴、求真创新、为人师表  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A0A7E24-583D-4416-B469-276A8B54C3E1}"/>
                </a:ext>
              </a:extLst>
            </p:cNvPr>
            <p:cNvSpPr/>
            <p:nvPr/>
          </p:nvSpPr>
          <p:spPr>
            <a:xfrm>
              <a:off x="695325" y="1402080"/>
              <a:ext cx="2194560" cy="6705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01 | </a:t>
              </a:r>
              <a:r>
                <a:rPr lang="zh-CN" altLang="en-US" sz="2000" dirty="0">
                  <a:latin typeface="+mj-ea"/>
                  <a:ea typeface="+mj-ea"/>
                </a:rPr>
                <a:t>标题</a:t>
              </a:r>
              <a:r>
                <a:rPr lang="en-US" altLang="zh-CN" sz="2000" dirty="0">
                  <a:latin typeface="+mj-ea"/>
                  <a:ea typeface="+mj-ea"/>
                </a:rPr>
                <a:t>1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0AA5B1-A4EB-4CE7-BF36-6D8595260CE1}"/>
              </a:ext>
            </a:extLst>
          </p:cNvPr>
          <p:cNvGrpSpPr/>
          <p:nvPr/>
        </p:nvGrpSpPr>
        <p:grpSpPr>
          <a:xfrm>
            <a:off x="718475" y="2605462"/>
            <a:ext cx="10801350" cy="670560"/>
            <a:chOff x="695325" y="1402080"/>
            <a:chExt cx="10801350" cy="6705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ECAEE57-F930-4DB7-820A-BA59EB76B1B1}"/>
                </a:ext>
              </a:extLst>
            </p:cNvPr>
            <p:cNvSpPr/>
            <p:nvPr/>
          </p:nvSpPr>
          <p:spPr>
            <a:xfrm>
              <a:off x="2889885" y="1402080"/>
              <a:ext cx="8606790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</a:rPr>
                <a:t>✦ 爱国进步、诚信质朴、求真创新、为人师表 ✦ 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B0C2283-6DB7-4107-9CA8-D28CF4ECD36D}"/>
                </a:ext>
              </a:extLst>
            </p:cNvPr>
            <p:cNvSpPr/>
            <p:nvPr/>
          </p:nvSpPr>
          <p:spPr>
            <a:xfrm>
              <a:off x="695325" y="1402080"/>
              <a:ext cx="2194560" cy="670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02 | </a:t>
              </a:r>
              <a:r>
                <a:rPr lang="zh-CN" altLang="en-US" sz="2000" dirty="0">
                  <a:latin typeface="+mj-ea"/>
                  <a:ea typeface="+mj-ea"/>
                </a:rPr>
                <a:t>标题</a:t>
              </a:r>
              <a:r>
                <a:rPr lang="en-US" altLang="zh-CN" sz="2000" dirty="0">
                  <a:latin typeface="+mj-ea"/>
                  <a:ea typeface="+mj-ea"/>
                </a:rPr>
                <a:t>2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5965035-81C7-4BB9-82DA-B9E91D333107}"/>
              </a:ext>
            </a:extLst>
          </p:cNvPr>
          <p:cNvGrpSpPr/>
          <p:nvPr/>
        </p:nvGrpSpPr>
        <p:grpSpPr>
          <a:xfrm>
            <a:off x="706900" y="3611302"/>
            <a:ext cx="10801350" cy="670560"/>
            <a:chOff x="695325" y="1402080"/>
            <a:chExt cx="10801350" cy="6705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12794C3-BB56-4001-91AF-3BCAC1BB7C6D}"/>
                </a:ext>
              </a:extLst>
            </p:cNvPr>
            <p:cNvSpPr/>
            <p:nvPr/>
          </p:nvSpPr>
          <p:spPr>
            <a:xfrm>
              <a:off x="2889885" y="1402080"/>
              <a:ext cx="8606790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</a:rPr>
                <a:t> 爱国进步、诚信质朴、求真创新、为人师表 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71DD1FB-9119-4E48-80CE-2CAB74057D61}"/>
                </a:ext>
              </a:extLst>
            </p:cNvPr>
            <p:cNvSpPr/>
            <p:nvPr/>
          </p:nvSpPr>
          <p:spPr>
            <a:xfrm>
              <a:off x="695325" y="1402080"/>
              <a:ext cx="2194560" cy="6705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03 | </a:t>
              </a:r>
              <a:r>
                <a:rPr lang="zh-CN" altLang="en-US" sz="2000" dirty="0">
                  <a:latin typeface="+mj-ea"/>
                  <a:ea typeface="+mj-ea"/>
                </a:rPr>
                <a:t>标题</a:t>
              </a:r>
              <a:r>
                <a:rPr lang="en-US" altLang="zh-CN" sz="2000" dirty="0">
                  <a:latin typeface="+mj-ea"/>
                  <a:ea typeface="+mj-ea"/>
                </a:rPr>
                <a:t>3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1A6FC8-3C06-4B2D-841A-E0655E8E76C3}"/>
              </a:ext>
            </a:extLst>
          </p:cNvPr>
          <p:cNvGrpSpPr/>
          <p:nvPr/>
        </p:nvGrpSpPr>
        <p:grpSpPr>
          <a:xfrm>
            <a:off x="695325" y="4632383"/>
            <a:ext cx="10801350" cy="670560"/>
            <a:chOff x="695325" y="1402080"/>
            <a:chExt cx="10801350" cy="67056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6FB2F2-477C-438F-B59F-B0A8E2D4BD4A}"/>
                </a:ext>
              </a:extLst>
            </p:cNvPr>
            <p:cNvSpPr/>
            <p:nvPr/>
          </p:nvSpPr>
          <p:spPr>
            <a:xfrm>
              <a:off x="2889885" y="1402080"/>
              <a:ext cx="8606790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</a:rPr>
                <a:t> 爱国进步、诚信质朴、求真创新、为人师表 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D5E2D2A-A44B-4A97-9E35-F17F82FDED5C}"/>
                </a:ext>
              </a:extLst>
            </p:cNvPr>
            <p:cNvSpPr/>
            <p:nvPr/>
          </p:nvSpPr>
          <p:spPr>
            <a:xfrm>
              <a:off x="695325" y="1402080"/>
              <a:ext cx="2194560" cy="6705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04 | </a:t>
              </a:r>
              <a:r>
                <a:rPr lang="zh-CN" altLang="en-US" sz="2000" dirty="0">
                  <a:latin typeface="+mj-ea"/>
                  <a:ea typeface="+mj-ea"/>
                </a:rPr>
                <a:t>标题</a:t>
              </a:r>
              <a:r>
                <a:rPr lang="en-US" altLang="zh-CN" sz="2000" dirty="0">
                  <a:latin typeface="+mj-ea"/>
                  <a:ea typeface="+mj-ea"/>
                </a:rPr>
                <a:t>4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8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A484DC-DF95-45B5-A209-AD13C308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6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57DA73-A04E-44E3-A04B-0054648F62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一图三段页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86035D45-E514-4A53-B74C-9C9143968F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50CBA7-EDF4-41D8-8628-3E21D448E8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05933"/>
            <a:ext cx="12192000" cy="25039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5AA844-40A6-4663-B442-B1B468CD91A3}"/>
              </a:ext>
            </a:extLst>
          </p:cNvPr>
          <p:cNvSpPr txBox="1"/>
          <p:nvPr/>
        </p:nvSpPr>
        <p:spPr>
          <a:xfrm>
            <a:off x="1017711" y="4697064"/>
            <a:ext cx="3153760" cy="13142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600" dirty="0"/>
              <a:t>北京师范大学作为综合性、有特色、研究型大学对国家教育文脉传承的历史使命和社会责任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13400D-3B0A-4488-90F3-AB8EB762DCEA}"/>
              </a:ext>
            </a:extLst>
          </p:cNvPr>
          <p:cNvSpPr txBox="1"/>
          <p:nvPr/>
        </p:nvSpPr>
        <p:spPr>
          <a:xfrm>
            <a:off x="1017711" y="4250141"/>
            <a:ext cx="1723549" cy="45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写个小标题吧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4059F6-C872-4C99-AA2D-3421EE939857}"/>
              </a:ext>
            </a:extLst>
          </p:cNvPr>
          <p:cNvSpPr txBox="1"/>
          <p:nvPr/>
        </p:nvSpPr>
        <p:spPr>
          <a:xfrm>
            <a:off x="4691545" y="4250141"/>
            <a:ext cx="1723549" cy="45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写个小标题吧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71BD75-7DAF-4813-B87F-7E38333FFC3C}"/>
              </a:ext>
            </a:extLst>
          </p:cNvPr>
          <p:cNvSpPr txBox="1"/>
          <p:nvPr/>
        </p:nvSpPr>
        <p:spPr>
          <a:xfrm>
            <a:off x="8171274" y="4250141"/>
            <a:ext cx="1723549" cy="45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写个小标题吧</a:t>
            </a:r>
          </a:p>
        </p:txBody>
      </p:sp>
      <p:sp>
        <p:nvSpPr>
          <p:cNvPr id="25" name="ïṣľiḍé">
            <a:extLst>
              <a:ext uri="{FF2B5EF4-FFF2-40B4-BE49-F238E27FC236}">
                <a16:creationId xmlns:a16="http://schemas.microsoft.com/office/drawing/2014/main" id="{01D5929F-0F6C-4FDD-BAD6-0707BC0CCBCF}"/>
              </a:ext>
            </a:extLst>
          </p:cNvPr>
          <p:cNvSpPr/>
          <p:nvPr/>
        </p:nvSpPr>
        <p:spPr bwMode="auto">
          <a:xfrm>
            <a:off x="2653372" y="4349459"/>
            <a:ext cx="1632362" cy="30361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200" dirty="0" err="1"/>
              <a:t>Suppor</a:t>
            </a:r>
            <a:r>
              <a:rPr lang="en-US" altLang="zh-CN" sz="100" dirty="0"/>
              <a:t> </a:t>
            </a:r>
            <a:r>
              <a:rPr lang="en-US" altLang="zh-CN" sz="1200" dirty="0"/>
              <a:t>ting enter </a:t>
            </a:r>
          </a:p>
        </p:txBody>
      </p:sp>
      <p:sp>
        <p:nvSpPr>
          <p:cNvPr id="26" name="ïṣľiḍé">
            <a:extLst>
              <a:ext uri="{FF2B5EF4-FFF2-40B4-BE49-F238E27FC236}">
                <a16:creationId xmlns:a16="http://schemas.microsoft.com/office/drawing/2014/main" id="{0FB848E7-F0DE-4EB0-8656-1FEB8C462EB1}"/>
              </a:ext>
            </a:extLst>
          </p:cNvPr>
          <p:cNvSpPr/>
          <p:nvPr/>
        </p:nvSpPr>
        <p:spPr bwMode="auto">
          <a:xfrm>
            <a:off x="6291934" y="4349459"/>
            <a:ext cx="1632362" cy="30361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200" dirty="0" err="1"/>
              <a:t>Suppor</a:t>
            </a:r>
            <a:r>
              <a:rPr lang="en-US" altLang="zh-CN" sz="100" dirty="0"/>
              <a:t> </a:t>
            </a:r>
            <a:r>
              <a:rPr lang="en-US" altLang="zh-CN" sz="1200" dirty="0"/>
              <a:t>ting enter </a:t>
            </a:r>
          </a:p>
        </p:txBody>
      </p:sp>
      <p:sp>
        <p:nvSpPr>
          <p:cNvPr id="27" name="ïṣľiḍé">
            <a:extLst>
              <a:ext uri="{FF2B5EF4-FFF2-40B4-BE49-F238E27FC236}">
                <a16:creationId xmlns:a16="http://schemas.microsoft.com/office/drawing/2014/main" id="{C5EBEBC4-0A62-44E7-86C8-3B027731039B}"/>
              </a:ext>
            </a:extLst>
          </p:cNvPr>
          <p:cNvSpPr/>
          <p:nvPr/>
        </p:nvSpPr>
        <p:spPr bwMode="auto">
          <a:xfrm>
            <a:off x="9763398" y="4349459"/>
            <a:ext cx="1632362" cy="30361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200" dirty="0" err="1"/>
              <a:t>Suppor</a:t>
            </a:r>
            <a:r>
              <a:rPr lang="en-US" altLang="zh-CN" sz="100" dirty="0"/>
              <a:t> </a:t>
            </a:r>
            <a:r>
              <a:rPr lang="en-US" altLang="zh-CN" sz="1200" dirty="0"/>
              <a:t>ting enter 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FBD8820-8CC7-46CB-9106-465956BBBF5A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B7C255D3-0061-4921-B668-95D77C2043FF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87ABA0E-35AA-41F4-A618-306DF1A3C670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80F3D5B-57BB-4DA1-8321-74245E20F38F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peech-bubbles_1692">
              <a:extLst>
                <a:ext uri="{FF2B5EF4-FFF2-40B4-BE49-F238E27FC236}">
                  <a16:creationId xmlns:a16="http://schemas.microsoft.com/office/drawing/2014/main" id="{8B1B6237-807F-4337-8FA2-81BC9F5562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E04C309-83A6-46CC-A72D-4A3B2A55D041}"/>
                </a:ext>
              </a:extLst>
            </p:cNvPr>
            <p:cNvSpPr txBox="1"/>
            <p:nvPr/>
          </p:nvSpPr>
          <p:spPr>
            <a:xfrm>
              <a:off x="6604029" y="-740956"/>
              <a:ext cx="4428778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</a:t>
              </a:r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C997DEB-8B4E-487D-8B53-2B9856BA5FDD}"/>
              </a:ext>
            </a:extLst>
          </p:cNvPr>
          <p:cNvCxnSpPr/>
          <p:nvPr/>
        </p:nvCxnSpPr>
        <p:spPr>
          <a:xfrm>
            <a:off x="913536" y="4212893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025EDD7-589E-499F-B13F-27412019DAC3}"/>
              </a:ext>
            </a:extLst>
          </p:cNvPr>
          <p:cNvCxnSpPr/>
          <p:nvPr/>
        </p:nvCxnSpPr>
        <p:spPr>
          <a:xfrm>
            <a:off x="4546891" y="4212893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4D93777-4609-4027-B049-420B0BF03ED7}"/>
              </a:ext>
            </a:extLst>
          </p:cNvPr>
          <p:cNvCxnSpPr/>
          <p:nvPr/>
        </p:nvCxnSpPr>
        <p:spPr>
          <a:xfrm>
            <a:off x="8083554" y="4212893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B14B9F4-AA6F-48A0-BD83-CD0976E65A5E}"/>
              </a:ext>
            </a:extLst>
          </p:cNvPr>
          <p:cNvSpPr txBox="1"/>
          <p:nvPr/>
        </p:nvSpPr>
        <p:spPr>
          <a:xfrm>
            <a:off x="4691545" y="4697064"/>
            <a:ext cx="3153760" cy="13142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600" dirty="0"/>
              <a:t>北京师范大学作为综合性、有特色、研究型大学对国家教育文脉传承的历史使命和社会责任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203640D-4D61-4FC5-BEC2-1472D6662790}"/>
              </a:ext>
            </a:extLst>
          </p:cNvPr>
          <p:cNvSpPr txBox="1"/>
          <p:nvPr/>
        </p:nvSpPr>
        <p:spPr>
          <a:xfrm>
            <a:off x="8171274" y="4697064"/>
            <a:ext cx="3153760" cy="13142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600" dirty="0"/>
              <a:t>北京师范大学作为综合性、有特色、研究型大学对国家教育文脉传承的历史使命和社会责任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FEAD03E-9B79-4B7D-8B02-D77E52F2F5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38277" y="3706826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91B633C-CF16-49FC-BFC7-BF8A536804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1632" y="3706826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913A7A7-F282-449A-B967-245D269C35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02725" y="3706826"/>
            <a:ext cx="0" cy="1049482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83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05F8F0-48BA-4B2F-BCDC-6B4654096CB6}"/>
              </a:ext>
            </a:extLst>
          </p:cNvPr>
          <p:cNvSpPr/>
          <p:nvPr/>
        </p:nvSpPr>
        <p:spPr>
          <a:xfrm>
            <a:off x="7629525" y="1572636"/>
            <a:ext cx="3892133" cy="3758137"/>
          </a:xfrm>
          <a:prstGeom prst="rect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AA96C9D-9AD8-4233-9B42-F568C629EA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一图三段式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A10B20-7F98-43E0-AC5D-ED61D06F48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9525" y="1601471"/>
            <a:ext cx="3890963" cy="3905249"/>
          </a:xfrm>
          <a:ln w="25400">
            <a:solidFill>
              <a:schemeClr val="accent1"/>
            </a:solidFill>
          </a:ln>
        </p:spPr>
      </p:sp>
      <p:sp>
        <p:nvSpPr>
          <p:cNvPr id="4" name="iṥḻïḓe">
            <a:extLst>
              <a:ext uri="{FF2B5EF4-FFF2-40B4-BE49-F238E27FC236}">
                <a16:creationId xmlns:a16="http://schemas.microsoft.com/office/drawing/2014/main" id="{FCAE54F6-3677-4A7F-A079-33687A1D4998}"/>
              </a:ext>
            </a:extLst>
          </p:cNvPr>
          <p:cNvSpPr/>
          <p:nvPr/>
        </p:nvSpPr>
        <p:spPr>
          <a:xfrm flipH="1">
            <a:off x="7629525" y="1601471"/>
            <a:ext cx="3890963" cy="3905249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íṣļíḋé">
            <a:extLst>
              <a:ext uri="{FF2B5EF4-FFF2-40B4-BE49-F238E27FC236}">
                <a16:creationId xmlns:a16="http://schemas.microsoft.com/office/drawing/2014/main" id="{21D2003E-1886-43D6-AD17-9B1D4715E132}"/>
              </a:ext>
            </a:extLst>
          </p:cNvPr>
          <p:cNvSpPr txBox="1"/>
          <p:nvPr/>
        </p:nvSpPr>
        <p:spPr bwMode="auto">
          <a:xfrm>
            <a:off x="953292" y="3978700"/>
            <a:ext cx="2087565" cy="3984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j-ea"/>
                <a:ea typeface="+mj-ea"/>
              </a:rPr>
              <a:t>标题</a:t>
            </a:r>
            <a:r>
              <a:rPr lang="en-US" altLang="zh-CN" sz="1800" dirty="0">
                <a:latin typeface="+mj-ea"/>
                <a:ea typeface="+mj-ea"/>
              </a:rPr>
              <a:t>1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1" name="ïṡļíďe">
            <a:extLst>
              <a:ext uri="{FF2B5EF4-FFF2-40B4-BE49-F238E27FC236}">
                <a16:creationId xmlns:a16="http://schemas.microsoft.com/office/drawing/2014/main" id="{AB9923BA-5475-4C28-8831-BFE49509D91D}"/>
              </a:ext>
            </a:extLst>
          </p:cNvPr>
          <p:cNvSpPr/>
          <p:nvPr/>
        </p:nvSpPr>
        <p:spPr bwMode="auto">
          <a:xfrm>
            <a:off x="954877" y="4377161"/>
            <a:ext cx="1849283" cy="895633"/>
          </a:xfrm>
          <a:prstGeom prst="rect">
            <a:avLst/>
          </a:prstGeom>
          <a:noFill/>
          <a:extLst/>
        </p:spPr>
        <p:txBody>
          <a:bodyPr wrap="square" rtlCol="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随便写点什么。随便写点什么。随便写点什么。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" name="îsļîďe">
            <a:extLst>
              <a:ext uri="{FF2B5EF4-FFF2-40B4-BE49-F238E27FC236}">
                <a16:creationId xmlns:a16="http://schemas.microsoft.com/office/drawing/2014/main" id="{7D745CC8-426A-45AA-9109-43D109600659}"/>
              </a:ext>
            </a:extLst>
          </p:cNvPr>
          <p:cNvSpPr txBox="1"/>
          <p:nvPr/>
        </p:nvSpPr>
        <p:spPr bwMode="auto">
          <a:xfrm>
            <a:off x="3247626" y="3978700"/>
            <a:ext cx="2087565" cy="3984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j-ea"/>
                <a:ea typeface="+mj-ea"/>
              </a:rPr>
              <a:t>标题</a:t>
            </a:r>
            <a:r>
              <a:rPr lang="en-US" altLang="zh-CN" sz="1800" dirty="0">
                <a:latin typeface="+mj-ea"/>
                <a:ea typeface="+mj-ea"/>
              </a:rPr>
              <a:t>2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4" name="ïṣļiďè">
            <a:extLst>
              <a:ext uri="{FF2B5EF4-FFF2-40B4-BE49-F238E27FC236}">
                <a16:creationId xmlns:a16="http://schemas.microsoft.com/office/drawing/2014/main" id="{EE8863B0-73A8-4605-90CC-ACC30C2431BB}"/>
              </a:ext>
            </a:extLst>
          </p:cNvPr>
          <p:cNvSpPr/>
          <p:nvPr/>
        </p:nvSpPr>
        <p:spPr bwMode="auto">
          <a:xfrm>
            <a:off x="3249211" y="4377161"/>
            <a:ext cx="1767289" cy="895633"/>
          </a:xfrm>
          <a:prstGeom prst="rect">
            <a:avLst/>
          </a:prstGeom>
          <a:noFill/>
          <a:extLst/>
        </p:spPr>
        <p:txBody>
          <a:bodyPr wrap="square" rtlCol="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随便写点什么。随便写点什么。随便写点什么。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îŝ1ïďê">
            <a:extLst>
              <a:ext uri="{FF2B5EF4-FFF2-40B4-BE49-F238E27FC236}">
                <a16:creationId xmlns:a16="http://schemas.microsoft.com/office/drawing/2014/main" id="{0883E678-A6DA-4D23-9BB1-C2BDA4A0CDBA}"/>
              </a:ext>
            </a:extLst>
          </p:cNvPr>
          <p:cNvSpPr txBox="1"/>
          <p:nvPr/>
        </p:nvSpPr>
        <p:spPr bwMode="auto">
          <a:xfrm>
            <a:off x="5541960" y="3978700"/>
            <a:ext cx="2087565" cy="3984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j-ea"/>
                <a:ea typeface="+mj-ea"/>
              </a:rPr>
              <a:t>标题</a:t>
            </a:r>
            <a:r>
              <a:rPr lang="en-US" altLang="zh-CN" sz="1800" dirty="0">
                <a:latin typeface="+mj-ea"/>
                <a:ea typeface="+mj-ea"/>
              </a:rPr>
              <a:t>3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7" name="îŝľíḓe">
            <a:extLst>
              <a:ext uri="{FF2B5EF4-FFF2-40B4-BE49-F238E27FC236}">
                <a16:creationId xmlns:a16="http://schemas.microsoft.com/office/drawing/2014/main" id="{1487746D-1A59-435C-91E7-6CDA09DA1483}"/>
              </a:ext>
            </a:extLst>
          </p:cNvPr>
          <p:cNvSpPr/>
          <p:nvPr/>
        </p:nvSpPr>
        <p:spPr bwMode="auto">
          <a:xfrm>
            <a:off x="5543545" y="4377161"/>
            <a:ext cx="1767289" cy="895633"/>
          </a:xfrm>
          <a:prstGeom prst="rect">
            <a:avLst/>
          </a:prstGeom>
          <a:noFill/>
          <a:extLst/>
        </p:spPr>
        <p:txBody>
          <a:bodyPr wrap="square" rtlCol="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随便写点什么。随便写点什么。随便写点什么。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6" name="ïṡḻídê">
            <a:extLst>
              <a:ext uri="{FF2B5EF4-FFF2-40B4-BE49-F238E27FC236}">
                <a16:creationId xmlns:a16="http://schemas.microsoft.com/office/drawing/2014/main" id="{2A13E20B-A259-47DE-8FAA-1AA6D7B38A5A}"/>
              </a:ext>
            </a:extLst>
          </p:cNvPr>
          <p:cNvGrpSpPr/>
          <p:nvPr/>
        </p:nvGrpSpPr>
        <p:grpSpPr>
          <a:xfrm>
            <a:off x="673100" y="1373137"/>
            <a:ext cx="6499637" cy="1362109"/>
            <a:chOff x="673100" y="1323659"/>
            <a:chExt cx="6499637" cy="1362109"/>
          </a:xfrm>
        </p:grpSpPr>
        <p:sp>
          <p:nvSpPr>
            <p:cNvPr id="7" name="îṧḷíḑé">
              <a:extLst>
                <a:ext uri="{FF2B5EF4-FFF2-40B4-BE49-F238E27FC236}">
                  <a16:creationId xmlns:a16="http://schemas.microsoft.com/office/drawing/2014/main" id="{929369D6-98D1-4C52-86FE-0DB3FD2FEA4C}"/>
                </a:ext>
              </a:extLst>
            </p:cNvPr>
            <p:cNvSpPr txBox="1"/>
            <p:nvPr/>
          </p:nvSpPr>
          <p:spPr>
            <a:xfrm>
              <a:off x="673100" y="1627276"/>
              <a:ext cx="6499637" cy="10584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2800" b="1" dirty="0"/>
                <a:t>随便写点什么。随便写点什么。随便写点什么。</a:t>
              </a:r>
              <a:endParaRPr lang="en-US" altLang="zh-CN" sz="2800" b="1" dirty="0"/>
            </a:p>
            <a:p>
              <a:pPr>
                <a:buSzPct val="25000"/>
              </a:pPr>
              <a:endParaRPr lang="en-US" sz="2800" b="1" dirty="0"/>
            </a:p>
          </p:txBody>
        </p:sp>
        <p:sp>
          <p:nvSpPr>
            <p:cNvPr id="8" name="ïṣľiḍé">
              <a:extLst>
                <a:ext uri="{FF2B5EF4-FFF2-40B4-BE49-F238E27FC236}">
                  <a16:creationId xmlns:a16="http://schemas.microsoft.com/office/drawing/2014/main" id="{6861D660-9068-45FC-9BD6-466F44D719B7}"/>
                </a:ext>
              </a:extLst>
            </p:cNvPr>
            <p:cNvSpPr/>
            <p:nvPr/>
          </p:nvSpPr>
          <p:spPr bwMode="auto">
            <a:xfrm>
              <a:off x="673100" y="1323659"/>
              <a:ext cx="1632362" cy="30361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1200" dirty="0" err="1"/>
                <a:t>Suppor</a:t>
              </a:r>
              <a:r>
                <a:rPr lang="en-US" altLang="zh-CN" sz="100" dirty="0"/>
                <a:t> </a:t>
              </a:r>
              <a:r>
                <a:rPr lang="en-US" altLang="zh-CN" sz="1200" dirty="0"/>
                <a:t>ting text here.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88C10C-C366-4D84-8425-7ABDA86286D7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4503DC5D-E1A3-45E1-9853-E4BB6A290290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A7276E3-B141-4309-93D3-A67D9F1E19BE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C5AC408-9515-4AB8-A6EC-F6DA1D7E3096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peech-bubbles_1692">
              <a:extLst>
                <a:ext uri="{FF2B5EF4-FFF2-40B4-BE49-F238E27FC236}">
                  <a16:creationId xmlns:a16="http://schemas.microsoft.com/office/drawing/2014/main" id="{4BB76863-8389-4544-B865-81FD9FEF06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7DCEFA-1417-4060-BA8F-9226B5863513}"/>
                </a:ext>
              </a:extLst>
            </p:cNvPr>
            <p:cNvSpPr txBox="1"/>
            <p:nvPr/>
          </p:nvSpPr>
          <p:spPr>
            <a:xfrm>
              <a:off x="6604029" y="-740956"/>
              <a:ext cx="4428778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更改图片：选中图片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</a:t>
              </a:r>
            </a:p>
          </p:txBody>
        </p:sp>
      </p:grpSp>
      <p:grpSp>
        <p:nvGrpSpPr>
          <p:cNvPr id="23" name="íṣlîďe">
            <a:extLst>
              <a:ext uri="{FF2B5EF4-FFF2-40B4-BE49-F238E27FC236}">
                <a16:creationId xmlns:a16="http://schemas.microsoft.com/office/drawing/2014/main" id="{5C6068D8-2444-40D6-B113-ECBA6A44AE0E}"/>
              </a:ext>
            </a:extLst>
          </p:cNvPr>
          <p:cNvGrpSpPr/>
          <p:nvPr/>
        </p:nvGrpSpPr>
        <p:grpSpPr>
          <a:xfrm>
            <a:off x="695325" y="3038863"/>
            <a:ext cx="6959600" cy="673102"/>
            <a:chOff x="673100" y="3244849"/>
            <a:chExt cx="6959600" cy="673102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B74F84C-8E03-4D09-9F19-D8EA6C8236B2}"/>
                </a:ext>
              </a:extLst>
            </p:cNvPr>
            <p:cNvCxnSpPr/>
            <p:nvPr/>
          </p:nvCxnSpPr>
          <p:spPr>
            <a:xfrm>
              <a:off x="673100" y="3581400"/>
              <a:ext cx="69596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iṡľîḋè">
              <a:extLst>
                <a:ext uri="{FF2B5EF4-FFF2-40B4-BE49-F238E27FC236}">
                  <a16:creationId xmlns:a16="http://schemas.microsoft.com/office/drawing/2014/main" id="{A01F7279-4FFB-4BBF-93FB-3C05AF46404B}"/>
                </a:ext>
              </a:extLst>
            </p:cNvPr>
            <p:cNvSpPr/>
            <p:nvPr/>
          </p:nvSpPr>
          <p:spPr>
            <a:xfrm>
              <a:off x="919161" y="3244849"/>
              <a:ext cx="673102" cy="6731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 dirty="0">
                  <a:solidFill>
                    <a:schemeClr val="bg1"/>
                  </a:solidFill>
                </a:rPr>
                <a:t>0</a:t>
              </a:r>
              <a:r>
                <a:rPr lang="en-US" altLang="zh-CN" sz="1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1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ï$ļïḋe">
              <a:extLst>
                <a:ext uri="{FF2B5EF4-FFF2-40B4-BE49-F238E27FC236}">
                  <a16:creationId xmlns:a16="http://schemas.microsoft.com/office/drawing/2014/main" id="{80607813-45E6-453B-BFC0-FA205559A80F}"/>
                </a:ext>
              </a:extLst>
            </p:cNvPr>
            <p:cNvSpPr/>
            <p:nvPr/>
          </p:nvSpPr>
          <p:spPr>
            <a:xfrm>
              <a:off x="3213098" y="3244849"/>
              <a:ext cx="673102" cy="67310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2000" b="1">
                  <a:solidFill>
                    <a:schemeClr val="bg1"/>
                  </a:solidFill>
                </a:rPr>
                <a:t>2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í$ļïḋe">
              <a:extLst>
                <a:ext uri="{FF2B5EF4-FFF2-40B4-BE49-F238E27FC236}">
                  <a16:creationId xmlns:a16="http://schemas.microsoft.com/office/drawing/2014/main" id="{35E163F5-680A-468F-B5D6-0006BEAD6F31}"/>
                </a:ext>
              </a:extLst>
            </p:cNvPr>
            <p:cNvSpPr/>
            <p:nvPr/>
          </p:nvSpPr>
          <p:spPr>
            <a:xfrm>
              <a:off x="5507035" y="3244849"/>
              <a:ext cx="673102" cy="6731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20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2000" b="1">
                  <a:solidFill>
                    <a:schemeClr val="bg1"/>
                  </a:solidFill>
                </a:rPr>
                <a:t>3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3FF0E98B-2837-461E-8458-E00F0605B3CF}"/>
              </a:ext>
            </a:extLst>
          </p:cNvPr>
          <p:cNvSpPr/>
          <p:nvPr/>
        </p:nvSpPr>
        <p:spPr>
          <a:xfrm>
            <a:off x="10665877" y="1572636"/>
            <a:ext cx="628717" cy="1266727"/>
          </a:xfrm>
          <a:custGeom>
            <a:avLst/>
            <a:gdLst>
              <a:gd name="connsiteX0" fmla="*/ 0 w 713484"/>
              <a:gd name="connsiteY0" fmla="*/ 1437513 h 1437514"/>
              <a:gd name="connsiteX1" fmla="*/ 713484 w 713484"/>
              <a:gd name="connsiteY1" fmla="*/ 1437513 h 1437514"/>
              <a:gd name="connsiteX2" fmla="*/ 713484 w 713484"/>
              <a:gd name="connsiteY2" fmla="*/ 1437514 h 1437514"/>
              <a:gd name="connsiteX3" fmla="*/ 0 w 713484"/>
              <a:gd name="connsiteY3" fmla="*/ 1437514 h 1437514"/>
              <a:gd name="connsiteX4" fmla="*/ 0 w 713484"/>
              <a:gd name="connsiteY4" fmla="*/ 0 h 1437514"/>
              <a:gd name="connsiteX5" fmla="*/ 713484 w 713484"/>
              <a:gd name="connsiteY5" fmla="*/ 0 h 1437514"/>
              <a:gd name="connsiteX6" fmla="*/ 713484 w 713484"/>
              <a:gd name="connsiteY6" fmla="*/ 1437513 h 1437514"/>
              <a:gd name="connsiteX7" fmla="*/ 356742 w 713484"/>
              <a:gd name="connsiteY7" fmla="*/ 1203766 h 1437514"/>
              <a:gd name="connsiteX8" fmla="*/ 0 w 713484"/>
              <a:gd name="connsiteY8" fmla="*/ 1437513 h 143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484" h="1437514">
                <a:moveTo>
                  <a:pt x="0" y="1437513"/>
                </a:moveTo>
                <a:lnTo>
                  <a:pt x="713484" y="1437513"/>
                </a:lnTo>
                <a:lnTo>
                  <a:pt x="713484" y="1437514"/>
                </a:lnTo>
                <a:lnTo>
                  <a:pt x="0" y="1437514"/>
                </a:lnTo>
                <a:close/>
                <a:moveTo>
                  <a:pt x="0" y="0"/>
                </a:moveTo>
                <a:lnTo>
                  <a:pt x="713484" y="0"/>
                </a:lnTo>
                <a:lnTo>
                  <a:pt x="713484" y="1437513"/>
                </a:lnTo>
                <a:lnTo>
                  <a:pt x="356742" y="1203766"/>
                </a:lnTo>
                <a:lnTo>
                  <a:pt x="0" y="1437513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B251D6-7631-4927-99F7-4968EDA20B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五段文字式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74AEE6-8555-4AE4-B86E-5DA9BDAEFC6D}"/>
              </a:ext>
            </a:extLst>
          </p:cNvPr>
          <p:cNvSpPr/>
          <p:nvPr/>
        </p:nvSpPr>
        <p:spPr>
          <a:xfrm>
            <a:off x="695325" y="1661160"/>
            <a:ext cx="2200275" cy="4289264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0779A9-51B1-4AF9-9537-7477B34DFFC0}"/>
              </a:ext>
            </a:extLst>
          </p:cNvPr>
          <p:cNvSpPr/>
          <p:nvPr/>
        </p:nvSpPr>
        <p:spPr>
          <a:xfrm>
            <a:off x="2845594" y="1661160"/>
            <a:ext cx="2200275" cy="4289264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6C1CA1-D53E-4327-BD2D-4F5D1EC139C1}"/>
              </a:ext>
            </a:extLst>
          </p:cNvPr>
          <p:cNvSpPr/>
          <p:nvPr/>
        </p:nvSpPr>
        <p:spPr>
          <a:xfrm>
            <a:off x="5043291" y="1661160"/>
            <a:ext cx="2200275" cy="4289264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63933E-881A-43C1-9858-13E0E5185047}"/>
              </a:ext>
            </a:extLst>
          </p:cNvPr>
          <p:cNvSpPr/>
          <p:nvPr/>
        </p:nvSpPr>
        <p:spPr>
          <a:xfrm>
            <a:off x="7146132" y="1661160"/>
            <a:ext cx="2200275" cy="4289264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BC44F2-B434-4C7A-B742-713F12821142}"/>
              </a:ext>
            </a:extLst>
          </p:cNvPr>
          <p:cNvSpPr/>
          <p:nvPr/>
        </p:nvSpPr>
        <p:spPr>
          <a:xfrm>
            <a:off x="9296400" y="1661160"/>
            <a:ext cx="2200275" cy="4289264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1" name="iconfont-1191-866878">
            <a:extLst>
              <a:ext uri="{FF2B5EF4-FFF2-40B4-BE49-F238E27FC236}">
                <a16:creationId xmlns:a16="http://schemas.microsoft.com/office/drawing/2014/main" id="{07AD275D-16C1-426B-83A7-4881CFB91990}"/>
              </a:ext>
            </a:extLst>
          </p:cNvPr>
          <p:cNvSpPr>
            <a:spLocks noChangeAspect="1"/>
          </p:cNvSpPr>
          <p:nvPr/>
        </p:nvSpPr>
        <p:spPr bwMode="auto">
          <a:xfrm>
            <a:off x="1540064" y="2102442"/>
            <a:ext cx="419210" cy="609685"/>
          </a:xfrm>
          <a:custGeom>
            <a:avLst/>
            <a:gdLst>
              <a:gd name="T0" fmla="*/ 4967 w 5341"/>
              <a:gd name="T1" fmla="*/ 1831 h 7768"/>
              <a:gd name="T2" fmla="*/ 4967 w 5341"/>
              <a:gd name="T3" fmla="*/ 1276 h 7768"/>
              <a:gd name="T4" fmla="*/ 5341 w 5341"/>
              <a:gd name="T5" fmla="*/ 1276 h 7768"/>
              <a:gd name="T6" fmla="*/ 5341 w 5341"/>
              <a:gd name="T7" fmla="*/ 0 h 7768"/>
              <a:gd name="T8" fmla="*/ 0 w 5341"/>
              <a:gd name="T9" fmla="*/ 0 h 7768"/>
              <a:gd name="T10" fmla="*/ 0 w 5341"/>
              <a:gd name="T11" fmla="*/ 1276 h 7768"/>
              <a:gd name="T12" fmla="*/ 374 w 5341"/>
              <a:gd name="T13" fmla="*/ 1276 h 7768"/>
              <a:gd name="T14" fmla="*/ 374 w 5341"/>
              <a:gd name="T15" fmla="*/ 1831 h 7768"/>
              <a:gd name="T16" fmla="*/ 1495 w 5341"/>
              <a:gd name="T17" fmla="*/ 3884 h 7768"/>
              <a:gd name="T18" fmla="*/ 374 w 5341"/>
              <a:gd name="T19" fmla="*/ 5937 h 7768"/>
              <a:gd name="T20" fmla="*/ 374 w 5341"/>
              <a:gd name="T21" fmla="*/ 6492 h 7768"/>
              <a:gd name="T22" fmla="*/ 0 w 5341"/>
              <a:gd name="T23" fmla="*/ 6492 h 7768"/>
              <a:gd name="T24" fmla="*/ 0 w 5341"/>
              <a:gd name="T25" fmla="*/ 7768 h 7768"/>
              <a:gd name="T26" fmla="*/ 5341 w 5341"/>
              <a:gd name="T27" fmla="*/ 7768 h 7768"/>
              <a:gd name="T28" fmla="*/ 5341 w 5341"/>
              <a:gd name="T29" fmla="*/ 6492 h 7768"/>
              <a:gd name="T30" fmla="*/ 4967 w 5341"/>
              <a:gd name="T31" fmla="*/ 6492 h 7768"/>
              <a:gd name="T32" fmla="*/ 4967 w 5341"/>
              <a:gd name="T33" fmla="*/ 5937 h 7768"/>
              <a:gd name="T34" fmla="*/ 3845 w 5341"/>
              <a:gd name="T35" fmla="*/ 3884 h 7768"/>
              <a:gd name="T36" fmla="*/ 4967 w 5341"/>
              <a:gd name="T37" fmla="*/ 1831 h 7768"/>
              <a:gd name="T38" fmla="*/ 4326 w 5341"/>
              <a:gd name="T39" fmla="*/ 5937 h 7768"/>
              <a:gd name="T40" fmla="*/ 4326 w 5341"/>
              <a:gd name="T41" fmla="*/ 6492 h 7768"/>
              <a:gd name="T42" fmla="*/ 1015 w 5341"/>
              <a:gd name="T43" fmla="*/ 6492 h 7768"/>
              <a:gd name="T44" fmla="*/ 1015 w 5341"/>
              <a:gd name="T45" fmla="*/ 5937 h 7768"/>
              <a:gd name="T46" fmla="*/ 2670 w 5341"/>
              <a:gd name="T47" fmla="*/ 4217 h 7768"/>
              <a:gd name="T48" fmla="*/ 4326 w 5341"/>
              <a:gd name="T49" fmla="*/ 5937 h 7768"/>
              <a:gd name="T50" fmla="*/ 4326 w 5341"/>
              <a:gd name="T51" fmla="*/ 5937 h 7768"/>
              <a:gd name="T52" fmla="*/ 2670 w 5341"/>
              <a:gd name="T53" fmla="*/ 3551 h 7768"/>
              <a:gd name="T54" fmla="*/ 1015 w 5341"/>
              <a:gd name="T55" fmla="*/ 1831 h 7768"/>
              <a:gd name="T56" fmla="*/ 1015 w 5341"/>
              <a:gd name="T57" fmla="*/ 1276 h 7768"/>
              <a:gd name="T58" fmla="*/ 4326 w 5341"/>
              <a:gd name="T59" fmla="*/ 1276 h 7768"/>
              <a:gd name="T60" fmla="*/ 4326 w 5341"/>
              <a:gd name="T61" fmla="*/ 1831 h 7768"/>
              <a:gd name="T62" fmla="*/ 2670 w 5341"/>
              <a:gd name="T63" fmla="*/ 3551 h 7768"/>
              <a:gd name="T64" fmla="*/ 2670 w 5341"/>
              <a:gd name="T65" fmla="*/ 3551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341" h="7768">
                <a:moveTo>
                  <a:pt x="4967" y="1831"/>
                </a:moveTo>
                <a:lnTo>
                  <a:pt x="4967" y="1276"/>
                </a:lnTo>
                <a:lnTo>
                  <a:pt x="5341" y="1276"/>
                </a:lnTo>
                <a:lnTo>
                  <a:pt x="5341" y="0"/>
                </a:lnTo>
                <a:lnTo>
                  <a:pt x="0" y="0"/>
                </a:lnTo>
                <a:lnTo>
                  <a:pt x="0" y="1276"/>
                </a:lnTo>
                <a:lnTo>
                  <a:pt x="374" y="1276"/>
                </a:lnTo>
                <a:lnTo>
                  <a:pt x="374" y="1831"/>
                </a:lnTo>
                <a:cubicBezTo>
                  <a:pt x="374" y="2719"/>
                  <a:pt x="855" y="3496"/>
                  <a:pt x="1495" y="3884"/>
                </a:cubicBezTo>
                <a:cubicBezTo>
                  <a:pt x="801" y="4328"/>
                  <a:pt x="374" y="5049"/>
                  <a:pt x="374" y="5937"/>
                </a:cubicBezTo>
                <a:lnTo>
                  <a:pt x="374" y="6492"/>
                </a:lnTo>
                <a:lnTo>
                  <a:pt x="0" y="6492"/>
                </a:lnTo>
                <a:lnTo>
                  <a:pt x="0" y="7768"/>
                </a:lnTo>
                <a:lnTo>
                  <a:pt x="5341" y="7768"/>
                </a:lnTo>
                <a:lnTo>
                  <a:pt x="5341" y="6492"/>
                </a:lnTo>
                <a:lnTo>
                  <a:pt x="4967" y="6492"/>
                </a:lnTo>
                <a:lnTo>
                  <a:pt x="4967" y="5937"/>
                </a:lnTo>
                <a:cubicBezTo>
                  <a:pt x="4967" y="5049"/>
                  <a:pt x="4486" y="4272"/>
                  <a:pt x="3845" y="3884"/>
                </a:cubicBezTo>
                <a:cubicBezTo>
                  <a:pt x="4486" y="3440"/>
                  <a:pt x="4967" y="2719"/>
                  <a:pt x="4967" y="1831"/>
                </a:cubicBezTo>
                <a:close/>
                <a:moveTo>
                  <a:pt x="4326" y="5937"/>
                </a:moveTo>
                <a:lnTo>
                  <a:pt x="4326" y="6492"/>
                </a:lnTo>
                <a:lnTo>
                  <a:pt x="1015" y="6492"/>
                </a:lnTo>
                <a:lnTo>
                  <a:pt x="1015" y="5937"/>
                </a:lnTo>
                <a:cubicBezTo>
                  <a:pt x="1015" y="4994"/>
                  <a:pt x="1763" y="4217"/>
                  <a:pt x="2670" y="4217"/>
                </a:cubicBezTo>
                <a:cubicBezTo>
                  <a:pt x="3578" y="4217"/>
                  <a:pt x="4326" y="4994"/>
                  <a:pt x="4326" y="5937"/>
                </a:cubicBezTo>
                <a:lnTo>
                  <a:pt x="4326" y="5937"/>
                </a:lnTo>
                <a:close/>
                <a:moveTo>
                  <a:pt x="2670" y="3551"/>
                </a:moveTo>
                <a:cubicBezTo>
                  <a:pt x="1763" y="3551"/>
                  <a:pt x="1015" y="2774"/>
                  <a:pt x="1015" y="1831"/>
                </a:cubicBezTo>
                <a:lnTo>
                  <a:pt x="1015" y="1276"/>
                </a:lnTo>
                <a:lnTo>
                  <a:pt x="4326" y="1276"/>
                </a:lnTo>
                <a:lnTo>
                  <a:pt x="4326" y="1831"/>
                </a:lnTo>
                <a:cubicBezTo>
                  <a:pt x="4326" y="2774"/>
                  <a:pt x="3578" y="3551"/>
                  <a:pt x="2670" y="3551"/>
                </a:cubicBezTo>
                <a:close/>
                <a:moveTo>
                  <a:pt x="2670" y="3551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iconfont-1191-866882">
            <a:extLst>
              <a:ext uri="{FF2B5EF4-FFF2-40B4-BE49-F238E27FC236}">
                <a16:creationId xmlns:a16="http://schemas.microsoft.com/office/drawing/2014/main" id="{566AF033-DBB8-4989-B718-FD2F76730892}"/>
              </a:ext>
            </a:extLst>
          </p:cNvPr>
          <p:cNvSpPr>
            <a:spLocks noChangeAspect="1"/>
          </p:cNvSpPr>
          <p:nvPr/>
        </p:nvSpPr>
        <p:spPr bwMode="auto">
          <a:xfrm>
            <a:off x="3565398" y="2102442"/>
            <a:ext cx="609522" cy="609685"/>
          </a:xfrm>
          <a:custGeom>
            <a:avLst/>
            <a:gdLst>
              <a:gd name="T0" fmla="*/ 7771 w 7777"/>
              <a:gd name="T1" fmla="*/ 330 h 7778"/>
              <a:gd name="T2" fmla="*/ 7495 w 7777"/>
              <a:gd name="T3" fmla="*/ 23 h 7778"/>
              <a:gd name="T4" fmla="*/ 7388 w 7777"/>
              <a:gd name="T5" fmla="*/ 9 h 7778"/>
              <a:gd name="T6" fmla="*/ 7387 w 7777"/>
              <a:gd name="T7" fmla="*/ 9 h 7778"/>
              <a:gd name="T8" fmla="*/ 88 w 7777"/>
              <a:gd name="T9" fmla="*/ 3432 h 7778"/>
              <a:gd name="T10" fmla="*/ 47 w 7777"/>
              <a:gd name="T11" fmla="*/ 3499 h 7778"/>
              <a:gd name="T12" fmla="*/ 15 w 7777"/>
              <a:gd name="T13" fmla="*/ 3798 h 7778"/>
              <a:gd name="T14" fmla="*/ 44 w 7777"/>
              <a:gd name="T15" fmla="*/ 3905 h 7778"/>
              <a:gd name="T16" fmla="*/ 80 w 7777"/>
              <a:gd name="T17" fmla="*/ 3954 h 7778"/>
              <a:gd name="T18" fmla="*/ 2584 w 7777"/>
              <a:gd name="T19" fmla="*/ 5208 h 7778"/>
              <a:gd name="T20" fmla="*/ 3837 w 7777"/>
              <a:gd name="T21" fmla="*/ 7719 h 7778"/>
              <a:gd name="T22" fmla="*/ 3945 w 7777"/>
              <a:gd name="T23" fmla="*/ 7759 h 7778"/>
              <a:gd name="T24" fmla="*/ 4262 w 7777"/>
              <a:gd name="T25" fmla="*/ 7753 h 7778"/>
              <a:gd name="T26" fmla="*/ 4358 w 7777"/>
              <a:gd name="T27" fmla="*/ 7712 h 7778"/>
              <a:gd name="T28" fmla="*/ 7772 w 7777"/>
              <a:gd name="T29" fmla="*/ 394 h 7778"/>
              <a:gd name="T30" fmla="*/ 7771 w 7777"/>
              <a:gd name="T31" fmla="*/ 330 h 7778"/>
              <a:gd name="T32" fmla="*/ 2685 w 7777"/>
              <a:gd name="T33" fmla="*/ 4551 h 7778"/>
              <a:gd name="T34" fmla="*/ 1204 w 7777"/>
              <a:gd name="T35" fmla="*/ 3809 h 7778"/>
              <a:gd name="T36" fmla="*/ 1151 w 7777"/>
              <a:gd name="T37" fmla="*/ 3662 h 7778"/>
              <a:gd name="T38" fmla="*/ 1207 w 7777"/>
              <a:gd name="T39" fmla="*/ 3605 h 7778"/>
              <a:gd name="T40" fmla="*/ 5962 w 7777"/>
              <a:gd name="T41" fmla="*/ 1375 h 7778"/>
              <a:gd name="T42" fmla="*/ 2815 w 7777"/>
              <a:gd name="T43" fmla="*/ 4530 h 7778"/>
              <a:gd name="T44" fmla="*/ 2685 w 7777"/>
              <a:gd name="T45" fmla="*/ 4551 h 7778"/>
              <a:gd name="T46" fmla="*/ 6409 w 7777"/>
              <a:gd name="T47" fmla="*/ 1822 h 7778"/>
              <a:gd name="T48" fmla="*/ 4184 w 7777"/>
              <a:gd name="T49" fmla="*/ 6591 h 7778"/>
              <a:gd name="T50" fmla="*/ 3980 w 7777"/>
              <a:gd name="T51" fmla="*/ 6593 h 7778"/>
              <a:gd name="T52" fmla="*/ 3240 w 7777"/>
              <a:gd name="T53" fmla="*/ 5108 h 7778"/>
              <a:gd name="T54" fmla="*/ 3239 w 7777"/>
              <a:gd name="T55" fmla="*/ 5010 h 7778"/>
              <a:gd name="T56" fmla="*/ 3257 w 7777"/>
              <a:gd name="T57" fmla="*/ 4982 h 7778"/>
              <a:gd name="T58" fmla="*/ 3261 w 7777"/>
              <a:gd name="T59" fmla="*/ 4978 h 7778"/>
              <a:gd name="T60" fmla="*/ 6409 w 7777"/>
              <a:gd name="T61" fmla="*/ 1822 h 7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777" h="7778">
                <a:moveTo>
                  <a:pt x="7771" y="330"/>
                </a:moveTo>
                <a:cubicBezTo>
                  <a:pt x="7745" y="184"/>
                  <a:pt x="7636" y="68"/>
                  <a:pt x="7495" y="23"/>
                </a:cubicBezTo>
                <a:cubicBezTo>
                  <a:pt x="7448" y="9"/>
                  <a:pt x="7406" y="0"/>
                  <a:pt x="7388" y="9"/>
                </a:cubicBezTo>
                <a:lnTo>
                  <a:pt x="7387" y="9"/>
                </a:lnTo>
                <a:lnTo>
                  <a:pt x="88" y="3432"/>
                </a:lnTo>
                <a:cubicBezTo>
                  <a:pt x="74" y="3438"/>
                  <a:pt x="59" y="3466"/>
                  <a:pt x="47" y="3499"/>
                </a:cubicBezTo>
                <a:cubicBezTo>
                  <a:pt x="10" y="3594"/>
                  <a:pt x="0" y="3697"/>
                  <a:pt x="15" y="3798"/>
                </a:cubicBezTo>
                <a:cubicBezTo>
                  <a:pt x="20" y="3838"/>
                  <a:pt x="29" y="3878"/>
                  <a:pt x="44" y="3905"/>
                </a:cubicBezTo>
                <a:cubicBezTo>
                  <a:pt x="56" y="3929"/>
                  <a:pt x="69" y="3948"/>
                  <a:pt x="80" y="3954"/>
                </a:cubicBezTo>
                <a:lnTo>
                  <a:pt x="2584" y="5208"/>
                </a:lnTo>
                <a:lnTo>
                  <a:pt x="3837" y="7719"/>
                </a:lnTo>
                <a:cubicBezTo>
                  <a:pt x="3845" y="7736"/>
                  <a:pt x="3893" y="7749"/>
                  <a:pt x="3945" y="7759"/>
                </a:cubicBezTo>
                <a:cubicBezTo>
                  <a:pt x="4050" y="7778"/>
                  <a:pt x="4158" y="7777"/>
                  <a:pt x="4262" y="7753"/>
                </a:cubicBezTo>
                <a:cubicBezTo>
                  <a:pt x="4310" y="7743"/>
                  <a:pt x="4350" y="7728"/>
                  <a:pt x="4358" y="7712"/>
                </a:cubicBezTo>
                <a:lnTo>
                  <a:pt x="7772" y="394"/>
                </a:lnTo>
                <a:cubicBezTo>
                  <a:pt x="7777" y="381"/>
                  <a:pt x="7777" y="358"/>
                  <a:pt x="7771" y="330"/>
                </a:cubicBezTo>
                <a:close/>
                <a:moveTo>
                  <a:pt x="2685" y="4551"/>
                </a:moveTo>
                <a:lnTo>
                  <a:pt x="1204" y="3809"/>
                </a:lnTo>
                <a:cubicBezTo>
                  <a:pt x="1146" y="3780"/>
                  <a:pt x="1128" y="3713"/>
                  <a:pt x="1151" y="3662"/>
                </a:cubicBezTo>
                <a:cubicBezTo>
                  <a:pt x="1161" y="3638"/>
                  <a:pt x="1180" y="3618"/>
                  <a:pt x="1207" y="3605"/>
                </a:cubicBezTo>
                <a:lnTo>
                  <a:pt x="5962" y="1375"/>
                </a:lnTo>
                <a:lnTo>
                  <a:pt x="2815" y="4530"/>
                </a:lnTo>
                <a:cubicBezTo>
                  <a:pt x="2781" y="4565"/>
                  <a:pt x="2728" y="4573"/>
                  <a:pt x="2685" y="4551"/>
                </a:cubicBezTo>
                <a:close/>
                <a:moveTo>
                  <a:pt x="6409" y="1822"/>
                </a:moveTo>
                <a:lnTo>
                  <a:pt x="4184" y="6591"/>
                </a:lnTo>
                <a:cubicBezTo>
                  <a:pt x="4144" y="6676"/>
                  <a:pt x="4023" y="6678"/>
                  <a:pt x="3980" y="6593"/>
                </a:cubicBezTo>
                <a:lnTo>
                  <a:pt x="3240" y="5108"/>
                </a:lnTo>
                <a:cubicBezTo>
                  <a:pt x="3224" y="5077"/>
                  <a:pt x="3225" y="5041"/>
                  <a:pt x="3239" y="5010"/>
                </a:cubicBezTo>
                <a:cubicBezTo>
                  <a:pt x="3243" y="5000"/>
                  <a:pt x="3250" y="4991"/>
                  <a:pt x="3257" y="4982"/>
                </a:cubicBezTo>
                <a:cubicBezTo>
                  <a:pt x="3258" y="4981"/>
                  <a:pt x="3260" y="4979"/>
                  <a:pt x="3261" y="4978"/>
                </a:cubicBezTo>
                <a:lnTo>
                  <a:pt x="6409" y="18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educative-books_42921">
            <a:extLst>
              <a:ext uri="{FF2B5EF4-FFF2-40B4-BE49-F238E27FC236}">
                <a16:creationId xmlns:a16="http://schemas.microsoft.com/office/drawing/2014/main" id="{F93AB092-8B51-462B-8C85-A83CCEF9F1B1}"/>
              </a:ext>
            </a:extLst>
          </p:cNvPr>
          <p:cNvSpPr>
            <a:spLocks noChangeAspect="1"/>
          </p:cNvSpPr>
          <p:nvPr/>
        </p:nvSpPr>
        <p:spPr bwMode="auto">
          <a:xfrm>
            <a:off x="5781044" y="2102442"/>
            <a:ext cx="555727" cy="609685"/>
          </a:xfrm>
          <a:custGeom>
            <a:avLst/>
            <a:gdLst>
              <a:gd name="connsiteX0" fmla="*/ 505222 w 554050"/>
              <a:gd name="connsiteY0" fmla="*/ 278157 h 607845"/>
              <a:gd name="connsiteX1" fmla="*/ 344379 w 554050"/>
              <a:gd name="connsiteY1" fmla="*/ 293925 h 607845"/>
              <a:gd name="connsiteX2" fmla="*/ 344379 w 554050"/>
              <a:gd name="connsiteY2" fmla="*/ 378497 h 607845"/>
              <a:gd name="connsiteX3" fmla="*/ 505222 w 554050"/>
              <a:gd name="connsiteY3" fmla="*/ 362729 h 607845"/>
              <a:gd name="connsiteX4" fmla="*/ 516711 w 554050"/>
              <a:gd name="connsiteY4" fmla="*/ 150582 h 607845"/>
              <a:gd name="connsiteX5" fmla="*/ 526764 w 554050"/>
              <a:gd name="connsiteY5" fmla="*/ 163483 h 607845"/>
              <a:gd name="connsiteX6" fmla="*/ 258213 w 554050"/>
              <a:gd name="connsiteY6" fmla="*/ 193585 h 607845"/>
              <a:gd name="connsiteX7" fmla="*/ 249596 w 554050"/>
              <a:gd name="connsiteY7" fmla="*/ 193585 h 607845"/>
              <a:gd name="connsiteX8" fmla="*/ 255340 w 554050"/>
              <a:gd name="connsiteY8" fmla="*/ 197885 h 607845"/>
              <a:gd name="connsiteX9" fmla="*/ 519583 w 554050"/>
              <a:gd name="connsiteY9" fmla="*/ 169217 h 607845"/>
              <a:gd name="connsiteX10" fmla="*/ 519583 w 554050"/>
              <a:gd name="connsiteY10" fmla="*/ 172083 h 607845"/>
              <a:gd name="connsiteX11" fmla="*/ 258213 w 554050"/>
              <a:gd name="connsiteY11" fmla="*/ 200752 h 607845"/>
              <a:gd name="connsiteX12" fmla="*/ 263957 w 554050"/>
              <a:gd name="connsiteY12" fmla="*/ 203619 h 607845"/>
              <a:gd name="connsiteX13" fmla="*/ 525328 w 554050"/>
              <a:gd name="connsiteY13" fmla="*/ 174950 h 607845"/>
              <a:gd name="connsiteX14" fmla="*/ 525328 w 554050"/>
              <a:gd name="connsiteY14" fmla="*/ 177817 h 607845"/>
              <a:gd name="connsiteX15" fmla="*/ 268265 w 554050"/>
              <a:gd name="connsiteY15" fmla="*/ 206486 h 607845"/>
              <a:gd name="connsiteX16" fmla="*/ 272574 w 554050"/>
              <a:gd name="connsiteY16" fmla="*/ 209353 h 607845"/>
              <a:gd name="connsiteX17" fmla="*/ 529636 w 554050"/>
              <a:gd name="connsiteY17" fmla="*/ 182117 h 607845"/>
              <a:gd name="connsiteX18" fmla="*/ 529636 w 554050"/>
              <a:gd name="connsiteY18" fmla="*/ 184984 h 607845"/>
              <a:gd name="connsiteX19" fmla="*/ 276882 w 554050"/>
              <a:gd name="connsiteY19" fmla="*/ 212219 h 607845"/>
              <a:gd name="connsiteX20" fmla="*/ 281190 w 554050"/>
              <a:gd name="connsiteY20" fmla="*/ 215086 h 607845"/>
              <a:gd name="connsiteX21" fmla="*/ 535381 w 554050"/>
              <a:gd name="connsiteY21" fmla="*/ 187851 h 607845"/>
              <a:gd name="connsiteX22" fmla="*/ 535381 w 554050"/>
              <a:gd name="connsiteY22" fmla="*/ 190718 h 607845"/>
              <a:gd name="connsiteX23" fmla="*/ 284062 w 554050"/>
              <a:gd name="connsiteY23" fmla="*/ 217953 h 607845"/>
              <a:gd name="connsiteX24" fmla="*/ 289807 w 554050"/>
              <a:gd name="connsiteY24" fmla="*/ 222253 h 607845"/>
              <a:gd name="connsiteX25" fmla="*/ 554050 w 554050"/>
              <a:gd name="connsiteY25" fmla="*/ 195018 h 607845"/>
              <a:gd name="connsiteX26" fmla="*/ 554050 w 554050"/>
              <a:gd name="connsiteY26" fmla="*/ 580610 h 607845"/>
              <a:gd name="connsiteX27" fmla="*/ 275446 w 554050"/>
              <a:gd name="connsiteY27" fmla="*/ 607845 h 607845"/>
              <a:gd name="connsiteX28" fmla="*/ 222310 w 554050"/>
              <a:gd name="connsiteY28" fmla="*/ 570576 h 607845"/>
              <a:gd name="connsiteX29" fmla="*/ 222310 w 554050"/>
              <a:gd name="connsiteY29" fmla="*/ 196452 h 607845"/>
              <a:gd name="connsiteX30" fmla="*/ 222310 w 554050"/>
              <a:gd name="connsiteY30" fmla="*/ 184984 h 607845"/>
              <a:gd name="connsiteX31" fmla="*/ 222310 w 554050"/>
              <a:gd name="connsiteY31" fmla="*/ 180684 h 607845"/>
              <a:gd name="connsiteX32" fmla="*/ 403372 w 554050"/>
              <a:gd name="connsiteY32" fmla="*/ 73107 h 607845"/>
              <a:gd name="connsiteX33" fmla="*/ 411989 w 554050"/>
              <a:gd name="connsiteY33" fmla="*/ 87441 h 607845"/>
              <a:gd name="connsiteX34" fmla="*/ 143437 w 554050"/>
              <a:gd name="connsiteY34" fmla="*/ 116110 h 607845"/>
              <a:gd name="connsiteX35" fmla="*/ 134821 w 554050"/>
              <a:gd name="connsiteY35" fmla="*/ 117543 h 607845"/>
              <a:gd name="connsiteX36" fmla="*/ 142001 w 554050"/>
              <a:gd name="connsiteY36" fmla="*/ 120410 h 607845"/>
              <a:gd name="connsiteX37" fmla="*/ 406245 w 554050"/>
              <a:gd name="connsiteY37" fmla="*/ 91742 h 607845"/>
              <a:gd name="connsiteX38" fmla="*/ 406245 w 554050"/>
              <a:gd name="connsiteY38" fmla="*/ 94608 h 607845"/>
              <a:gd name="connsiteX39" fmla="*/ 144874 w 554050"/>
              <a:gd name="connsiteY39" fmla="*/ 123277 h 607845"/>
              <a:gd name="connsiteX40" fmla="*/ 150618 w 554050"/>
              <a:gd name="connsiteY40" fmla="*/ 127577 h 607845"/>
              <a:gd name="connsiteX41" fmla="*/ 411989 w 554050"/>
              <a:gd name="connsiteY41" fmla="*/ 98909 h 607845"/>
              <a:gd name="connsiteX42" fmla="*/ 411989 w 554050"/>
              <a:gd name="connsiteY42" fmla="*/ 100342 h 607845"/>
              <a:gd name="connsiteX43" fmla="*/ 153490 w 554050"/>
              <a:gd name="connsiteY43" fmla="*/ 129011 h 607845"/>
              <a:gd name="connsiteX44" fmla="*/ 159235 w 554050"/>
              <a:gd name="connsiteY44" fmla="*/ 133311 h 607845"/>
              <a:gd name="connsiteX45" fmla="*/ 416297 w 554050"/>
              <a:gd name="connsiteY45" fmla="*/ 104642 h 607845"/>
              <a:gd name="connsiteX46" fmla="*/ 416297 w 554050"/>
              <a:gd name="connsiteY46" fmla="*/ 107509 h 607845"/>
              <a:gd name="connsiteX47" fmla="*/ 162107 w 554050"/>
              <a:gd name="connsiteY47" fmla="*/ 134744 h 607845"/>
              <a:gd name="connsiteX48" fmla="*/ 166415 w 554050"/>
              <a:gd name="connsiteY48" fmla="*/ 139045 h 607845"/>
              <a:gd name="connsiteX49" fmla="*/ 420606 w 554050"/>
              <a:gd name="connsiteY49" fmla="*/ 110376 h 607845"/>
              <a:gd name="connsiteX50" fmla="*/ 422042 w 554050"/>
              <a:gd name="connsiteY50" fmla="*/ 113243 h 607845"/>
              <a:gd name="connsiteX51" fmla="*/ 170723 w 554050"/>
              <a:gd name="connsiteY51" fmla="*/ 140478 h 607845"/>
              <a:gd name="connsiteX52" fmla="*/ 175032 w 554050"/>
              <a:gd name="connsiteY52" fmla="*/ 144778 h 607845"/>
              <a:gd name="connsiteX53" fmla="*/ 440711 w 554050"/>
              <a:gd name="connsiteY53" fmla="*/ 117543 h 607845"/>
              <a:gd name="connsiteX54" fmla="*/ 440711 w 554050"/>
              <a:gd name="connsiteY54" fmla="*/ 137611 h 607845"/>
              <a:gd name="connsiteX55" fmla="*/ 198009 w 554050"/>
              <a:gd name="connsiteY55" fmla="*/ 161979 h 607845"/>
              <a:gd name="connsiteX56" fmla="*/ 198009 w 554050"/>
              <a:gd name="connsiteY56" fmla="*/ 527503 h 607845"/>
              <a:gd name="connsiteX57" fmla="*/ 162107 w 554050"/>
              <a:gd name="connsiteY57" fmla="*/ 530370 h 607845"/>
              <a:gd name="connsiteX58" fmla="*/ 108971 w 554050"/>
              <a:gd name="connsiteY58" fmla="*/ 493101 h 607845"/>
              <a:gd name="connsiteX59" fmla="*/ 108971 w 554050"/>
              <a:gd name="connsiteY59" fmla="*/ 118977 h 607845"/>
              <a:gd name="connsiteX60" fmla="*/ 108971 w 554050"/>
              <a:gd name="connsiteY60" fmla="*/ 108943 h 607845"/>
              <a:gd name="connsiteX61" fmla="*/ 108971 w 554050"/>
              <a:gd name="connsiteY61" fmla="*/ 104642 h 607845"/>
              <a:gd name="connsiteX62" fmla="*/ 294197 w 554050"/>
              <a:gd name="connsiteY62" fmla="*/ 0 h 607845"/>
              <a:gd name="connsiteX63" fmla="*/ 302808 w 554050"/>
              <a:gd name="connsiteY63" fmla="*/ 14333 h 607845"/>
              <a:gd name="connsiteX64" fmla="*/ 34443 w 554050"/>
              <a:gd name="connsiteY64" fmla="*/ 42998 h 607845"/>
              <a:gd name="connsiteX65" fmla="*/ 25832 w 554050"/>
              <a:gd name="connsiteY65" fmla="*/ 44431 h 607845"/>
              <a:gd name="connsiteX66" fmla="*/ 33007 w 554050"/>
              <a:gd name="connsiteY66" fmla="*/ 47298 h 607845"/>
              <a:gd name="connsiteX67" fmla="*/ 297067 w 554050"/>
              <a:gd name="connsiteY67" fmla="*/ 18632 h 607845"/>
              <a:gd name="connsiteX68" fmla="*/ 297067 w 554050"/>
              <a:gd name="connsiteY68" fmla="*/ 21499 h 607845"/>
              <a:gd name="connsiteX69" fmla="*/ 35878 w 554050"/>
              <a:gd name="connsiteY69" fmla="*/ 50164 h 607845"/>
              <a:gd name="connsiteX70" fmla="*/ 41618 w 554050"/>
              <a:gd name="connsiteY70" fmla="*/ 54464 h 607845"/>
              <a:gd name="connsiteX71" fmla="*/ 302808 w 554050"/>
              <a:gd name="connsiteY71" fmla="*/ 25799 h 607845"/>
              <a:gd name="connsiteX72" fmla="*/ 302808 w 554050"/>
              <a:gd name="connsiteY72" fmla="*/ 28665 h 607845"/>
              <a:gd name="connsiteX73" fmla="*/ 44488 w 554050"/>
              <a:gd name="connsiteY73" fmla="*/ 55897 h 607845"/>
              <a:gd name="connsiteX74" fmla="*/ 50229 w 554050"/>
              <a:gd name="connsiteY74" fmla="*/ 60197 h 607845"/>
              <a:gd name="connsiteX75" fmla="*/ 307113 w 554050"/>
              <a:gd name="connsiteY75" fmla="*/ 31532 h 607845"/>
              <a:gd name="connsiteX76" fmla="*/ 307113 w 554050"/>
              <a:gd name="connsiteY76" fmla="*/ 34398 h 607845"/>
              <a:gd name="connsiteX77" fmla="*/ 53099 w 554050"/>
              <a:gd name="connsiteY77" fmla="*/ 63063 h 607845"/>
              <a:gd name="connsiteX78" fmla="*/ 57404 w 554050"/>
              <a:gd name="connsiteY78" fmla="*/ 65930 h 607845"/>
              <a:gd name="connsiteX79" fmla="*/ 311419 w 554050"/>
              <a:gd name="connsiteY79" fmla="*/ 37265 h 607845"/>
              <a:gd name="connsiteX80" fmla="*/ 312854 w 554050"/>
              <a:gd name="connsiteY80" fmla="*/ 40131 h 607845"/>
              <a:gd name="connsiteX81" fmla="*/ 61710 w 554050"/>
              <a:gd name="connsiteY81" fmla="*/ 67363 h 607845"/>
              <a:gd name="connsiteX82" fmla="*/ 66015 w 554050"/>
              <a:gd name="connsiteY82" fmla="*/ 71663 h 607845"/>
              <a:gd name="connsiteX83" fmla="*/ 331510 w 554050"/>
              <a:gd name="connsiteY83" fmla="*/ 44431 h 607845"/>
              <a:gd name="connsiteX84" fmla="*/ 331510 w 554050"/>
              <a:gd name="connsiteY84" fmla="*/ 64497 h 607845"/>
              <a:gd name="connsiteX85" fmla="*/ 88977 w 554050"/>
              <a:gd name="connsiteY85" fmla="*/ 88862 h 607845"/>
              <a:gd name="connsiteX86" fmla="*/ 88977 w 554050"/>
              <a:gd name="connsiteY86" fmla="*/ 454343 h 607845"/>
              <a:gd name="connsiteX87" fmla="*/ 53099 w 554050"/>
              <a:gd name="connsiteY87" fmla="*/ 458643 h 607845"/>
              <a:gd name="connsiteX88" fmla="*/ 53099 w 554050"/>
              <a:gd name="connsiteY88" fmla="*/ 457210 h 607845"/>
              <a:gd name="connsiteX89" fmla="*/ 0 w 554050"/>
              <a:gd name="connsiteY89" fmla="*/ 419945 h 607845"/>
              <a:gd name="connsiteX90" fmla="*/ 0 w 554050"/>
              <a:gd name="connsiteY90" fmla="*/ 47298 h 607845"/>
              <a:gd name="connsiteX91" fmla="*/ 0 w 554050"/>
              <a:gd name="connsiteY91" fmla="*/ 35831 h 607845"/>
              <a:gd name="connsiteX92" fmla="*/ 0 w 554050"/>
              <a:gd name="connsiteY92" fmla="*/ 31532 h 60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54050" h="607845">
                <a:moveTo>
                  <a:pt x="505222" y="278157"/>
                </a:moveTo>
                <a:lnTo>
                  <a:pt x="344379" y="293925"/>
                </a:lnTo>
                <a:lnTo>
                  <a:pt x="344379" y="378497"/>
                </a:lnTo>
                <a:lnTo>
                  <a:pt x="505222" y="362729"/>
                </a:lnTo>
                <a:close/>
                <a:moveTo>
                  <a:pt x="516711" y="150582"/>
                </a:moveTo>
                <a:lnTo>
                  <a:pt x="526764" y="163483"/>
                </a:lnTo>
                <a:lnTo>
                  <a:pt x="258213" y="193585"/>
                </a:lnTo>
                <a:lnTo>
                  <a:pt x="249596" y="193585"/>
                </a:lnTo>
                <a:lnTo>
                  <a:pt x="255340" y="197885"/>
                </a:lnTo>
                <a:lnTo>
                  <a:pt x="519583" y="169217"/>
                </a:lnTo>
                <a:lnTo>
                  <a:pt x="519583" y="172083"/>
                </a:lnTo>
                <a:lnTo>
                  <a:pt x="258213" y="200752"/>
                </a:lnTo>
                <a:lnTo>
                  <a:pt x="263957" y="203619"/>
                </a:lnTo>
                <a:lnTo>
                  <a:pt x="525328" y="174950"/>
                </a:lnTo>
                <a:lnTo>
                  <a:pt x="525328" y="177817"/>
                </a:lnTo>
                <a:lnTo>
                  <a:pt x="268265" y="206486"/>
                </a:lnTo>
                <a:lnTo>
                  <a:pt x="272574" y="209353"/>
                </a:lnTo>
                <a:lnTo>
                  <a:pt x="529636" y="182117"/>
                </a:lnTo>
                <a:lnTo>
                  <a:pt x="529636" y="184984"/>
                </a:lnTo>
                <a:lnTo>
                  <a:pt x="276882" y="212219"/>
                </a:lnTo>
                <a:lnTo>
                  <a:pt x="281190" y="215086"/>
                </a:lnTo>
                <a:lnTo>
                  <a:pt x="535381" y="187851"/>
                </a:lnTo>
                <a:lnTo>
                  <a:pt x="535381" y="190718"/>
                </a:lnTo>
                <a:lnTo>
                  <a:pt x="284062" y="217953"/>
                </a:lnTo>
                <a:lnTo>
                  <a:pt x="289807" y="222253"/>
                </a:lnTo>
                <a:lnTo>
                  <a:pt x="554050" y="195018"/>
                </a:lnTo>
                <a:lnTo>
                  <a:pt x="554050" y="580610"/>
                </a:lnTo>
                <a:lnTo>
                  <a:pt x="275446" y="607845"/>
                </a:lnTo>
                <a:lnTo>
                  <a:pt x="222310" y="570576"/>
                </a:lnTo>
                <a:lnTo>
                  <a:pt x="222310" y="196452"/>
                </a:lnTo>
                <a:lnTo>
                  <a:pt x="222310" y="184984"/>
                </a:lnTo>
                <a:lnTo>
                  <a:pt x="222310" y="180684"/>
                </a:lnTo>
                <a:close/>
                <a:moveTo>
                  <a:pt x="403372" y="73107"/>
                </a:moveTo>
                <a:lnTo>
                  <a:pt x="411989" y="87441"/>
                </a:lnTo>
                <a:lnTo>
                  <a:pt x="143437" y="116110"/>
                </a:lnTo>
                <a:lnTo>
                  <a:pt x="134821" y="117543"/>
                </a:lnTo>
                <a:lnTo>
                  <a:pt x="142001" y="120410"/>
                </a:lnTo>
                <a:lnTo>
                  <a:pt x="406245" y="91742"/>
                </a:lnTo>
                <a:lnTo>
                  <a:pt x="406245" y="94608"/>
                </a:lnTo>
                <a:lnTo>
                  <a:pt x="144874" y="123277"/>
                </a:lnTo>
                <a:lnTo>
                  <a:pt x="150618" y="127577"/>
                </a:lnTo>
                <a:lnTo>
                  <a:pt x="411989" y="98909"/>
                </a:lnTo>
                <a:lnTo>
                  <a:pt x="411989" y="100342"/>
                </a:lnTo>
                <a:lnTo>
                  <a:pt x="153490" y="129011"/>
                </a:lnTo>
                <a:lnTo>
                  <a:pt x="159235" y="133311"/>
                </a:lnTo>
                <a:lnTo>
                  <a:pt x="416297" y="104642"/>
                </a:lnTo>
                <a:lnTo>
                  <a:pt x="416297" y="107509"/>
                </a:lnTo>
                <a:lnTo>
                  <a:pt x="162107" y="134744"/>
                </a:lnTo>
                <a:lnTo>
                  <a:pt x="166415" y="139045"/>
                </a:lnTo>
                <a:lnTo>
                  <a:pt x="420606" y="110376"/>
                </a:lnTo>
                <a:lnTo>
                  <a:pt x="422042" y="113243"/>
                </a:lnTo>
                <a:lnTo>
                  <a:pt x="170723" y="140478"/>
                </a:lnTo>
                <a:lnTo>
                  <a:pt x="175032" y="144778"/>
                </a:lnTo>
                <a:lnTo>
                  <a:pt x="440711" y="117543"/>
                </a:lnTo>
                <a:lnTo>
                  <a:pt x="440711" y="137611"/>
                </a:lnTo>
                <a:lnTo>
                  <a:pt x="198009" y="161979"/>
                </a:lnTo>
                <a:lnTo>
                  <a:pt x="198009" y="527503"/>
                </a:lnTo>
                <a:lnTo>
                  <a:pt x="162107" y="530370"/>
                </a:lnTo>
                <a:lnTo>
                  <a:pt x="108971" y="493101"/>
                </a:lnTo>
                <a:lnTo>
                  <a:pt x="108971" y="118977"/>
                </a:lnTo>
                <a:lnTo>
                  <a:pt x="108971" y="108943"/>
                </a:lnTo>
                <a:lnTo>
                  <a:pt x="108971" y="104642"/>
                </a:lnTo>
                <a:close/>
                <a:moveTo>
                  <a:pt x="294197" y="0"/>
                </a:moveTo>
                <a:lnTo>
                  <a:pt x="302808" y="14333"/>
                </a:lnTo>
                <a:lnTo>
                  <a:pt x="34443" y="42998"/>
                </a:lnTo>
                <a:lnTo>
                  <a:pt x="25832" y="44431"/>
                </a:lnTo>
                <a:lnTo>
                  <a:pt x="33007" y="47298"/>
                </a:lnTo>
                <a:lnTo>
                  <a:pt x="297067" y="18632"/>
                </a:lnTo>
                <a:lnTo>
                  <a:pt x="297067" y="21499"/>
                </a:lnTo>
                <a:lnTo>
                  <a:pt x="35878" y="50164"/>
                </a:lnTo>
                <a:lnTo>
                  <a:pt x="41618" y="54464"/>
                </a:lnTo>
                <a:lnTo>
                  <a:pt x="302808" y="25799"/>
                </a:lnTo>
                <a:lnTo>
                  <a:pt x="302808" y="28665"/>
                </a:lnTo>
                <a:lnTo>
                  <a:pt x="44488" y="55897"/>
                </a:lnTo>
                <a:lnTo>
                  <a:pt x="50229" y="60197"/>
                </a:lnTo>
                <a:lnTo>
                  <a:pt x="307113" y="31532"/>
                </a:lnTo>
                <a:lnTo>
                  <a:pt x="307113" y="34398"/>
                </a:lnTo>
                <a:lnTo>
                  <a:pt x="53099" y="63063"/>
                </a:lnTo>
                <a:lnTo>
                  <a:pt x="57404" y="65930"/>
                </a:lnTo>
                <a:lnTo>
                  <a:pt x="311419" y="37265"/>
                </a:lnTo>
                <a:lnTo>
                  <a:pt x="312854" y="40131"/>
                </a:lnTo>
                <a:lnTo>
                  <a:pt x="61710" y="67363"/>
                </a:lnTo>
                <a:lnTo>
                  <a:pt x="66015" y="71663"/>
                </a:lnTo>
                <a:lnTo>
                  <a:pt x="331510" y="44431"/>
                </a:lnTo>
                <a:lnTo>
                  <a:pt x="331510" y="64497"/>
                </a:lnTo>
                <a:lnTo>
                  <a:pt x="88977" y="88862"/>
                </a:lnTo>
                <a:lnTo>
                  <a:pt x="88977" y="454343"/>
                </a:lnTo>
                <a:lnTo>
                  <a:pt x="53099" y="458643"/>
                </a:lnTo>
                <a:lnTo>
                  <a:pt x="53099" y="457210"/>
                </a:lnTo>
                <a:lnTo>
                  <a:pt x="0" y="419945"/>
                </a:lnTo>
                <a:lnTo>
                  <a:pt x="0" y="47298"/>
                </a:lnTo>
                <a:lnTo>
                  <a:pt x="0" y="35831"/>
                </a:lnTo>
                <a:lnTo>
                  <a:pt x="0" y="315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4" name="couple-of-books_30095">
            <a:extLst>
              <a:ext uri="{FF2B5EF4-FFF2-40B4-BE49-F238E27FC236}">
                <a16:creationId xmlns:a16="http://schemas.microsoft.com/office/drawing/2014/main" id="{034CD193-D9AB-461C-85C6-3AE85597AFB1}"/>
              </a:ext>
            </a:extLst>
          </p:cNvPr>
          <p:cNvSpPr>
            <a:spLocks noChangeAspect="1"/>
          </p:cNvSpPr>
          <p:nvPr/>
        </p:nvSpPr>
        <p:spPr bwMode="auto">
          <a:xfrm>
            <a:off x="7942895" y="2102442"/>
            <a:ext cx="567679" cy="609684"/>
          </a:xfrm>
          <a:custGeom>
            <a:avLst/>
            <a:gdLst>
              <a:gd name="T0" fmla="*/ 1558 w 4645"/>
              <a:gd name="T1" fmla="*/ 4890 h 4996"/>
              <a:gd name="T2" fmla="*/ 1562 w 4645"/>
              <a:gd name="T3" fmla="*/ 4863 h 4996"/>
              <a:gd name="T4" fmla="*/ 1587 w 4645"/>
              <a:gd name="T5" fmla="*/ 4823 h 4996"/>
              <a:gd name="T6" fmla="*/ 3003 w 4645"/>
              <a:gd name="T7" fmla="*/ 1458 h 4996"/>
              <a:gd name="T8" fmla="*/ 3003 w 4645"/>
              <a:gd name="T9" fmla="*/ 4673 h 4996"/>
              <a:gd name="T10" fmla="*/ 3012 w 4645"/>
              <a:gd name="T11" fmla="*/ 4723 h 4996"/>
              <a:gd name="T12" fmla="*/ 3003 w 4645"/>
              <a:gd name="T13" fmla="*/ 4756 h 4996"/>
              <a:gd name="T14" fmla="*/ 3824 w 4645"/>
              <a:gd name="T15" fmla="*/ 4995 h 4996"/>
              <a:gd name="T16" fmla="*/ 4645 w 4645"/>
              <a:gd name="T17" fmla="*/ 4756 h 4996"/>
              <a:gd name="T18" fmla="*/ 4636 w 4645"/>
              <a:gd name="T19" fmla="*/ 4723 h 4996"/>
              <a:gd name="T20" fmla="*/ 4645 w 4645"/>
              <a:gd name="T21" fmla="*/ 4673 h 4996"/>
              <a:gd name="T22" fmla="*/ 4645 w 4645"/>
              <a:gd name="T23" fmla="*/ 266 h 4996"/>
              <a:gd name="T24" fmla="*/ 4479 w 4645"/>
              <a:gd name="T25" fmla="*/ 100 h 4996"/>
              <a:gd name="T26" fmla="*/ 3169 w 4645"/>
              <a:gd name="T27" fmla="*/ 100 h 4996"/>
              <a:gd name="T28" fmla="*/ 3003 w 4645"/>
              <a:gd name="T29" fmla="*/ 266 h 4996"/>
              <a:gd name="T30" fmla="*/ 3003 w 4645"/>
              <a:gd name="T31" fmla="*/ 458 h 4996"/>
              <a:gd name="T32" fmla="*/ 2000 w 4645"/>
              <a:gd name="T33" fmla="*/ 36 h 4996"/>
              <a:gd name="T34" fmla="*/ 1783 w 4645"/>
              <a:gd name="T35" fmla="*/ 125 h 4996"/>
              <a:gd name="T36" fmla="*/ 73 w 4645"/>
              <a:gd name="T37" fmla="*/ 4186 h 4996"/>
              <a:gd name="T38" fmla="*/ 62 w 4645"/>
              <a:gd name="T39" fmla="*/ 4232 h 4996"/>
              <a:gd name="T40" fmla="*/ 45 w 4645"/>
              <a:gd name="T41" fmla="*/ 4253 h 4996"/>
              <a:gd name="T42" fmla="*/ 721 w 4645"/>
              <a:gd name="T43" fmla="*/ 4763 h 4996"/>
              <a:gd name="T44" fmla="*/ 1558 w 4645"/>
              <a:gd name="T45" fmla="*/ 4890 h 4996"/>
              <a:gd name="T46" fmla="*/ 3315 w 4645"/>
              <a:gd name="T47" fmla="*/ 464 h 4996"/>
              <a:gd name="T48" fmla="*/ 4333 w 4645"/>
              <a:gd name="T49" fmla="*/ 464 h 4996"/>
              <a:gd name="T50" fmla="*/ 4333 w 4645"/>
              <a:gd name="T51" fmla="*/ 1482 h 4996"/>
              <a:gd name="T52" fmla="*/ 3315 w 4645"/>
              <a:gd name="T53" fmla="*/ 1482 h 4996"/>
              <a:gd name="T54" fmla="*/ 3315 w 4645"/>
              <a:gd name="T55" fmla="*/ 464 h 4996"/>
              <a:gd name="T56" fmla="*/ 3253 w 4645"/>
              <a:gd name="T57" fmla="*/ 3820 h 4996"/>
              <a:gd name="T58" fmla="*/ 4396 w 4645"/>
              <a:gd name="T59" fmla="*/ 3820 h 4996"/>
              <a:gd name="T60" fmla="*/ 4396 w 4645"/>
              <a:gd name="T61" fmla="*/ 4039 h 4996"/>
              <a:gd name="T62" fmla="*/ 3253 w 4645"/>
              <a:gd name="T63" fmla="*/ 4039 h 4996"/>
              <a:gd name="T64" fmla="*/ 3253 w 4645"/>
              <a:gd name="T65" fmla="*/ 3820 h 4996"/>
              <a:gd name="T66" fmla="*/ 3253 w 4645"/>
              <a:gd name="T67" fmla="*/ 4236 h 4996"/>
              <a:gd name="T68" fmla="*/ 4396 w 4645"/>
              <a:gd name="T69" fmla="*/ 4236 h 4996"/>
              <a:gd name="T70" fmla="*/ 4396 w 4645"/>
              <a:gd name="T71" fmla="*/ 4454 h 4996"/>
              <a:gd name="T72" fmla="*/ 3253 w 4645"/>
              <a:gd name="T73" fmla="*/ 4454 h 4996"/>
              <a:gd name="T74" fmla="*/ 3253 w 4645"/>
              <a:gd name="T75" fmla="*/ 4236 h 4996"/>
              <a:gd name="T76" fmla="*/ 1993 w 4645"/>
              <a:gd name="T77" fmla="*/ 428 h 4996"/>
              <a:gd name="T78" fmla="*/ 2932 w 4645"/>
              <a:gd name="T79" fmla="*/ 823 h 4996"/>
              <a:gd name="T80" fmla="*/ 2537 w 4645"/>
              <a:gd name="T81" fmla="*/ 1761 h 4996"/>
              <a:gd name="T82" fmla="*/ 1598 w 4645"/>
              <a:gd name="T83" fmla="*/ 1366 h 4996"/>
              <a:gd name="T84" fmla="*/ 1993 w 4645"/>
              <a:gd name="T85" fmla="*/ 428 h 4996"/>
              <a:gd name="T86" fmla="*/ 631 w 4645"/>
              <a:gd name="T87" fmla="*/ 3473 h 4996"/>
              <a:gd name="T88" fmla="*/ 1685 w 4645"/>
              <a:gd name="T89" fmla="*/ 3916 h 4996"/>
              <a:gd name="T90" fmla="*/ 1586 w 4645"/>
              <a:gd name="T91" fmla="*/ 4151 h 4996"/>
              <a:gd name="T92" fmla="*/ 532 w 4645"/>
              <a:gd name="T93" fmla="*/ 3707 h 4996"/>
              <a:gd name="T94" fmla="*/ 631 w 4645"/>
              <a:gd name="T95" fmla="*/ 3473 h 4996"/>
              <a:gd name="T96" fmla="*/ 454 w 4645"/>
              <a:gd name="T97" fmla="*/ 3924 h 4996"/>
              <a:gd name="T98" fmla="*/ 1508 w 4645"/>
              <a:gd name="T99" fmla="*/ 4367 h 4996"/>
              <a:gd name="T100" fmla="*/ 1409 w 4645"/>
              <a:gd name="T101" fmla="*/ 4602 h 4996"/>
              <a:gd name="T102" fmla="*/ 882 w 4645"/>
              <a:gd name="T103" fmla="*/ 4380 h 4996"/>
              <a:gd name="T104" fmla="*/ 356 w 4645"/>
              <a:gd name="T105" fmla="*/ 4158 h 4996"/>
              <a:gd name="T106" fmla="*/ 454 w 4645"/>
              <a:gd name="T107" fmla="*/ 3924 h 4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45" h="4996">
                <a:moveTo>
                  <a:pt x="1558" y="4890"/>
                </a:moveTo>
                <a:cubicBezTo>
                  <a:pt x="1562" y="4882"/>
                  <a:pt x="1563" y="4873"/>
                  <a:pt x="1562" y="4863"/>
                </a:cubicBezTo>
                <a:cubicBezTo>
                  <a:pt x="1572" y="4851"/>
                  <a:pt x="1580" y="4838"/>
                  <a:pt x="1587" y="4823"/>
                </a:cubicBezTo>
                <a:lnTo>
                  <a:pt x="3003" y="1458"/>
                </a:lnTo>
                <a:lnTo>
                  <a:pt x="3003" y="4673"/>
                </a:lnTo>
                <a:cubicBezTo>
                  <a:pt x="3003" y="4690"/>
                  <a:pt x="3007" y="4707"/>
                  <a:pt x="3012" y="4723"/>
                </a:cubicBezTo>
                <a:cubicBezTo>
                  <a:pt x="3007" y="4734"/>
                  <a:pt x="3003" y="4745"/>
                  <a:pt x="3003" y="4756"/>
                </a:cubicBezTo>
                <a:cubicBezTo>
                  <a:pt x="3003" y="4888"/>
                  <a:pt x="3371" y="4995"/>
                  <a:pt x="3824" y="4995"/>
                </a:cubicBezTo>
                <a:cubicBezTo>
                  <a:pt x="4278" y="4995"/>
                  <a:pt x="4645" y="4888"/>
                  <a:pt x="4645" y="4756"/>
                </a:cubicBezTo>
                <a:cubicBezTo>
                  <a:pt x="4645" y="4745"/>
                  <a:pt x="4642" y="4734"/>
                  <a:pt x="4636" y="4723"/>
                </a:cubicBezTo>
                <a:cubicBezTo>
                  <a:pt x="4642" y="4707"/>
                  <a:pt x="4645" y="4690"/>
                  <a:pt x="4645" y="4673"/>
                </a:cubicBezTo>
                <a:lnTo>
                  <a:pt x="4645" y="266"/>
                </a:lnTo>
                <a:cubicBezTo>
                  <a:pt x="4645" y="174"/>
                  <a:pt x="4571" y="100"/>
                  <a:pt x="4479" y="100"/>
                </a:cubicBezTo>
                <a:lnTo>
                  <a:pt x="3169" y="100"/>
                </a:lnTo>
                <a:cubicBezTo>
                  <a:pt x="3077" y="100"/>
                  <a:pt x="3003" y="174"/>
                  <a:pt x="3003" y="266"/>
                </a:cubicBezTo>
                <a:lnTo>
                  <a:pt x="3003" y="458"/>
                </a:lnTo>
                <a:lnTo>
                  <a:pt x="2000" y="36"/>
                </a:lnTo>
                <a:cubicBezTo>
                  <a:pt x="1916" y="0"/>
                  <a:pt x="1818" y="40"/>
                  <a:pt x="1783" y="125"/>
                </a:cubicBezTo>
                <a:lnTo>
                  <a:pt x="73" y="4186"/>
                </a:lnTo>
                <a:cubicBezTo>
                  <a:pt x="67" y="4201"/>
                  <a:pt x="64" y="4216"/>
                  <a:pt x="62" y="4232"/>
                </a:cubicBezTo>
                <a:cubicBezTo>
                  <a:pt x="55" y="4238"/>
                  <a:pt x="48" y="4245"/>
                  <a:pt x="45" y="4253"/>
                </a:cubicBezTo>
                <a:cubicBezTo>
                  <a:pt x="0" y="4359"/>
                  <a:pt x="303" y="4587"/>
                  <a:pt x="721" y="4763"/>
                </a:cubicBezTo>
                <a:cubicBezTo>
                  <a:pt x="1139" y="4939"/>
                  <a:pt x="1514" y="4996"/>
                  <a:pt x="1558" y="4890"/>
                </a:cubicBezTo>
                <a:close/>
                <a:moveTo>
                  <a:pt x="3315" y="464"/>
                </a:moveTo>
                <a:lnTo>
                  <a:pt x="4333" y="464"/>
                </a:lnTo>
                <a:lnTo>
                  <a:pt x="4333" y="1482"/>
                </a:lnTo>
                <a:lnTo>
                  <a:pt x="3315" y="1482"/>
                </a:lnTo>
                <a:lnTo>
                  <a:pt x="3315" y="464"/>
                </a:lnTo>
                <a:close/>
                <a:moveTo>
                  <a:pt x="3253" y="3820"/>
                </a:moveTo>
                <a:lnTo>
                  <a:pt x="4396" y="3820"/>
                </a:lnTo>
                <a:lnTo>
                  <a:pt x="4396" y="4039"/>
                </a:lnTo>
                <a:lnTo>
                  <a:pt x="3253" y="4039"/>
                </a:lnTo>
                <a:lnTo>
                  <a:pt x="3253" y="3820"/>
                </a:lnTo>
                <a:close/>
                <a:moveTo>
                  <a:pt x="3253" y="4236"/>
                </a:moveTo>
                <a:lnTo>
                  <a:pt x="4396" y="4236"/>
                </a:lnTo>
                <a:lnTo>
                  <a:pt x="4396" y="4454"/>
                </a:lnTo>
                <a:lnTo>
                  <a:pt x="3253" y="4454"/>
                </a:lnTo>
                <a:lnTo>
                  <a:pt x="3253" y="4236"/>
                </a:lnTo>
                <a:close/>
                <a:moveTo>
                  <a:pt x="1993" y="428"/>
                </a:moveTo>
                <a:lnTo>
                  <a:pt x="2932" y="823"/>
                </a:lnTo>
                <a:lnTo>
                  <a:pt x="2537" y="1761"/>
                </a:lnTo>
                <a:lnTo>
                  <a:pt x="1598" y="1366"/>
                </a:lnTo>
                <a:lnTo>
                  <a:pt x="1993" y="428"/>
                </a:lnTo>
                <a:close/>
                <a:moveTo>
                  <a:pt x="631" y="3473"/>
                </a:moveTo>
                <a:lnTo>
                  <a:pt x="1685" y="3916"/>
                </a:lnTo>
                <a:lnTo>
                  <a:pt x="1586" y="4151"/>
                </a:lnTo>
                <a:lnTo>
                  <a:pt x="532" y="3707"/>
                </a:lnTo>
                <a:lnTo>
                  <a:pt x="631" y="3473"/>
                </a:lnTo>
                <a:close/>
                <a:moveTo>
                  <a:pt x="454" y="3924"/>
                </a:moveTo>
                <a:lnTo>
                  <a:pt x="1508" y="4367"/>
                </a:lnTo>
                <a:lnTo>
                  <a:pt x="1409" y="4602"/>
                </a:lnTo>
                <a:lnTo>
                  <a:pt x="882" y="4380"/>
                </a:lnTo>
                <a:lnTo>
                  <a:pt x="356" y="4158"/>
                </a:lnTo>
                <a:lnTo>
                  <a:pt x="454" y="39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" name="chalkboard_45966">
            <a:extLst>
              <a:ext uri="{FF2B5EF4-FFF2-40B4-BE49-F238E27FC236}">
                <a16:creationId xmlns:a16="http://schemas.microsoft.com/office/drawing/2014/main" id="{3833050C-0A08-4F5C-B070-A16241B9148A}"/>
              </a:ext>
            </a:extLst>
          </p:cNvPr>
          <p:cNvSpPr>
            <a:spLocks noChangeAspect="1"/>
          </p:cNvSpPr>
          <p:nvPr/>
        </p:nvSpPr>
        <p:spPr bwMode="auto">
          <a:xfrm>
            <a:off x="10116698" y="2102442"/>
            <a:ext cx="609685" cy="566976"/>
          </a:xfrm>
          <a:custGeom>
            <a:avLst/>
            <a:gdLst>
              <a:gd name="connsiteX0" fmla="*/ 73107 w 607156"/>
              <a:gd name="connsiteY0" fmla="*/ 111730 h 564625"/>
              <a:gd name="connsiteX1" fmla="*/ 532440 w 607156"/>
              <a:gd name="connsiteY1" fmla="*/ 111730 h 564625"/>
              <a:gd name="connsiteX2" fmla="*/ 532440 w 607156"/>
              <a:gd name="connsiteY2" fmla="*/ 389674 h 564625"/>
              <a:gd name="connsiteX3" fmla="*/ 73107 w 607156"/>
              <a:gd name="connsiteY3" fmla="*/ 389674 h 564625"/>
              <a:gd name="connsiteX4" fmla="*/ 41625 w 607156"/>
              <a:gd name="connsiteY4" fmla="*/ 83117 h 564625"/>
              <a:gd name="connsiteX5" fmla="*/ 41625 w 607156"/>
              <a:gd name="connsiteY5" fmla="*/ 418453 h 564625"/>
              <a:gd name="connsiteX6" fmla="*/ 565531 w 607156"/>
              <a:gd name="connsiteY6" fmla="*/ 418453 h 564625"/>
              <a:gd name="connsiteX7" fmla="*/ 565531 w 607156"/>
              <a:gd name="connsiteY7" fmla="*/ 83117 h 564625"/>
              <a:gd name="connsiteX8" fmla="*/ 239705 w 607156"/>
              <a:gd name="connsiteY8" fmla="*/ 0 h 564625"/>
              <a:gd name="connsiteX9" fmla="*/ 367452 w 607156"/>
              <a:gd name="connsiteY9" fmla="*/ 0 h 564625"/>
              <a:gd name="connsiteX10" fmla="*/ 399029 w 607156"/>
              <a:gd name="connsiteY10" fmla="*/ 30094 h 564625"/>
              <a:gd name="connsiteX11" fmla="*/ 399029 w 607156"/>
              <a:gd name="connsiteY11" fmla="*/ 41558 h 564625"/>
              <a:gd name="connsiteX12" fmla="*/ 587061 w 607156"/>
              <a:gd name="connsiteY12" fmla="*/ 41558 h 564625"/>
              <a:gd name="connsiteX13" fmla="*/ 607156 w 607156"/>
              <a:gd name="connsiteY13" fmla="*/ 61621 h 564625"/>
              <a:gd name="connsiteX14" fmla="*/ 607156 w 607156"/>
              <a:gd name="connsiteY14" fmla="*/ 438516 h 564625"/>
              <a:gd name="connsiteX15" fmla="*/ 587061 w 607156"/>
              <a:gd name="connsiteY15" fmla="*/ 460012 h 564625"/>
              <a:gd name="connsiteX16" fmla="*/ 479409 w 607156"/>
              <a:gd name="connsiteY16" fmla="*/ 460012 h 564625"/>
              <a:gd name="connsiteX17" fmla="*/ 518164 w 607156"/>
              <a:gd name="connsiteY17" fmla="*/ 564625 h 564625"/>
              <a:gd name="connsiteX18" fmla="*/ 444961 w 607156"/>
              <a:gd name="connsiteY18" fmla="*/ 564625 h 564625"/>
              <a:gd name="connsiteX19" fmla="*/ 407642 w 607156"/>
              <a:gd name="connsiteY19" fmla="*/ 460012 h 564625"/>
              <a:gd name="connsiteX20" fmla="*/ 357404 w 607156"/>
              <a:gd name="connsiteY20" fmla="*/ 460012 h 564625"/>
              <a:gd name="connsiteX21" fmla="*/ 357404 w 607156"/>
              <a:gd name="connsiteY21" fmla="*/ 523067 h 564625"/>
              <a:gd name="connsiteX22" fmla="*/ 249752 w 607156"/>
              <a:gd name="connsiteY22" fmla="*/ 523067 h 564625"/>
              <a:gd name="connsiteX23" fmla="*/ 249752 w 607156"/>
              <a:gd name="connsiteY23" fmla="*/ 460012 h 564625"/>
              <a:gd name="connsiteX24" fmla="*/ 200950 w 607156"/>
              <a:gd name="connsiteY24" fmla="*/ 460012 h 564625"/>
              <a:gd name="connsiteX25" fmla="*/ 162196 w 607156"/>
              <a:gd name="connsiteY25" fmla="*/ 564625 h 564625"/>
              <a:gd name="connsiteX26" fmla="*/ 90428 w 607156"/>
              <a:gd name="connsiteY26" fmla="*/ 564625 h 564625"/>
              <a:gd name="connsiteX27" fmla="*/ 127747 w 607156"/>
              <a:gd name="connsiteY27" fmla="*/ 460012 h 564625"/>
              <a:gd name="connsiteX28" fmla="*/ 21530 w 607156"/>
              <a:gd name="connsiteY28" fmla="*/ 460012 h 564625"/>
              <a:gd name="connsiteX29" fmla="*/ 0 w 607156"/>
              <a:gd name="connsiteY29" fmla="*/ 438516 h 564625"/>
              <a:gd name="connsiteX30" fmla="*/ 0 w 607156"/>
              <a:gd name="connsiteY30" fmla="*/ 61621 h 564625"/>
              <a:gd name="connsiteX31" fmla="*/ 21530 w 607156"/>
              <a:gd name="connsiteY31" fmla="*/ 41558 h 564625"/>
              <a:gd name="connsiteX32" fmla="*/ 208127 w 607156"/>
              <a:gd name="connsiteY32" fmla="*/ 41558 h 564625"/>
              <a:gd name="connsiteX33" fmla="*/ 208127 w 607156"/>
              <a:gd name="connsiteY33" fmla="*/ 30094 h 564625"/>
              <a:gd name="connsiteX34" fmla="*/ 239705 w 607156"/>
              <a:gd name="connsiteY34" fmla="*/ 0 h 56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156" h="564625">
                <a:moveTo>
                  <a:pt x="73107" y="111730"/>
                </a:moveTo>
                <a:lnTo>
                  <a:pt x="532440" y="111730"/>
                </a:lnTo>
                <a:lnTo>
                  <a:pt x="532440" y="389674"/>
                </a:lnTo>
                <a:lnTo>
                  <a:pt x="73107" y="389674"/>
                </a:lnTo>
                <a:close/>
                <a:moveTo>
                  <a:pt x="41625" y="83117"/>
                </a:moveTo>
                <a:lnTo>
                  <a:pt x="41625" y="418453"/>
                </a:lnTo>
                <a:lnTo>
                  <a:pt x="565531" y="418453"/>
                </a:lnTo>
                <a:lnTo>
                  <a:pt x="565531" y="83117"/>
                </a:lnTo>
                <a:close/>
                <a:moveTo>
                  <a:pt x="239705" y="0"/>
                </a:moveTo>
                <a:lnTo>
                  <a:pt x="367452" y="0"/>
                </a:lnTo>
                <a:cubicBezTo>
                  <a:pt x="384676" y="0"/>
                  <a:pt x="399029" y="12897"/>
                  <a:pt x="399029" y="30094"/>
                </a:cubicBezTo>
                <a:lnTo>
                  <a:pt x="399029" y="41558"/>
                </a:lnTo>
                <a:lnTo>
                  <a:pt x="587061" y="41558"/>
                </a:lnTo>
                <a:cubicBezTo>
                  <a:pt x="598544" y="41558"/>
                  <a:pt x="607156" y="50157"/>
                  <a:pt x="607156" y="61621"/>
                </a:cubicBezTo>
                <a:lnTo>
                  <a:pt x="607156" y="438516"/>
                </a:lnTo>
                <a:cubicBezTo>
                  <a:pt x="607156" y="449981"/>
                  <a:pt x="598544" y="460012"/>
                  <a:pt x="587061" y="460012"/>
                </a:cubicBezTo>
                <a:lnTo>
                  <a:pt x="479409" y="460012"/>
                </a:lnTo>
                <a:lnTo>
                  <a:pt x="518164" y="564625"/>
                </a:lnTo>
                <a:lnTo>
                  <a:pt x="444961" y="564625"/>
                </a:lnTo>
                <a:lnTo>
                  <a:pt x="407642" y="460012"/>
                </a:lnTo>
                <a:lnTo>
                  <a:pt x="357404" y="460012"/>
                </a:lnTo>
                <a:lnTo>
                  <a:pt x="357404" y="523067"/>
                </a:lnTo>
                <a:lnTo>
                  <a:pt x="249752" y="523067"/>
                </a:lnTo>
                <a:lnTo>
                  <a:pt x="249752" y="460012"/>
                </a:lnTo>
                <a:lnTo>
                  <a:pt x="200950" y="460012"/>
                </a:lnTo>
                <a:lnTo>
                  <a:pt x="162196" y="564625"/>
                </a:lnTo>
                <a:lnTo>
                  <a:pt x="90428" y="564625"/>
                </a:lnTo>
                <a:lnTo>
                  <a:pt x="127747" y="460012"/>
                </a:lnTo>
                <a:lnTo>
                  <a:pt x="21530" y="460012"/>
                </a:lnTo>
                <a:cubicBezTo>
                  <a:pt x="8612" y="460012"/>
                  <a:pt x="0" y="449981"/>
                  <a:pt x="0" y="438516"/>
                </a:cubicBezTo>
                <a:lnTo>
                  <a:pt x="0" y="61621"/>
                </a:lnTo>
                <a:cubicBezTo>
                  <a:pt x="0" y="50157"/>
                  <a:pt x="8612" y="41558"/>
                  <a:pt x="21530" y="41558"/>
                </a:cubicBezTo>
                <a:lnTo>
                  <a:pt x="208127" y="41558"/>
                </a:lnTo>
                <a:lnTo>
                  <a:pt x="208127" y="30094"/>
                </a:lnTo>
                <a:cubicBezTo>
                  <a:pt x="208127" y="12897"/>
                  <a:pt x="222481" y="0"/>
                  <a:pt x="239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511D5E0-65AC-4978-A70F-08CCE7E45935}"/>
              </a:ext>
            </a:extLst>
          </p:cNvPr>
          <p:cNvCxnSpPr/>
          <p:nvPr/>
        </p:nvCxnSpPr>
        <p:spPr>
          <a:xfrm>
            <a:off x="960120" y="2897560"/>
            <a:ext cx="1569720" cy="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2ACD6FD-0BAB-4F98-92B2-2169DB8AC9B9}"/>
              </a:ext>
            </a:extLst>
          </p:cNvPr>
          <p:cNvCxnSpPr/>
          <p:nvPr/>
        </p:nvCxnSpPr>
        <p:spPr>
          <a:xfrm>
            <a:off x="3154680" y="2897560"/>
            <a:ext cx="1569720" cy="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D2280DE-5576-4372-905D-721370888B4B}"/>
              </a:ext>
            </a:extLst>
          </p:cNvPr>
          <p:cNvCxnSpPr/>
          <p:nvPr/>
        </p:nvCxnSpPr>
        <p:spPr>
          <a:xfrm>
            <a:off x="7482840" y="2897560"/>
            <a:ext cx="1569720" cy="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108D54F-E1E1-4018-93C7-11D337734BBC}"/>
              </a:ext>
            </a:extLst>
          </p:cNvPr>
          <p:cNvCxnSpPr/>
          <p:nvPr/>
        </p:nvCxnSpPr>
        <p:spPr>
          <a:xfrm>
            <a:off x="9601200" y="2897560"/>
            <a:ext cx="1569720" cy="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15BC667-F0B9-4B26-9207-398CFF78BBBF}"/>
              </a:ext>
            </a:extLst>
          </p:cNvPr>
          <p:cNvCxnSpPr/>
          <p:nvPr/>
        </p:nvCxnSpPr>
        <p:spPr>
          <a:xfrm>
            <a:off x="5262351" y="2897560"/>
            <a:ext cx="156972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88167C-0E49-4C0D-9903-264D928DD315}"/>
              </a:ext>
            </a:extLst>
          </p:cNvPr>
          <p:cNvGrpSpPr/>
          <p:nvPr/>
        </p:nvGrpSpPr>
        <p:grpSpPr>
          <a:xfrm>
            <a:off x="935964" y="2995510"/>
            <a:ext cx="1668992" cy="2872852"/>
            <a:chOff x="935964" y="2995510"/>
            <a:chExt cx="1668992" cy="333839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37FAD0-BF05-4E1B-B8F7-36DB55B3A032}"/>
                </a:ext>
              </a:extLst>
            </p:cNvPr>
            <p:cNvSpPr txBox="1"/>
            <p:nvPr/>
          </p:nvSpPr>
          <p:spPr>
            <a:xfrm>
              <a:off x="935964" y="3520441"/>
              <a:ext cx="1668992" cy="2221249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>
              <a:defPPr>
                <a:defRPr lang="zh-CN"/>
              </a:defPPr>
              <a:lvl1pPr algn="just" hangingPunct="0">
                <a:lnSpc>
                  <a:spcPct val="150000"/>
                </a:lnSpc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这里写一些东西吧。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这里是第二个小点。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这里是第三个点</a:t>
              </a:r>
              <a:endParaRPr lang="en-US" altLang="zh-CN" sz="16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B265891-E1D0-463D-8E69-A4EF55206FEF}"/>
                </a:ext>
              </a:extLst>
            </p:cNvPr>
            <p:cNvSpPr txBox="1"/>
            <p:nvPr/>
          </p:nvSpPr>
          <p:spPr>
            <a:xfrm>
              <a:off x="1267926" y="2995510"/>
              <a:ext cx="954107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小标题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125DA1B-B30C-4CAC-A66F-75DF56726595}"/>
              </a:ext>
            </a:extLst>
          </p:cNvPr>
          <p:cNvGrpSpPr/>
          <p:nvPr/>
        </p:nvGrpSpPr>
        <p:grpSpPr>
          <a:xfrm>
            <a:off x="3055408" y="2995510"/>
            <a:ext cx="1668992" cy="2872852"/>
            <a:chOff x="935964" y="2995510"/>
            <a:chExt cx="1668992" cy="3338394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1E56FA4-B0F8-4A41-86F0-A0441BEAE442}"/>
                </a:ext>
              </a:extLst>
            </p:cNvPr>
            <p:cNvSpPr txBox="1"/>
            <p:nvPr/>
          </p:nvSpPr>
          <p:spPr>
            <a:xfrm flipH="1">
              <a:off x="935964" y="3520441"/>
              <a:ext cx="1668992" cy="281346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algn="just" hangingPunct="0">
                <a:lnSpc>
                  <a:spcPct val="150000"/>
                </a:lnSpc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这里写一些东西吧。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这里是第二个小点。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这里是第三个点</a:t>
              </a:r>
              <a:endParaRPr lang="en-US" altLang="zh-CN" sz="16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62DCFF-0F9D-4BE8-B8B1-17BE4E005A18}"/>
                </a:ext>
              </a:extLst>
            </p:cNvPr>
            <p:cNvSpPr txBox="1"/>
            <p:nvPr/>
          </p:nvSpPr>
          <p:spPr>
            <a:xfrm>
              <a:off x="1267926" y="2995510"/>
              <a:ext cx="954107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小标题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F00926-9C78-45E0-B518-EAA0B5A5887B}"/>
              </a:ext>
            </a:extLst>
          </p:cNvPr>
          <p:cNvGrpSpPr/>
          <p:nvPr/>
        </p:nvGrpSpPr>
        <p:grpSpPr>
          <a:xfrm>
            <a:off x="5285219" y="2995510"/>
            <a:ext cx="1668992" cy="2872852"/>
            <a:chOff x="935964" y="2995510"/>
            <a:chExt cx="1668992" cy="333839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D8F2BF8-FF56-41B8-8A6E-FE808890B106}"/>
                </a:ext>
              </a:extLst>
            </p:cNvPr>
            <p:cNvSpPr txBox="1"/>
            <p:nvPr/>
          </p:nvSpPr>
          <p:spPr>
            <a:xfrm>
              <a:off x="935964" y="3520441"/>
              <a:ext cx="1668992" cy="2221249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>
              <a:defPPr>
                <a:defRPr lang="zh-CN"/>
              </a:defPPr>
              <a:lvl1pPr algn="just" hangingPunct="0">
                <a:lnSpc>
                  <a:spcPct val="150000"/>
                </a:lnSpc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</a:rPr>
                <a:t>这里写一些东西吧。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</a:rPr>
                <a:t>这里是第二个小点。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</a:rPr>
                <a:t>这里是第三个点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CFB717-AC73-40C3-8388-18158A7B5420}"/>
                </a:ext>
              </a:extLst>
            </p:cNvPr>
            <p:cNvSpPr txBox="1"/>
            <p:nvPr/>
          </p:nvSpPr>
          <p:spPr>
            <a:xfrm>
              <a:off x="1267926" y="2995510"/>
              <a:ext cx="954107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小标题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7717152-7528-4815-A171-B390D0B8D881}"/>
              </a:ext>
            </a:extLst>
          </p:cNvPr>
          <p:cNvGrpSpPr/>
          <p:nvPr/>
        </p:nvGrpSpPr>
        <p:grpSpPr>
          <a:xfrm>
            <a:off x="7433204" y="2995510"/>
            <a:ext cx="1668992" cy="2872852"/>
            <a:chOff x="935964" y="2995510"/>
            <a:chExt cx="1668992" cy="333839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DE1E018-A30B-4B76-910B-E031F179A1A3}"/>
                </a:ext>
              </a:extLst>
            </p:cNvPr>
            <p:cNvSpPr txBox="1"/>
            <p:nvPr/>
          </p:nvSpPr>
          <p:spPr>
            <a:xfrm>
              <a:off x="935964" y="3520441"/>
              <a:ext cx="1668992" cy="2221249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>
              <a:defPPr>
                <a:defRPr lang="zh-CN"/>
              </a:defPPr>
              <a:lvl1pPr algn="just" hangingPunct="0">
                <a:lnSpc>
                  <a:spcPct val="150000"/>
                </a:lnSpc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这里写一些东西吧。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这里是第二个小点。</a:t>
              </a:r>
              <a:endParaRPr lang="en-US" altLang="zh-CN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这里是第三个点</a:t>
              </a:r>
              <a:endParaRPr lang="en-US" altLang="zh-CN" sz="16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C6450DE-C5A5-4799-91D0-39DD9E2EF494}"/>
                </a:ext>
              </a:extLst>
            </p:cNvPr>
            <p:cNvSpPr txBox="1"/>
            <p:nvPr/>
          </p:nvSpPr>
          <p:spPr>
            <a:xfrm>
              <a:off x="1267926" y="2995510"/>
              <a:ext cx="954107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小标题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FA34C6D-1EA4-4F47-81F5-70BBA23DD7D5}"/>
              </a:ext>
            </a:extLst>
          </p:cNvPr>
          <p:cNvGrpSpPr/>
          <p:nvPr/>
        </p:nvGrpSpPr>
        <p:grpSpPr>
          <a:xfrm>
            <a:off x="9501928" y="2995510"/>
            <a:ext cx="1668992" cy="2872852"/>
            <a:chOff x="935964" y="2995510"/>
            <a:chExt cx="1668992" cy="333839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A5A05E6-6A63-432A-BAE5-A23206F755CB}"/>
                </a:ext>
              </a:extLst>
            </p:cNvPr>
            <p:cNvSpPr txBox="1"/>
            <p:nvPr/>
          </p:nvSpPr>
          <p:spPr>
            <a:xfrm>
              <a:off x="935964" y="3520441"/>
              <a:ext cx="1668992" cy="2221249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>
              <a:defPPr>
                <a:defRPr lang="zh-CN"/>
              </a:defPPr>
              <a:lvl1pPr algn="just" hangingPunct="0">
                <a:lnSpc>
                  <a:spcPct val="150000"/>
                </a:lnSpc>
                <a:defRPr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这里写一些东西吧。</a:t>
              </a:r>
              <a:endParaRPr lang="en-US" altLang="zh-CN" sz="16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这里是第二个小点。</a:t>
              </a:r>
              <a:endParaRPr lang="en-US" altLang="zh-CN" sz="16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这里是第三个点</a:t>
              </a:r>
              <a:endParaRPr lang="en-US" altLang="zh-CN" sz="16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CB2FB19-1764-4C79-8903-7DC77B928B8C}"/>
                </a:ext>
              </a:extLst>
            </p:cNvPr>
            <p:cNvSpPr txBox="1"/>
            <p:nvPr/>
          </p:nvSpPr>
          <p:spPr>
            <a:xfrm>
              <a:off x="1267926" y="2995510"/>
              <a:ext cx="954107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小标题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5D2F6759-4125-46F9-9F87-AEBFCD547489}"/>
              </a:ext>
            </a:extLst>
          </p:cNvPr>
          <p:cNvSpPr/>
          <p:nvPr/>
        </p:nvSpPr>
        <p:spPr>
          <a:xfrm rot="18900000">
            <a:off x="6045440" y="2847000"/>
            <a:ext cx="101120" cy="10112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D64D11-E9F3-43AD-9D8F-3573CCFA554A}"/>
              </a:ext>
            </a:extLst>
          </p:cNvPr>
          <p:cNvSpPr/>
          <p:nvPr/>
        </p:nvSpPr>
        <p:spPr>
          <a:xfrm rot="18900000">
            <a:off x="3888980" y="2847000"/>
            <a:ext cx="101120" cy="10112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EE67185-A594-4D6F-B95F-CF893C6A844F}"/>
              </a:ext>
            </a:extLst>
          </p:cNvPr>
          <p:cNvSpPr/>
          <p:nvPr/>
        </p:nvSpPr>
        <p:spPr>
          <a:xfrm rot="18900000">
            <a:off x="1694420" y="2847000"/>
            <a:ext cx="101120" cy="10112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44F7C80-B1A3-4193-9069-C736665D36FD}"/>
              </a:ext>
            </a:extLst>
          </p:cNvPr>
          <p:cNvSpPr/>
          <p:nvPr/>
        </p:nvSpPr>
        <p:spPr>
          <a:xfrm rot="18900000">
            <a:off x="8217140" y="2847000"/>
            <a:ext cx="101120" cy="10112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0FADF0F-8639-4E84-941B-478F62C3A5DF}"/>
              </a:ext>
            </a:extLst>
          </p:cNvPr>
          <p:cNvSpPr/>
          <p:nvPr/>
        </p:nvSpPr>
        <p:spPr>
          <a:xfrm rot="18900000">
            <a:off x="10335500" y="2847000"/>
            <a:ext cx="101120" cy="10112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6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A7A3B4-68F5-42C0-B32B-14F9AFE8D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图片气泡图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2A13F49-AB59-487C-95BB-E43CB9B86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69363"/>
              </p:ext>
            </p:extLst>
          </p:nvPr>
        </p:nvGraphicFramePr>
        <p:xfrm>
          <a:off x="5035239" y="110724"/>
          <a:ext cx="8128000" cy="6731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6063305-2FAE-4D5B-971A-861726A7D11C}"/>
              </a:ext>
            </a:extLst>
          </p:cNvPr>
          <p:cNvSpPr txBox="1"/>
          <p:nvPr/>
        </p:nvSpPr>
        <p:spPr>
          <a:xfrm>
            <a:off x="1012750" y="1327471"/>
            <a:ext cx="1896673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这是小标题 ✦ 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10AC143-B280-47AC-B92D-662E8D3B41BC}"/>
              </a:ext>
            </a:extLst>
          </p:cNvPr>
          <p:cNvCxnSpPr>
            <a:cxnSpLocks/>
          </p:cNvCxnSpPr>
          <p:nvPr/>
        </p:nvCxnSpPr>
        <p:spPr>
          <a:xfrm>
            <a:off x="1079962" y="1882222"/>
            <a:ext cx="5102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B249EAF-1A90-4C68-9F3E-BA38528647B3}"/>
              </a:ext>
            </a:extLst>
          </p:cNvPr>
          <p:cNvCxnSpPr/>
          <p:nvPr/>
        </p:nvCxnSpPr>
        <p:spPr>
          <a:xfrm>
            <a:off x="1114687" y="1882222"/>
            <a:ext cx="11690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7E8B145-4E14-47D3-B7CD-1A11ACA06FCB}"/>
              </a:ext>
            </a:extLst>
          </p:cNvPr>
          <p:cNvSpPr txBox="1"/>
          <p:nvPr/>
        </p:nvSpPr>
        <p:spPr>
          <a:xfrm>
            <a:off x="1079962" y="230768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 hangingPunct="0">
              <a:lnSpc>
                <a:spcPct val="130000"/>
              </a:lnSpc>
            </a:pPr>
            <a:endParaRPr lang="zh-CN" altLang="en-US" sz="2000" spc="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2850C8-D491-4114-BBBA-09638B1F9396}"/>
              </a:ext>
            </a:extLst>
          </p:cNvPr>
          <p:cNvSpPr/>
          <p:nvPr/>
        </p:nvSpPr>
        <p:spPr>
          <a:xfrm>
            <a:off x="1038397" y="1953988"/>
            <a:ext cx="5289666" cy="116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北京师范大学以“木铎金声”作为学校校徽的核心图案和办学精神象征，集中反映了历代北师大人对“学为人师，行为世范”校训的追求实践。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866417-93E1-4DE9-A7B4-04871F2F30E5}"/>
              </a:ext>
            </a:extLst>
          </p:cNvPr>
          <p:cNvSpPr txBox="1"/>
          <p:nvPr/>
        </p:nvSpPr>
        <p:spPr>
          <a:xfrm>
            <a:off x="1038398" y="3611178"/>
            <a:ext cx="1896673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这是小标题 ✦ 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CA63A69-E20B-47F1-A389-EC676D34399E}"/>
              </a:ext>
            </a:extLst>
          </p:cNvPr>
          <p:cNvCxnSpPr>
            <a:cxnSpLocks/>
          </p:cNvCxnSpPr>
          <p:nvPr/>
        </p:nvCxnSpPr>
        <p:spPr>
          <a:xfrm>
            <a:off x="1079962" y="4165929"/>
            <a:ext cx="5102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22428B0-01A0-4508-BA80-1610A8D574DA}"/>
              </a:ext>
            </a:extLst>
          </p:cNvPr>
          <p:cNvCxnSpPr/>
          <p:nvPr/>
        </p:nvCxnSpPr>
        <p:spPr>
          <a:xfrm>
            <a:off x="1114687" y="4165929"/>
            <a:ext cx="11690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8EF645F-72EA-47EB-9D0F-9E475095C69E}"/>
              </a:ext>
            </a:extLst>
          </p:cNvPr>
          <p:cNvSpPr txBox="1"/>
          <p:nvPr/>
        </p:nvSpPr>
        <p:spPr>
          <a:xfrm>
            <a:off x="1079962" y="4591387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 hangingPunct="0">
              <a:lnSpc>
                <a:spcPct val="130000"/>
              </a:lnSpc>
            </a:pPr>
            <a:endParaRPr lang="zh-CN" altLang="en-US" sz="2000" spc="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39B388-52CA-4B5C-A2DF-347A9C917DA8}"/>
              </a:ext>
            </a:extLst>
          </p:cNvPr>
          <p:cNvSpPr/>
          <p:nvPr/>
        </p:nvSpPr>
        <p:spPr>
          <a:xfrm>
            <a:off x="1038397" y="4237695"/>
            <a:ext cx="5289666" cy="116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北京师范大学以“木铎金声”作为学校校徽的核心图案和办学精神象征，集中反映了历代北师大人对“学为人师，行为世范”校训的追求实践。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FC621AB-B015-4318-90DC-36F416E88B90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78986F7-B213-49A3-A21B-F8E6364AB8BB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1844BFA-FA0E-4A4C-8FB1-E84ECE75C32F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ea"/>
                  <a:ea typeface="+mj-ea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ea"/>
                <a:ea typeface="+mj-ea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EE3EC099-F6D9-4854-A047-8D2916DDF1EE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speech-bubbles_1692">
              <a:extLst>
                <a:ext uri="{FF2B5EF4-FFF2-40B4-BE49-F238E27FC236}">
                  <a16:creationId xmlns:a16="http://schemas.microsoft.com/office/drawing/2014/main" id="{6CC9E0C8-51A7-41D1-AF7A-C681DDE1FA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22684EF-436F-4458-BED8-4BADBE77655C}"/>
                </a:ext>
              </a:extLst>
            </p:cNvPr>
            <p:cNvSpPr txBox="1"/>
            <p:nvPr/>
          </p:nvSpPr>
          <p:spPr>
            <a:xfrm>
              <a:off x="6120222" y="-740956"/>
              <a:ext cx="5396447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+mn-ea"/>
                </a:rPr>
                <a:t>右侧的气泡图是</a:t>
              </a:r>
              <a:r>
                <a:rPr lang="en-US" altLang="zh-CN" sz="1600" dirty="0">
                  <a:latin typeface="+mn-ea"/>
                </a:rPr>
                <a:t>smart art </a:t>
              </a:r>
              <a:r>
                <a:rPr lang="zh-CN" altLang="en-US" sz="1600" dirty="0">
                  <a:latin typeface="+mn-ea"/>
                </a:rPr>
                <a:t>，点击打开窗格编辑增加图片元素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0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32071C-7BE0-4949-AABF-29F59ADC7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12D9A-7FB2-4A78-84F0-49EDB427CD87}"/>
              </a:ext>
            </a:extLst>
          </p:cNvPr>
          <p:cNvSpPr/>
          <p:nvPr/>
        </p:nvSpPr>
        <p:spPr>
          <a:xfrm>
            <a:off x="1120727" y="1630272"/>
            <a:ext cx="9950547" cy="4333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9D7993-F0CA-4CE2-AF51-506DE7C79F5D}"/>
              </a:ext>
            </a:extLst>
          </p:cNvPr>
          <p:cNvSpPr txBox="1"/>
          <p:nvPr/>
        </p:nvSpPr>
        <p:spPr>
          <a:xfrm>
            <a:off x="10414806" y="4814943"/>
            <a:ext cx="700833" cy="2303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0" dirty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思源黑体 CN Normal" panose="020B0400000000000000" pitchFamily="34" charset="-122"/>
              </a:rPr>
              <a:t>”</a:t>
            </a:r>
            <a:endParaRPr lang="zh-CN" altLang="en-US" sz="12000" dirty="0"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67D64A-7B40-43F0-A079-90C30CD1321B}"/>
              </a:ext>
            </a:extLst>
          </p:cNvPr>
          <p:cNvSpPr/>
          <p:nvPr/>
        </p:nvSpPr>
        <p:spPr>
          <a:xfrm>
            <a:off x="1850039" y="1981688"/>
            <a:ext cx="8734425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序号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主要责任者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文献题名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文献类型标识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出版地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出版年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起止页码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可选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).</a:t>
            </a:r>
            <a:endParaRPr lang="zh-CN" altLang="en-US" sz="1600" spc="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8DD212-B48E-4A7B-ACFC-BA42D3CC6A4E}"/>
              </a:ext>
            </a:extLst>
          </p:cNvPr>
          <p:cNvSpPr/>
          <p:nvPr/>
        </p:nvSpPr>
        <p:spPr>
          <a:xfrm>
            <a:off x="1850039" y="2378260"/>
            <a:ext cx="8734425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序号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主要责任者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文献题名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文献类型标识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出版地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出版年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起止页码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可选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).</a:t>
            </a:r>
            <a:endParaRPr lang="zh-CN" altLang="en-US" sz="1600" spc="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311796-B168-4F1B-83F3-BBD7E5762A4B}"/>
              </a:ext>
            </a:extLst>
          </p:cNvPr>
          <p:cNvSpPr/>
          <p:nvPr/>
        </p:nvSpPr>
        <p:spPr>
          <a:xfrm>
            <a:off x="1850039" y="2774832"/>
            <a:ext cx="8734425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序号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主要责任者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文献题名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文献类型标识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出版地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出版年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起止页码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可选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).</a:t>
            </a:r>
            <a:endParaRPr lang="zh-CN" altLang="en-US" sz="1600" spc="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075B3B-7C33-4ECA-923E-EEB159C2C847}"/>
              </a:ext>
            </a:extLst>
          </p:cNvPr>
          <p:cNvSpPr/>
          <p:nvPr/>
        </p:nvSpPr>
        <p:spPr>
          <a:xfrm>
            <a:off x="1850039" y="3171404"/>
            <a:ext cx="8734425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序号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主要责任者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文献题名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文献类型标识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出版地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出版年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起止页码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可选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).</a:t>
            </a:r>
            <a:endParaRPr lang="zh-CN" altLang="en-US" sz="1600" spc="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1E21F4-FB93-4A45-96A4-C4422B9EE954}"/>
              </a:ext>
            </a:extLst>
          </p:cNvPr>
          <p:cNvSpPr/>
          <p:nvPr/>
        </p:nvSpPr>
        <p:spPr>
          <a:xfrm>
            <a:off x="1850039" y="3567976"/>
            <a:ext cx="8734425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序号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主要责任者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文献题名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文献类型标识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出版地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出版年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起止页码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可选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).</a:t>
            </a:r>
            <a:endParaRPr lang="zh-CN" altLang="en-US" sz="1600" spc="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87A3FF-1941-4810-B010-A6A0ACCC0EF8}"/>
              </a:ext>
            </a:extLst>
          </p:cNvPr>
          <p:cNvSpPr/>
          <p:nvPr/>
        </p:nvSpPr>
        <p:spPr>
          <a:xfrm>
            <a:off x="1850039" y="3964548"/>
            <a:ext cx="8734425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序号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主要责任者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文献题名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文献类型标识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出版地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出版年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起止页码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可选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).</a:t>
            </a:r>
            <a:endParaRPr lang="zh-CN" altLang="en-US" sz="1600" spc="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CB666F-B40C-432E-B02B-F1D76404490F}"/>
              </a:ext>
            </a:extLst>
          </p:cNvPr>
          <p:cNvSpPr/>
          <p:nvPr/>
        </p:nvSpPr>
        <p:spPr>
          <a:xfrm>
            <a:off x="1850039" y="4361120"/>
            <a:ext cx="8734425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序号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主要责任者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文献题名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文献类型标识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出版地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出版年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起止页码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可选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).</a:t>
            </a:r>
            <a:endParaRPr lang="zh-CN" altLang="en-US" sz="1600" spc="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7944CD-FC25-4FD7-B2F5-A02948734434}"/>
              </a:ext>
            </a:extLst>
          </p:cNvPr>
          <p:cNvSpPr/>
          <p:nvPr/>
        </p:nvSpPr>
        <p:spPr>
          <a:xfrm>
            <a:off x="1850039" y="4757692"/>
            <a:ext cx="8734425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序号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主要责任者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文献题名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文献类型标识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出版地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出版年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起止页码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可选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).</a:t>
            </a:r>
            <a:endParaRPr lang="zh-CN" altLang="en-US" sz="1600" spc="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BEC0E5-5CA6-465D-BDA0-59BD36229D34}"/>
              </a:ext>
            </a:extLst>
          </p:cNvPr>
          <p:cNvSpPr/>
          <p:nvPr/>
        </p:nvSpPr>
        <p:spPr>
          <a:xfrm>
            <a:off x="1850039" y="5154265"/>
            <a:ext cx="8734425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序号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主要责任者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文献题名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[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文献类型标识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].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出版地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出版者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出版年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: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起止页码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spc="150" dirty="0">
                <a:solidFill>
                  <a:schemeClr val="bg1"/>
                </a:solidFill>
                <a:latin typeface="+mn-ea"/>
              </a:rPr>
              <a:t>可选</a:t>
            </a:r>
            <a:r>
              <a:rPr lang="en-US" altLang="zh-CN" sz="1600" spc="150" dirty="0">
                <a:solidFill>
                  <a:schemeClr val="bg1"/>
                </a:solidFill>
                <a:latin typeface="+mn-ea"/>
              </a:rPr>
              <a:t>).</a:t>
            </a:r>
            <a:endParaRPr lang="zh-CN" altLang="en-US" sz="1600" spc="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EE7191-84F3-4610-8BD2-1AEBEBCF6385}"/>
              </a:ext>
            </a:extLst>
          </p:cNvPr>
          <p:cNvSpPr txBox="1"/>
          <p:nvPr/>
        </p:nvSpPr>
        <p:spPr>
          <a:xfrm>
            <a:off x="695325" y="609345"/>
            <a:ext cx="700833" cy="2303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2000" dirty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思源黑体 CN Normal" panose="020B0400000000000000" pitchFamily="34" charset="-122"/>
              </a:rPr>
              <a:t>“</a:t>
            </a:r>
            <a:endParaRPr lang="zh-CN" altLang="en-US" sz="12000" dirty="0"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34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0D3ED4-9A9C-41AC-9533-F92352157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流程图递进页面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A540E9-CA90-48CE-9F3C-2A1570C45FF0}"/>
              </a:ext>
            </a:extLst>
          </p:cNvPr>
          <p:cNvSpPr/>
          <p:nvPr/>
        </p:nvSpPr>
        <p:spPr>
          <a:xfrm>
            <a:off x="1610016" y="3854254"/>
            <a:ext cx="8880687" cy="15483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作为起源于夏商时代的中国古代响器，铎在历史上一直有“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</a:rPr>
              <a:t>木铎司文，金铎司武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”的传统区分。北京师范大学以“木铎金声”作为学校校徽的核心图案和办学精神象征，集中反映了历代北师大人对“爱国进步、诚信质朴、求真创新、为人师表”优良传统和“学为人师，行为世范”校训的追求实践。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C71B790-E57F-4F27-8159-07538742A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9628436"/>
              </p:ext>
            </p:extLst>
          </p:nvPr>
        </p:nvGraphicFramePr>
        <p:xfrm>
          <a:off x="1632817" y="1419205"/>
          <a:ext cx="8926366" cy="1786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78F988-01AC-4244-AAFA-982FE5A59F5D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F5B4944-4AD0-4DCF-B976-E6652A273F31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5AFE013-C3D8-4E27-93C9-7D6A91D926ED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ea"/>
                  <a:ea typeface="+mj-ea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ea"/>
                <a:ea typeface="+mj-ea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F02CC0E-5684-4AA0-8496-04B608DB128A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peech-bubbles_1692">
              <a:extLst>
                <a:ext uri="{FF2B5EF4-FFF2-40B4-BE49-F238E27FC236}">
                  <a16:creationId xmlns:a16="http://schemas.microsoft.com/office/drawing/2014/main" id="{DFB61E74-D548-4141-B9FF-8DF6C24431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E637E65-1FD5-41EB-BD17-40A4F8F0E17C}"/>
                </a:ext>
              </a:extLst>
            </p:cNvPr>
            <p:cNvSpPr txBox="1"/>
            <p:nvPr/>
          </p:nvSpPr>
          <p:spPr>
            <a:xfrm>
              <a:off x="6120220" y="-740956"/>
              <a:ext cx="5396447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+mn-ea"/>
                </a:rPr>
                <a:t>上方的层次图是</a:t>
              </a:r>
              <a:r>
                <a:rPr lang="en-US" altLang="zh-CN" sz="1600" dirty="0">
                  <a:latin typeface="+mn-ea"/>
                </a:rPr>
                <a:t>smart art </a:t>
              </a:r>
              <a:r>
                <a:rPr lang="zh-CN" altLang="en-US" sz="1600" dirty="0">
                  <a:latin typeface="+mn-ea"/>
                </a:rPr>
                <a:t>，点击打开文本窗格编辑增加元素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1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CA692A-E056-4257-A649-D48CA023E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六边形结构图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A5A607-F5C4-47AF-A93C-72FA3BE8BB90}"/>
              </a:ext>
            </a:extLst>
          </p:cNvPr>
          <p:cNvSpPr/>
          <p:nvPr/>
        </p:nvSpPr>
        <p:spPr>
          <a:xfrm>
            <a:off x="1183005" y="1493520"/>
            <a:ext cx="8280400" cy="4216612"/>
          </a:xfrm>
          <a:prstGeom prst="roundRect">
            <a:avLst>
              <a:gd name="adj" fmla="val 4740"/>
            </a:avLst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15FDB68-7E6D-4632-95FC-90E52FE8C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710049"/>
              </p:ext>
            </p:extLst>
          </p:nvPr>
        </p:nvGraphicFramePr>
        <p:xfrm>
          <a:off x="5625465" y="1147868"/>
          <a:ext cx="7460615" cy="4973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D41904B-3823-4CC9-B5B4-587C00035F31}"/>
              </a:ext>
            </a:extLst>
          </p:cNvPr>
          <p:cNvSpPr txBox="1"/>
          <p:nvPr/>
        </p:nvSpPr>
        <p:spPr>
          <a:xfrm>
            <a:off x="1859280" y="1752600"/>
            <a:ext cx="2502608" cy="59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这是小标题 ✦ 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C8A564A-ADC4-46F2-BB96-9EF35BE7041B}"/>
              </a:ext>
            </a:extLst>
          </p:cNvPr>
          <p:cNvCxnSpPr/>
          <p:nvPr/>
        </p:nvCxnSpPr>
        <p:spPr>
          <a:xfrm>
            <a:off x="1995170" y="2432042"/>
            <a:ext cx="4861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9086CD1-1212-48EB-8989-2C8A42D9794A}"/>
              </a:ext>
            </a:extLst>
          </p:cNvPr>
          <p:cNvCxnSpPr/>
          <p:nvPr/>
        </p:nvCxnSpPr>
        <p:spPr>
          <a:xfrm>
            <a:off x="1950720" y="2447282"/>
            <a:ext cx="11690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7B08A9C-8B94-44D1-B7D7-D30BE71B4856}"/>
              </a:ext>
            </a:extLst>
          </p:cNvPr>
          <p:cNvSpPr/>
          <p:nvPr/>
        </p:nvSpPr>
        <p:spPr>
          <a:xfrm>
            <a:off x="1859280" y="2704046"/>
            <a:ext cx="4861560" cy="252771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作为起源于夏商时代的中国古代响器，铎在历史上一直有“木铎司文，金铎司武”的传统区分。北京师范大学以“木铎金声”作为学校校徽的核心图案和办学精神象征，集中反映了历代北师大人对“爱国进步、诚信质朴、求真创新、为人师表”优良传统和“学为人师，行为世范”校训的追求实践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A828FE-F24B-47D3-A014-14D7D327A38C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44295E6-2DA7-44BA-846B-E1BF002E0EED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E01F625-4127-4CF2-9693-368713FBDD95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3A894C6-BA59-4094-91D7-436A28B0E161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peech-bubbles_1692">
              <a:extLst>
                <a:ext uri="{FF2B5EF4-FFF2-40B4-BE49-F238E27FC236}">
                  <a16:creationId xmlns:a16="http://schemas.microsoft.com/office/drawing/2014/main" id="{755331B7-0595-4F79-A579-EF272A6C91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2D7D00D-1CAD-42CB-99EC-29587149F563}"/>
                </a:ext>
              </a:extLst>
            </p:cNvPr>
            <p:cNvSpPr txBox="1"/>
            <p:nvPr/>
          </p:nvSpPr>
          <p:spPr>
            <a:xfrm>
              <a:off x="6320530" y="-740956"/>
              <a:ext cx="4995820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+mn-ea"/>
                </a:rPr>
                <a:t>右侧的图是</a:t>
              </a:r>
              <a:r>
                <a:rPr lang="en-US" altLang="zh-CN" sz="1600" dirty="0">
                  <a:latin typeface="+mn-ea"/>
                </a:rPr>
                <a:t>smart art </a:t>
              </a:r>
              <a:r>
                <a:rPr lang="zh-CN" altLang="en-US" sz="1600" dirty="0">
                  <a:latin typeface="+mn-ea"/>
                </a:rPr>
                <a:t>，点击打开文本窗格编辑增加元素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B5AD23B3-1531-4115-B645-9048B86EE86C}"/>
              </a:ext>
            </a:extLst>
          </p:cNvPr>
          <p:cNvSpPr/>
          <p:nvPr/>
        </p:nvSpPr>
        <p:spPr>
          <a:xfrm rot="14302964" flipH="1">
            <a:off x="7667505" y="-19576"/>
            <a:ext cx="6525105" cy="7461525"/>
          </a:xfrm>
          <a:custGeom>
            <a:avLst/>
            <a:gdLst>
              <a:gd name="connsiteX0" fmla="*/ 274472 w 6525105"/>
              <a:gd name="connsiteY0" fmla="*/ 3102847 h 7461525"/>
              <a:gd name="connsiteX1" fmla="*/ 473067 w 6525105"/>
              <a:gd name="connsiteY1" fmla="*/ 3389432 h 7461525"/>
              <a:gd name="connsiteX2" fmla="*/ 574694 w 6525105"/>
              <a:gd name="connsiteY2" fmla="*/ 3501250 h 7461525"/>
              <a:gd name="connsiteX3" fmla="*/ 1566815 w 6525105"/>
              <a:gd name="connsiteY3" fmla="*/ 5096730 h 7461525"/>
              <a:gd name="connsiteX4" fmla="*/ 1566779 w 6525105"/>
              <a:gd name="connsiteY4" fmla="*/ 5096752 h 7461525"/>
              <a:gd name="connsiteX5" fmla="*/ 3022579 w 6525105"/>
              <a:gd name="connsiteY5" fmla="*/ 7461525 h 7461525"/>
              <a:gd name="connsiteX6" fmla="*/ 6525105 w 6525105"/>
              <a:gd name="connsiteY6" fmla="*/ 5305301 h 7461525"/>
              <a:gd name="connsiteX7" fmla="*/ 5069304 w 6525105"/>
              <a:gd name="connsiteY7" fmla="*/ 2940528 h 7461525"/>
              <a:gd name="connsiteX8" fmla="*/ 5029670 w 6525105"/>
              <a:gd name="connsiteY8" fmla="*/ 2964928 h 7461525"/>
              <a:gd name="connsiteX9" fmla="*/ 4996284 w 6525105"/>
              <a:gd name="connsiteY9" fmla="*/ 2915830 h 7461525"/>
              <a:gd name="connsiteX10" fmla="*/ 4987839 w 6525105"/>
              <a:gd name="connsiteY10" fmla="*/ 2921572 h 7461525"/>
              <a:gd name="connsiteX11" fmla="*/ 4012886 w 6525105"/>
              <a:gd name="connsiteY11" fmla="*/ 1353699 h 7461525"/>
              <a:gd name="connsiteX12" fmla="*/ 3980524 w 6525105"/>
              <a:gd name="connsiteY12" fmla="*/ 1265278 h 7461525"/>
              <a:gd name="connsiteX13" fmla="*/ 2071663 w 6525105"/>
              <a:gd name="connsiteY13" fmla="*/ 0 h 7461525"/>
              <a:gd name="connsiteX14" fmla="*/ 0 w 6525105"/>
              <a:gd name="connsiteY14" fmla="*/ 2071662 h 7461525"/>
              <a:gd name="connsiteX15" fmla="*/ 274472 w 6525105"/>
              <a:gd name="connsiteY15" fmla="*/ 3102847 h 746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25105" h="7461525">
                <a:moveTo>
                  <a:pt x="274472" y="3102847"/>
                </a:moveTo>
                <a:cubicBezTo>
                  <a:pt x="332675" y="3204067"/>
                  <a:pt x="399183" y="3299905"/>
                  <a:pt x="473067" y="3389432"/>
                </a:cubicBezTo>
                <a:lnTo>
                  <a:pt x="574694" y="3501250"/>
                </a:lnTo>
                <a:lnTo>
                  <a:pt x="1566815" y="5096730"/>
                </a:lnTo>
                <a:lnTo>
                  <a:pt x="1566779" y="5096752"/>
                </a:lnTo>
                <a:lnTo>
                  <a:pt x="3022579" y="7461525"/>
                </a:lnTo>
                <a:lnTo>
                  <a:pt x="6525105" y="5305301"/>
                </a:lnTo>
                <a:lnTo>
                  <a:pt x="5069304" y="2940528"/>
                </a:lnTo>
                <a:lnTo>
                  <a:pt x="5029670" y="2964928"/>
                </a:lnTo>
                <a:lnTo>
                  <a:pt x="4996284" y="2915830"/>
                </a:lnTo>
                <a:lnTo>
                  <a:pt x="4987839" y="2921572"/>
                </a:lnTo>
                <a:lnTo>
                  <a:pt x="4012886" y="1353699"/>
                </a:lnTo>
                <a:lnTo>
                  <a:pt x="3980524" y="1265278"/>
                </a:lnTo>
                <a:cubicBezTo>
                  <a:pt x="3666028" y="521726"/>
                  <a:pt x="2929774" y="0"/>
                  <a:pt x="2071663" y="0"/>
                </a:cubicBezTo>
                <a:cubicBezTo>
                  <a:pt x="927515" y="0"/>
                  <a:pt x="0" y="927515"/>
                  <a:pt x="0" y="2071662"/>
                </a:cubicBezTo>
                <a:cubicBezTo>
                  <a:pt x="0" y="2447086"/>
                  <a:pt x="99862" y="2799186"/>
                  <a:pt x="274472" y="3102847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 w="0" cap="flat" cmpd="sng" algn="ctr">
            <a:noFill/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93F5A3D-E94F-4CC0-8546-01BBD88D55E2}"/>
              </a:ext>
            </a:extLst>
          </p:cNvPr>
          <p:cNvSpPr/>
          <p:nvPr/>
        </p:nvSpPr>
        <p:spPr>
          <a:xfrm rot="7297036">
            <a:off x="-485260" y="968384"/>
            <a:ext cx="4960154" cy="5541468"/>
          </a:xfrm>
          <a:custGeom>
            <a:avLst/>
            <a:gdLst>
              <a:gd name="connsiteX0" fmla="*/ 272789 w 6048234"/>
              <a:gd name="connsiteY0" fmla="*/ 3083830 h 6757069"/>
              <a:gd name="connsiteX1" fmla="*/ 0 w 6048234"/>
              <a:gd name="connsiteY1" fmla="*/ 2058965 h 6757069"/>
              <a:gd name="connsiteX2" fmla="*/ 2058966 w 6048234"/>
              <a:gd name="connsiteY2" fmla="*/ 0 h 6757069"/>
              <a:gd name="connsiteX3" fmla="*/ 3956129 w 6048234"/>
              <a:gd name="connsiteY3" fmla="*/ 1257523 h 6757069"/>
              <a:gd name="connsiteX4" fmla="*/ 3988292 w 6048234"/>
              <a:gd name="connsiteY4" fmla="*/ 1345403 h 6757069"/>
              <a:gd name="connsiteX5" fmla="*/ 4957270 w 6048234"/>
              <a:gd name="connsiteY5" fmla="*/ 2903666 h 6757069"/>
              <a:gd name="connsiteX6" fmla="*/ 4965663 w 6048234"/>
              <a:gd name="connsiteY6" fmla="*/ 2897960 h 6757069"/>
              <a:gd name="connsiteX7" fmla="*/ 5417960 w 6048234"/>
              <a:gd name="connsiteY7" fmla="*/ 3563101 h 6757069"/>
              <a:gd name="connsiteX8" fmla="*/ 5383745 w 6048234"/>
              <a:gd name="connsiteY8" fmla="*/ 3584164 h 6757069"/>
              <a:gd name="connsiteX9" fmla="*/ 6048234 w 6048234"/>
              <a:gd name="connsiteY9" fmla="*/ 4663546 h 6757069"/>
              <a:gd name="connsiteX10" fmla="*/ 2647557 w 6048234"/>
              <a:gd name="connsiteY10" fmla="*/ 6757069 h 6757069"/>
              <a:gd name="connsiteX11" fmla="*/ 1983068 w 6048234"/>
              <a:gd name="connsiteY11" fmla="*/ 5677687 h 6757069"/>
              <a:gd name="connsiteX12" fmla="*/ 1950400 w 6048234"/>
              <a:gd name="connsiteY12" fmla="*/ 5697798 h 6757069"/>
              <a:gd name="connsiteX13" fmla="*/ 571172 w 6048234"/>
              <a:gd name="connsiteY13" fmla="*/ 3479791 h 6757069"/>
              <a:gd name="connsiteX14" fmla="*/ 470168 w 6048234"/>
              <a:gd name="connsiteY14" fmla="*/ 3368659 h 6757069"/>
              <a:gd name="connsiteX15" fmla="*/ 272789 w 6048234"/>
              <a:gd name="connsiteY15" fmla="*/ 3083830 h 675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48234" h="6757069">
                <a:moveTo>
                  <a:pt x="272789" y="3083830"/>
                </a:moveTo>
                <a:cubicBezTo>
                  <a:pt x="99250" y="2782030"/>
                  <a:pt x="0" y="2432088"/>
                  <a:pt x="0" y="2058965"/>
                </a:cubicBezTo>
                <a:cubicBezTo>
                  <a:pt x="0" y="921830"/>
                  <a:pt x="921830" y="0"/>
                  <a:pt x="2058966" y="0"/>
                </a:cubicBezTo>
                <a:cubicBezTo>
                  <a:pt x="2911818" y="0"/>
                  <a:pt x="3643561" y="518529"/>
                  <a:pt x="3956129" y="1257523"/>
                </a:cubicBezTo>
                <a:lnTo>
                  <a:pt x="3988292" y="1345403"/>
                </a:lnTo>
                <a:lnTo>
                  <a:pt x="4957270" y="2903666"/>
                </a:lnTo>
                <a:lnTo>
                  <a:pt x="4965663" y="2897960"/>
                </a:lnTo>
                <a:lnTo>
                  <a:pt x="5417960" y="3563101"/>
                </a:lnTo>
                <a:lnTo>
                  <a:pt x="5383745" y="3584164"/>
                </a:lnTo>
                <a:lnTo>
                  <a:pt x="6048234" y="4663546"/>
                </a:lnTo>
                <a:lnTo>
                  <a:pt x="2647557" y="6757069"/>
                </a:lnTo>
                <a:lnTo>
                  <a:pt x="1983068" y="5677687"/>
                </a:lnTo>
                <a:lnTo>
                  <a:pt x="1950400" y="5697798"/>
                </a:lnTo>
                <a:lnTo>
                  <a:pt x="571172" y="3479791"/>
                </a:lnTo>
                <a:lnTo>
                  <a:pt x="470168" y="3368659"/>
                </a:lnTo>
                <a:cubicBezTo>
                  <a:pt x="396737" y="3279681"/>
                  <a:pt x="330636" y="3184430"/>
                  <a:pt x="272789" y="308383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1"/>
            <a:tileRect/>
          </a:gradFill>
          <a:ln w="0" cap="flat" cmpd="sng" algn="ctr">
            <a:noFill/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DAE1457-ABF2-4E31-9886-777C381C06A7}"/>
              </a:ext>
            </a:extLst>
          </p:cNvPr>
          <p:cNvSpPr/>
          <p:nvPr/>
        </p:nvSpPr>
        <p:spPr>
          <a:xfrm>
            <a:off x="7250452" y="1811695"/>
            <a:ext cx="3450546" cy="3450546"/>
          </a:xfrm>
          <a:prstGeom prst="ellipse">
            <a:avLst/>
          </a:prstGeom>
          <a:solidFill>
            <a:schemeClr val="bg1">
              <a:alpha val="71000"/>
            </a:schemeClr>
          </a:solidFill>
          <a:ln w="0" cap="flat" cmpd="sng" algn="ctr">
            <a:noFill/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2ED736B-AD5F-4F2B-87AD-DCE776CE3B76}"/>
              </a:ext>
            </a:extLst>
          </p:cNvPr>
          <p:cNvSpPr/>
          <p:nvPr/>
        </p:nvSpPr>
        <p:spPr>
          <a:xfrm>
            <a:off x="6848660" y="1409902"/>
            <a:ext cx="4254132" cy="4254132"/>
          </a:xfrm>
          <a:prstGeom prst="ellipse">
            <a:avLst/>
          </a:prstGeom>
          <a:solidFill>
            <a:schemeClr val="bg1">
              <a:alpha val="52000"/>
            </a:schemeClr>
          </a:solidFill>
          <a:ln w="0" cap="flat" cmpd="sng" algn="ctr">
            <a:solidFill>
              <a:schemeClr val="accent2"/>
            </a:solidFill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F6305C-3118-4379-A09A-2D8ACDFE5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175" y="549275"/>
            <a:ext cx="10824500" cy="389098"/>
          </a:xfrm>
        </p:spPr>
        <p:txBody>
          <a:bodyPr/>
          <a:lstStyle/>
          <a:p>
            <a:r>
              <a:rPr lang="zh-CN" altLang="en-US" dirty="0"/>
              <a:t>循环示意图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767D2B8-1001-41A5-80A2-FAEDED8FE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692309"/>
              </p:ext>
            </p:extLst>
          </p:nvPr>
        </p:nvGraphicFramePr>
        <p:xfrm>
          <a:off x="6318895" y="1765748"/>
          <a:ext cx="5313662" cy="3542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8CF294BE-5D4F-4E6D-9278-B27A696AE9AB}"/>
              </a:ext>
            </a:extLst>
          </p:cNvPr>
          <p:cNvSpPr/>
          <p:nvPr/>
        </p:nvSpPr>
        <p:spPr>
          <a:xfrm>
            <a:off x="1747190" y="1961129"/>
            <a:ext cx="3315884" cy="3315884"/>
          </a:xfrm>
          <a:prstGeom prst="ellipse">
            <a:avLst/>
          </a:prstGeom>
          <a:solidFill>
            <a:schemeClr val="bg1">
              <a:alpha val="52000"/>
            </a:schemeClr>
          </a:solidFill>
          <a:ln w="0" cap="flat" cmpd="sng" algn="ctr">
            <a:solidFill>
              <a:schemeClr val="accent2"/>
            </a:solidFill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24989E-7BE7-46F2-BE36-2BB63E7587F4}"/>
              </a:ext>
            </a:extLst>
          </p:cNvPr>
          <p:cNvCxnSpPr>
            <a:cxnSpLocks/>
          </p:cNvCxnSpPr>
          <p:nvPr/>
        </p:nvCxnSpPr>
        <p:spPr>
          <a:xfrm>
            <a:off x="2170195" y="3175061"/>
            <a:ext cx="2376026" cy="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19D17A0-9E98-431D-AB7D-4F707F5F6A70}"/>
              </a:ext>
            </a:extLst>
          </p:cNvPr>
          <p:cNvSpPr txBox="1"/>
          <p:nvPr/>
        </p:nvSpPr>
        <p:spPr>
          <a:xfrm>
            <a:off x="2441127" y="3291565"/>
            <a:ext cx="1834162" cy="18117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1600" dirty="0"/>
              <a:t>北师大人“爱国进步、诚信质朴、求真创新、为人师表”的优良传统</a:t>
            </a:r>
          </a:p>
        </p:txBody>
      </p:sp>
      <p:sp>
        <p:nvSpPr>
          <p:cNvPr id="16" name="iconfont-11964-5736450">
            <a:extLst>
              <a:ext uri="{FF2B5EF4-FFF2-40B4-BE49-F238E27FC236}">
                <a16:creationId xmlns:a16="http://schemas.microsoft.com/office/drawing/2014/main" id="{EFCA89BD-7887-4EE9-A3FC-3345677CF7BF}"/>
              </a:ext>
            </a:extLst>
          </p:cNvPr>
          <p:cNvSpPr>
            <a:spLocks noChangeAspect="1"/>
          </p:cNvSpPr>
          <p:nvPr/>
        </p:nvSpPr>
        <p:spPr bwMode="auto">
          <a:xfrm>
            <a:off x="3095195" y="2143081"/>
            <a:ext cx="526026" cy="510476"/>
          </a:xfrm>
          <a:custGeom>
            <a:avLst/>
            <a:gdLst>
              <a:gd name="T0" fmla="*/ 2610 w 13460"/>
              <a:gd name="T1" fmla="*/ 5400 h 13060"/>
              <a:gd name="T2" fmla="*/ 7040 w 13460"/>
              <a:gd name="T3" fmla="*/ 6850 h 13060"/>
              <a:gd name="T4" fmla="*/ 2450 w 13460"/>
              <a:gd name="T5" fmla="*/ 5570 h 13060"/>
              <a:gd name="T6" fmla="*/ 8680 w 13460"/>
              <a:gd name="T7" fmla="*/ 2900 h 13060"/>
              <a:gd name="T8" fmla="*/ 11010 w 13460"/>
              <a:gd name="T9" fmla="*/ 8810 h 13060"/>
              <a:gd name="T10" fmla="*/ 2570 w 13460"/>
              <a:gd name="T11" fmla="*/ 5500 h 13060"/>
              <a:gd name="T12" fmla="*/ 8680 w 13460"/>
              <a:gd name="T13" fmla="*/ 2900 h 13060"/>
              <a:gd name="T14" fmla="*/ 11010 w 13460"/>
              <a:gd name="T15" fmla="*/ 8810 h 13060"/>
              <a:gd name="T16" fmla="*/ 1540 w 13460"/>
              <a:gd name="T17" fmla="*/ 5090 h 13060"/>
              <a:gd name="T18" fmla="*/ 4590 w 13460"/>
              <a:gd name="T19" fmla="*/ 11810 h 13060"/>
              <a:gd name="T20" fmla="*/ 5980 w 13460"/>
              <a:gd name="T21" fmla="*/ 2500 h 13060"/>
              <a:gd name="T22" fmla="*/ 9280 w 13460"/>
              <a:gd name="T23" fmla="*/ 1640 h 13060"/>
              <a:gd name="T24" fmla="*/ 150 w 13460"/>
              <a:gd name="T25" fmla="*/ 4220 h 13060"/>
              <a:gd name="T26" fmla="*/ 4350 w 13460"/>
              <a:gd name="T27" fmla="*/ 30 h 13060"/>
              <a:gd name="T28" fmla="*/ 4100 w 13460"/>
              <a:gd name="T29" fmla="*/ 450 h 13060"/>
              <a:gd name="T30" fmla="*/ 1280 w 13460"/>
              <a:gd name="T31" fmla="*/ 4550 h 13060"/>
              <a:gd name="T32" fmla="*/ 4490 w 13460"/>
              <a:gd name="T33" fmla="*/ 1190 h 13060"/>
              <a:gd name="T34" fmla="*/ 1280 w 13460"/>
              <a:gd name="T35" fmla="*/ 4450 h 13060"/>
              <a:gd name="T36" fmla="*/ 4490 w 13460"/>
              <a:gd name="T37" fmla="*/ 1190 h 13060"/>
              <a:gd name="T38" fmla="*/ 1280 w 13460"/>
              <a:gd name="T39" fmla="*/ 4450 h 13060"/>
              <a:gd name="T40" fmla="*/ 1330 w 13460"/>
              <a:gd name="T41" fmla="*/ 4160 h 13060"/>
              <a:gd name="T42" fmla="*/ 5770 w 13460"/>
              <a:gd name="T43" fmla="*/ 5610 h 13060"/>
              <a:gd name="T44" fmla="*/ 7110 w 13460"/>
              <a:gd name="T45" fmla="*/ 3350 h 13060"/>
              <a:gd name="T46" fmla="*/ 7360 w 13460"/>
              <a:gd name="T47" fmla="*/ 3430 h 13060"/>
              <a:gd name="T48" fmla="*/ 8650 w 13460"/>
              <a:gd name="T49" fmla="*/ 4450 h 13060"/>
              <a:gd name="T50" fmla="*/ 9070 w 13460"/>
              <a:gd name="T51" fmla="*/ 4550 h 13060"/>
              <a:gd name="T52" fmla="*/ 8660 w 13460"/>
              <a:gd name="T53" fmla="*/ 7790 h 13060"/>
              <a:gd name="T54" fmla="*/ 9280 w 13460"/>
              <a:gd name="T55" fmla="*/ 9340 h 13060"/>
              <a:gd name="T56" fmla="*/ 9560 w 13460"/>
              <a:gd name="T57" fmla="*/ 8690 h 13060"/>
              <a:gd name="T58" fmla="*/ 7990 w 13460"/>
              <a:gd name="T59" fmla="*/ 10410 h 13060"/>
              <a:gd name="T60" fmla="*/ 8050 w 13460"/>
              <a:gd name="T61" fmla="*/ 10600 h 13060"/>
              <a:gd name="T62" fmla="*/ 4120 w 13460"/>
              <a:gd name="T63" fmla="*/ 8450 h 13060"/>
              <a:gd name="T64" fmla="*/ 5920 w 13460"/>
              <a:gd name="T65" fmla="*/ 8590 h 13060"/>
              <a:gd name="T66" fmla="*/ 6040 w 13460"/>
              <a:gd name="T67" fmla="*/ 8540 h 13060"/>
              <a:gd name="T68" fmla="*/ 8070 w 13460"/>
              <a:gd name="T69" fmla="*/ 6080 h 13060"/>
              <a:gd name="T70" fmla="*/ 10390 w 13460"/>
              <a:gd name="T71" fmla="*/ 8420 h 13060"/>
              <a:gd name="T72" fmla="*/ 10540 w 13460"/>
              <a:gd name="T73" fmla="*/ 8090 h 13060"/>
              <a:gd name="T74" fmla="*/ 3150 w 13460"/>
              <a:gd name="T75" fmla="*/ 6830 h 13060"/>
              <a:gd name="T76" fmla="*/ 3410 w 13460"/>
              <a:gd name="T77" fmla="*/ 7460 h 13060"/>
              <a:gd name="T78" fmla="*/ 4510 w 13460"/>
              <a:gd name="T79" fmla="*/ 7150 h 13060"/>
              <a:gd name="T80" fmla="*/ 4710 w 13460"/>
              <a:gd name="T81" fmla="*/ 7360 h 13060"/>
              <a:gd name="T82" fmla="*/ 8000 w 13460"/>
              <a:gd name="T83" fmla="*/ 8500 h 13060"/>
              <a:gd name="T84" fmla="*/ 7620 w 13460"/>
              <a:gd name="T85" fmla="*/ 4790 h 13060"/>
              <a:gd name="T86" fmla="*/ 7740 w 13460"/>
              <a:gd name="T87" fmla="*/ 4710 h 13060"/>
              <a:gd name="T88" fmla="*/ 8530 w 13460"/>
              <a:gd name="T89" fmla="*/ 5500 h 13060"/>
              <a:gd name="T90" fmla="*/ 8710 w 13460"/>
              <a:gd name="T91" fmla="*/ 5620 h 13060"/>
              <a:gd name="T92" fmla="*/ 9920 w 13460"/>
              <a:gd name="T93" fmla="*/ 5310 h 13060"/>
              <a:gd name="T94" fmla="*/ 3620 w 13460"/>
              <a:gd name="T95" fmla="*/ 2330 h 13060"/>
              <a:gd name="T96" fmla="*/ 3810 w 13460"/>
              <a:gd name="T97" fmla="*/ 2330 h 13060"/>
              <a:gd name="T98" fmla="*/ 2520 w 13460"/>
              <a:gd name="T99" fmla="*/ 3570 h 13060"/>
              <a:gd name="T100" fmla="*/ 2580 w 13460"/>
              <a:gd name="T101" fmla="*/ 4150 h 13060"/>
              <a:gd name="T102" fmla="*/ 3310 w 13460"/>
              <a:gd name="T103" fmla="*/ 2960 h 13060"/>
              <a:gd name="T104" fmla="*/ 3720 w 13460"/>
              <a:gd name="T105" fmla="*/ 3020 h 13060"/>
              <a:gd name="T106" fmla="*/ 4000 w 13460"/>
              <a:gd name="T107" fmla="*/ 3880 h 13060"/>
              <a:gd name="T108" fmla="*/ 9760 w 13460"/>
              <a:gd name="T109" fmla="*/ 7710 h 13060"/>
              <a:gd name="T110" fmla="*/ 10520 w 13460"/>
              <a:gd name="T111" fmla="*/ 7140 h 13060"/>
              <a:gd name="T112" fmla="*/ 9480 w 13460"/>
              <a:gd name="T113" fmla="*/ 7330 h 13060"/>
              <a:gd name="T114" fmla="*/ 9930 w 13460"/>
              <a:gd name="T115" fmla="*/ 6580 h 13060"/>
              <a:gd name="T116" fmla="*/ 6360 w 13460"/>
              <a:gd name="T117" fmla="*/ 9260 h 13060"/>
              <a:gd name="T118" fmla="*/ 6270 w 13460"/>
              <a:gd name="T119" fmla="*/ 9450 h 13060"/>
              <a:gd name="T120" fmla="*/ 6740 w 13460"/>
              <a:gd name="T121" fmla="*/ 10000 h 13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60" h="13060">
                <a:moveTo>
                  <a:pt x="6850" y="7090"/>
                </a:moveTo>
                <a:cubicBezTo>
                  <a:pt x="6830" y="7090"/>
                  <a:pt x="6810" y="7090"/>
                  <a:pt x="6790" y="7080"/>
                </a:cubicBezTo>
                <a:lnTo>
                  <a:pt x="2490" y="5780"/>
                </a:lnTo>
                <a:cubicBezTo>
                  <a:pt x="2380" y="5750"/>
                  <a:pt x="2320" y="5640"/>
                  <a:pt x="2360" y="5530"/>
                </a:cubicBezTo>
                <a:cubicBezTo>
                  <a:pt x="2390" y="5420"/>
                  <a:pt x="2500" y="5360"/>
                  <a:pt x="2610" y="5400"/>
                </a:cubicBezTo>
                <a:lnTo>
                  <a:pt x="6570" y="6600"/>
                </a:lnTo>
                <a:lnTo>
                  <a:pt x="5590" y="2580"/>
                </a:lnTo>
                <a:cubicBezTo>
                  <a:pt x="5560" y="2470"/>
                  <a:pt x="5630" y="2360"/>
                  <a:pt x="5740" y="2340"/>
                </a:cubicBezTo>
                <a:cubicBezTo>
                  <a:pt x="5850" y="2310"/>
                  <a:pt x="5960" y="2380"/>
                  <a:pt x="5980" y="2490"/>
                </a:cubicBezTo>
                <a:lnTo>
                  <a:pt x="7040" y="6850"/>
                </a:lnTo>
                <a:cubicBezTo>
                  <a:pt x="7060" y="6920"/>
                  <a:pt x="7040" y="6990"/>
                  <a:pt x="6980" y="7040"/>
                </a:cubicBezTo>
                <a:cubicBezTo>
                  <a:pt x="6950" y="7070"/>
                  <a:pt x="6900" y="7090"/>
                  <a:pt x="6850" y="7090"/>
                </a:cubicBezTo>
                <a:close/>
                <a:moveTo>
                  <a:pt x="6840" y="11480"/>
                </a:moveTo>
                <a:cubicBezTo>
                  <a:pt x="6200" y="11480"/>
                  <a:pt x="5550" y="11340"/>
                  <a:pt x="4930" y="11060"/>
                </a:cubicBezTo>
                <a:cubicBezTo>
                  <a:pt x="2860" y="10110"/>
                  <a:pt x="1790" y="7750"/>
                  <a:pt x="2450" y="5570"/>
                </a:cubicBezTo>
                <a:cubicBezTo>
                  <a:pt x="2470" y="5520"/>
                  <a:pt x="2520" y="5490"/>
                  <a:pt x="2570" y="5500"/>
                </a:cubicBezTo>
                <a:cubicBezTo>
                  <a:pt x="2620" y="5520"/>
                  <a:pt x="2650" y="5570"/>
                  <a:pt x="2640" y="5620"/>
                </a:cubicBezTo>
                <a:cubicBezTo>
                  <a:pt x="2010" y="7700"/>
                  <a:pt x="3030" y="9960"/>
                  <a:pt x="5010" y="10870"/>
                </a:cubicBezTo>
                <a:cubicBezTo>
                  <a:pt x="7210" y="11880"/>
                  <a:pt x="9820" y="10920"/>
                  <a:pt x="10830" y="8720"/>
                </a:cubicBezTo>
                <a:cubicBezTo>
                  <a:pt x="11840" y="6520"/>
                  <a:pt x="10880" y="3910"/>
                  <a:pt x="8680" y="2900"/>
                </a:cubicBezTo>
                <a:cubicBezTo>
                  <a:pt x="7770" y="2480"/>
                  <a:pt x="6770" y="2380"/>
                  <a:pt x="5800" y="2620"/>
                </a:cubicBezTo>
                <a:cubicBezTo>
                  <a:pt x="5750" y="2630"/>
                  <a:pt x="5690" y="2600"/>
                  <a:pt x="5680" y="2550"/>
                </a:cubicBezTo>
                <a:cubicBezTo>
                  <a:pt x="5670" y="2500"/>
                  <a:pt x="5700" y="2440"/>
                  <a:pt x="5750" y="2430"/>
                </a:cubicBezTo>
                <a:cubicBezTo>
                  <a:pt x="6770" y="2180"/>
                  <a:pt x="7810" y="2280"/>
                  <a:pt x="8760" y="2720"/>
                </a:cubicBezTo>
                <a:cubicBezTo>
                  <a:pt x="11060" y="3780"/>
                  <a:pt x="12070" y="6510"/>
                  <a:pt x="11010" y="8810"/>
                </a:cubicBezTo>
                <a:cubicBezTo>
                  <a:pt x="10240" y="10490"/>
                  <a:pt x="8580" y="11480"/>
                  <a:pt x="6840" y="11480"/>
                </a:cubicBezTo>
                <a:close/>
                <a:moveTo>
                  <a:pt x="6840" y="11480"/>
                </a:moveTo>
                <a:cubicBezTo>
                  <a:pt x="6200" y="11480"/>
                  <a:pt x="5550" y="11340"/>
                  <a:pt x="4930" y="11060"/>
                </a:cubicBezTo>
                <a:cubicBezTo>
                  <a:pt x="2860" y="10110"/>
                  <a:pt x="1790" y="7750"/>
                  <a:pt x="2450" y="5570"/>
                </a:cubicBezTo>
                <a:cubicBezTo>
                  <a:pt x="2470" y="5520"/>
                  <a:pt x="2520" y="5490"/>
                  <a:pt x="2570" y="5500"/>
                </a:cubicBezTo>
                <a:cubicBezTo>
                  <a:pt x="2620" y="5520"/>
                  <a:pt x="2650" y="5570"/>
                  <a:pt x="2640" y="5620"/>
                </a:cubicBezTo>
                <a:cubicBezTo>
                  <a:pt x="2010" y="7700"/>
                  <a:pt x="3030" y="9960"/>
                  <a:pt x="5010" y="10870"/>
                </a:cubicBezTo>
                <a:cubicBezTo>
                  <a:pt x="5600" y="11140"/>
                  <a:pt x="6230" y="11270"/>
                  <a:pt x="6840" y="11270"/>
                </a:cubicBezTo>
                <a:cubicBezTo>
                  <a:pt x="8500" y="11270"/>
                  <a:pt x="10090" y="10320"/>
                  <a:pt x="10830" y="8720"/>
                </a:cubicBezTo>
                <a:cubicBezTo>
                  <a:pt x="11840" y="6520"/>
                  <a:pt x="10880" y="3910"/>
                  <a:pt x="8680" y="2900"/>
                </a:cubicBezTo>
                <a:cubicBezTo>
                  <a:pt x="7770" y="2480"/>
                  <a:pt x="6770" y="2380"/>
                  <a:pt x="5800" y="2620"/>
                </a:cubicBezTo>
                <a:cubicBezTo>
                  <a:pt x="5750" y="2630"/>
                  <a:pt x="5690" y="2600"/>
                  <a:pt x="5680" y="2550"/>
                </a:cubicBezTo>
                <a:cubicBezTo>
                  <a:pt x="5670" y="2500"/>
                  <a:pt x="5700" y="2440"/>
                  <a:pt x="5750" y="2430"/>
                </a:cubicBezTo>
                <a:cubicBezTo>
                  <a:pt x="6770" y="2180"/>
                  <a:pt x="7810" y="2280"/>
                  <a:pt x="8760" y="2720"/>
                </a:cubicBezTo>
                <a:cubicBezTo>
                  <a:pt x="11060" y="3780"/>
                  <a:pt x="12070" y="6510"/>
                  <a:pt x="11010" y="8810"/>
                </a:cubicBezTo>
                <a:cubicBezTo>
                  <a:pt x="10240" y="10490"/>
                  <a:pt x="8580" y="11480"/>
                  <a:pt x="6840" y="11480"/>
                </a:cubicBezTo>
                <a:close/>
                <a:moveTo>
                  <a:pt x="6840" y="12700"/>
                </a:moveTo>
                <a:cubicBezTo>
                  <a:pt x="6030" y="12700"/>
                  <a:pt x="5200" y="12530"/>
                  <a:pt x="4420" y="12170"/>
                </a:cubicBezTo>
                <a:cubicBezTo>
                  <a:pt x="1800" y="10960"/>
                  <a:pt x="450" y="7970"/>
                  <a:pt x="1290" y="5220"/>
                </a:cubicBezTo>
                <a:cubicBezTo>
                  <a:pt x="1320" y="5110"/>
                  <a:pt x="1430" y="5060"/>
                  <a:pt x="1540" y="5090"/>
                </a:cubicBezTo>
                <a:lnTo>
                  <a:pt x="2610" y="5410"/>
                </a:lnTo>
                <a:cubicBezTo>
                  <a:pt x="2720" y="5440"/>
                  <a:pt x="2780" y="5550"/>
                  <a:pt x="2740" y="5660"/>
                </a:cubicBezTo>
                <a:cubicBezTo>
                  <a:pt x="2710" y="5770"/>
                  <a:pt x="2600" y="5830"/>
                  <a:pt x="2490" y="5790"/>
                </a:cubicBezTo>
                <a:lnTo>
                  <a:pt x="1620" y="5530"/>
                </a:lnTo>
                <a:cubicBezTo>
                  <a:pt x="960" y="8040"/>
                  <a:pt x="2210" y="10710"/>
                  <a:pt x="4590" y="11810"/>
                </a:cubicBezTo>
                <a:cubicBezTo>
                  <a:pt x="7300" y="13060"/>
                  <a:pt x="10520" y="11870"/>
                  <a:pt x="11760" y="9160"/>
                </a:cubicBezTo>
                <a:cubicBezTo>
                  <a:pt x="12360" y="7850"/>
                  <a:pt x="12420" y="6380"/>
                  <a:pt x="11920" y="5030"/>
                </a:cubicBezTo>
                <a:cubicBezTo>
                  <a:pt x="11420" y="3680"/>
                  <a:pt x="10420" y="2600"/>
                  <a:pt x="9110" y="1990"/>
                </a:cubicBezTo>
                <a:cubicBezTo>
                  <a:pt x="8050" y="1500"/>
                  <a:pt x="6890" y="1370"/>
                  <a:pt x="5760" y="1610"/>
                </a:cubicBezTo>
                <a:lnTo>
                  <a:pt x="5980" y="2500"/>
                </a:lnTo>
                <a:cubicBezTo>
                  <a:pt x="6010" y="2610"/>
                  <a:pt x="5940" y="2720"/>
                  <a:pt x="5830" y="2740"/>
                </a:cubicBezTo>
                <a:cubicBezTo>
                  <a:pt x="5720" y="2770"/>
                  <a:pt x="5610" y="2700"/>
                  <a:pt x="5590" y="2590"/>
                </a:cubicBezTo>
                <a:lnTo>
                  <a:pt x="5320" y="1510"/>
                </a:lnTo>
                <a:cubicBezTo>
                  <a:pt x="5290" y="1400"/>
                  <a:pt x="5360" y="1290"/>
                  <a:pt x="5470" y="1270"/>
                </a:cubicBezTo>
                <a:cubicBezTo>
                  <a:pt x="6760" y="950"/>
                  <a:pt x="8080" y="1080"/>
                  <a:pt x="9280" y="1640"/>
                </a:cubicBezTo>
                <a:cubicBezTo>
                  <a:pt x="12190" y="2980"/>
                  <a:pt x="13460" y="6440"/>
                  <a:pt x="12120" y="9340"/>
                </a:cubicBezTo>
                <a:cubicBezTo>
                  <a:pt x="11140" y="11450"/>
                  <a:pt x="9030" y="12700"/>
                  <a:pt x="6840" y="12700"/>
                </a:cubicBezTo>
                <a:close/>
                <a:moveTo>
                  <a:pt x="1280" y="4550"/>
                </a:moveTo>
                <a:cubicBezTo>
                  <a:pt x="1260" y="4550"/>
                  <a:pt x="1240" y="4550"/>
                  <a:pt x="1220" y="4540"/>
                </a:cubicBezTo>
                <a:lnTo>
                  <a:pt x="150" y="4220"/>
                </a:lnTo>
                <a:cubicBezTo>
                  <a:pt x="100" y="4200"/>
                  <a:pt x="60" y="4170"/>
                  <a:pt x="30" y="4120"/>
                </a:cubicBezTo>
                <a:cubicBezTo>
                  <a:pt x="0" y="4070"/>
                  <a:pt x="0" y="4020"/>
                  <a:pt x="10" y="3970"/>
                </a:cubicBezTo>
                <a:cubicBezTo>
                  <a:pt x="90" y="3710"/>
                  <a:pt x="190" y="3450"/>
                  <a:pt x="290" y="3220"/>
                </a:cubicBezTo>
                <a:cubicBezTo>
                  <a:pt x="1050" y="1600"/>
                  <a:pt x="2460" y="430"/>
                  <a:pt x="4200" y="10"/>
                </a:cubicBezTo>
                <a:cubicBezTo>
                  <a:pt x="4250" y="0"/>
                  <a:pt x="4310" y="10"/>
                  <a:pt x="4350" y="30"/>
                </a:cubicBezTo>
                <a:cubicBezTo>
                  <a:pt x="4400" y="60"/>
                  <a:pt x="4430" y="100"/>
                  <a:pt x="4440" y="150"/>
                </a:cubicBezTo>
                <a:lnTo>
                  <a:pt x="4710" y="1230"/>
                </a:lnTo>
                <a:cubicBezTo>
                  <a:pt x="4740" y="1340"/>
                  <a:pt x="4670" y="1450"/>
                  <a:pt x="4560" y="1470"/>
                </a:cubicBezTo>
                <a:cubicBezTo>
                  <a:pt x="4450" y="1500"/>
                  <a:pt x="4340" y="1430"/>
                  <a:pt x="4320" y="1320"/>
                </a:cubicBezTo>
                <a:lnTo>
                  <a:pt x="4100" y="450"/>
                </a:lnTo>
                <a:cubicBezTo>
                  <a:pt x="2570" y="880"/>
                  <a:pt x="1330" y="1940"/>
                  <a:pt x="660" y="3380"/>
                </a:cubicBezTo>
                <a:cubicBezTo>
                  <a:pt x="580" y="3540"/>
                  <a:pt x="520" y="3710"/>
                  <a:pt x="460" y="3890"/>
                </a:cubicBezTo>
                <a:lnTo>
                  <a:pt x="1330" y="4150"/>
                </a:lnTo>
                <a:cubicBezTo>
                  <a:pt x="1440" y="4180"/>
                  <a:pt x="1500" y="4290"/>
                  <a:pt x="1460" y="4400"/>
                </a:cubicBezTo>
                <a:cubicBezTo>
                  <a:pt x="1440" y="4490"/>
                  <a:pt x="1360" y="4550"/>
                  <a:pt x="1280" y="4550"/>
                </a:cubicBezTo>
                <a:close/>
                <a:moveTo>
                  <a:pt x="1280" y="4450"/>
                </a:moveTo>
                <a:lnTo>
                  <a:pt x="1250" y="4450"/>
                </a:lnTo>
                <a:cubicBezTo>
                  <a:pt x="1200" y="4430"/>
                  <a:pt x="1170" y="4380"/>
                  <a:pt x="1180" y="4330"/>
                </a:cubicBezTo>
                <a:cubicBezTo>
                  <a:pt x="1240" y="4120"/>
                  <a:pt x="1320" y="3920"/>
                  <a:pt x="1410" y="3730"/>
                </a:cubicBezTo>
                <a:cubicBezTo>
                  <a:pt x="2000" y="2450"/>
                  <a:pt x="3120" y="1530"/>
                  <a:pt x="4490" y="1190"/>
                </a:cubicBezTo>
                <a:cubicBezTo>
                  <a:pt x="4540" y="1180"/>
                  <a:pt x="4600" y="1210"/>
                  <a:pt x="4610" y="1260"/>
                </a:cubicBezTo>
                <a:cubicBezTo>
                  <a:pt x="4620" y="1310"/>
                  <a:pt x="4590" y="1370"/>
                  <a:pt x="4540" y="1380"/>
                </a:cubicBezTo>
                <a:cubicBezTo>
                  <a:pt x="3230" y="1700"/>
                  <a:pt x="2160" y="2590"/>
                  <a:pt x="1600" y="3810"/>
                </a:cubicBezTo>
                <a:cubicBezTo>
                  <a:pt x="1520" y="3990"/>
                  <a:pt x="1440" y="4180"/>
                  <a:pt x="1380" y="4380"/>
                </a:cubicBezTo>
                <a:cubicBezTo>
                  <a:pt x="1360" y="4420"/>
                  <a:pt x="1320" y="4450"/>
                  <a:pt x="1280" y="4450"/>
                </a:cubicBezTo>
                <a:close/>
                <a:moveTo>
                  <a:pt x="1280" y="4450"/>
                </a:moveTo>
                <a:lnTo>
                  <a:pt x="1250" y="4450"/>
                </a:lnTo>
                <a:cubicBezTo>
                  <a:pt x="1200" y="4430"/>
                  <a:pt x="1170" y="4380"/>
                  <a:pt x="1180" y="4330"/>
                </a:cubicBezTo>
                <a:cubicBezTo>
                  <a:pt x="1240" y="4120"/>
                  <a:pt x="1320" y="3920"/>
                  <a:pt x="1410" y="3730"/>
                </a:cubicBezTo>
                <a:cubicBezTo>
                  <a:pt x="2000" y="2450"/>
                  <a:pt x="3120" y="1530"/>
                  <a:pt x="4490" y="1190"/>
                </a:cubicBezTo>
                <a:cubicBezTo>
                  <a:pt x="4540" y="1180"/>
                  <a:pt x="4600" y="1210"/>
                  <a:pt x="4610" y="1260"/>
                </a:cubicBezTo>
                <a:cubicBezTo>
                  <a:pt x="4620" y="1310"/>
                  <a:pt x="4590" y="1370"/>
                  <a:pt x="4540" y="1380"/>
                </a:cubicBezTo>
                <a:cubicBezTo>
                  <a:pt x="3230" y="1700"/>
                  <a:pt x="2160" y="2590"/>
                  <a:pt x="1600" y="3810"/>
                </a:cubicBezTo>
                <a:cubicBezTo>
                  <a:pt x="1520" y="3990"/>
                  <a:pt x="1440" y="4180"/>
                  <a:pt x="1380" y="4380"/>
                </a:cubicBezTo>
                <a:cubicBezTo>
                  <a:pt x="1360" y="4420"/>
                  <a:pt x="1320" y="4450"/>
                  <a:pt x="1280" y="4450"/>
                </a:cubicBezTo>
                <a:close/>
                <a:moveTo>
                  <a:pt x="5570" y="5850"/>
                </a:moveTo>
                <a:cubicBezTo>
                  <a:pt x="5550" y="5850"/>
                  <a:pt x="5530" y="5850"/>
                  <a:pt x="5510" y="5840"/>
                </a:cubicBezTo>
                <a:lnTo>
                  <a:pt x="1210" y="4540"/>
                </a:lnTo>
                <a:cubicBezTo>
                  <a:pt x="1100" y="4510"/>
                  <a:pt x="1040" y="4400"/>
                  <a:pt x="1080" y="4290"/>
                </a:cubicBezTo>
                <a:cubicBezTo>
                  <a:pt x="1110" y="4180"/>
                  <a:pt x="1220" y="4120"/>
                  <a:pt x="1330" y="4160"/>
                </a:cubicBezTo>
                <a:lnTo>
                  <a:pt x="5290" y="5360"/>
                </a:lnTo>
                <a:lnTo>
                  <a:pt x="4310" y="1340"/>
                </a:lnTo>
                <a:cubicBezTo>
                  <a:pt x="4280" y="1230"/>
                  <a:pt x="4350" y="1120"/>
                  <a:pt x="4460" y="1100"/>
                </a:cubicBezTo>
                <a:cubicBezTo>
                  <a:pt x="4570" y="1070"/>
                  <a:pt x="4680" y="1140"/>
                  <a:pt x="4700" y="1250"/>
                </a:cubicBezTo>
                <a:lnTo>
                  <a:pt x="5770" y="5610"/>
                </a:lnTo>
                <a:cubicBezTo>
                  <a:pt x="5790" y="5680"/>
                  <a:pt x="5770" y="5750"/>
                  <a:pt x="5710" y="5800"/>
                </a:cubicBezTo>
                <a:cubicBezTo>
                  <a:pt x="5670" y="5830"/>
                  <a:pt x="5620" y="5850"/>
                  <a:pt x="5570" y="5850"/>
                </a:cubicBezTo>
                <a:close/>
                <a:moveTo>
                  <a:pt x="7360" y="3430"/>
                </a:moveTo>
                <a:cubicBezTo>
                  <a:pt x="7340" y="3430"/>
                  <a:pt x="7320" y="3420"/>
                  <a:pt x="7300" y="3410"/>
                </a:cubicBezTo>
                <a:cubicBezTo>
                  <a:pt x="7240" y="3370"/>
                  <a:pt x="7180" y="3350"/>
                  <a:pt x="7110" y="3350"/>
                </a:cubicBezTo>
                <a:cubicBezTo>
                  <a:pt x="7050" y="3350"/>
                  <a:pt x="7010" y="3310"/>
                  <a:pt x="7010" y="3250"/>
                </a:cubicBezTo>
                <a:cubicBezTo>
                  <a:pt x="7010" y="3190"/>
                  <a:pt x="7050" y="3150"/>
                  <a:pt x="7110" y="3150"/>
                </a:cubicBezTo>
                <a:cubicBezTo>
                  <a:pt x="7220" y="3150"/>
                  <a:pt x="7330" y="3180"/>
                  <a:pt x="7410" y="3240"/>
                </a:cubicBezTo>
                <a:cubicBezTo>
                  <a:pt x="7460" y="3270"/>
                  <a:pt x="7470" y="3330"/>
                  <a:pt x="7440" y="3380"/>
                </a:cubicBezTo>
                <a:cubicBezTo>
                  <a:pt x="7420" y="3420"/>
                  <a:pt x="7390" y="3430"/>
                  <a:pt x="7360" y="3430"/>
                </a:cubicBezTo>
                <a:close/>
                <a:moveTo>
                  <a:pt x="8970" y="4640"/>
                </a:moveTo>
                <a:lnTo>
                  <a:pt x="8960" y="4640"/>
                </a:lnTo>
                <a:cubicBezTo>
                  <a:pt x="8910" y="4630"/>
                  <a:pt x="8870" y="4580"/>
                  <a:pt x="8880" y="4530"/>
                </a:cubicBezTo>
                <a:lnTo>
                  <a:pt x="8880" y="4510"/>
                </a:lnTo>
                <a:cubicBezTo>
                  <a:pt x="8810" y="4480"/>
                  <a:pt x="8730" y="4460"/>
                  <a:pt x="8650" y="4450"/>
                </a:cubicBezTo>
                <a:cubicBezTo>
                  <a:pt x="8590" y="4450"/>
                  <a:pt x="8550" y="4400"/>
                  <a:pt x="8560" y="4340"/>
                </a:cubicBezTo>
                <a:cubicBezTo>
                  <a:pt x="8560" y="4280"/>
                  <a:pt x="8610" y="4240"/>
                  <a:pt x="8670" y="4250"/>
                </a:cubicBezTo>
                <a:cubicBezTo>
                  <a:pt x="8800" y="4260"/>
                  <a:pt x="8930" y="4300"/>
                  <a:pt x="9050" y="4360"/>
                </a:cubicBezTo>
                <a:cubicBezTo>
                  <a:pt x="9090" y="4380"/>
                  <a:pt x="9110" y="4420"/>
                  <a:pt x="9100" y="4460"/>
                </a:cubicBezTo>
                <a:lnTo>
                  <a:pt x="9070" y="4550"/>
                </a:lnTo>
                <a:cubicBezTo>
                  <a:pt x="9060" y="4600"/>
                  <a:pt x="9020" y="4640"/>
                  <a:pt x="8970" y="4640"/>
                </a:cubicBezTo>
                <a:close/>
                <a:moveTo>
                  <a:pt x="8660" y="8310"/>
                </a:moveTo>
                <a:cubicBezTo>
                  <a:pt x="8660" y="8310"/>
                  <a:pt x="8660" y="8300"/>
                  <a:pt x="8660" y="8310"/>
                </a:cubicBezTo>
                <a:cubicBezTo>
                  <a:pt x="8600" y="8310"/>
                  <a:pt x="8560" y="8260"/>
                  <a:pt x="8560" y="8200"/>
                </a:cubicBezTo>
                <a:cubicBezTo>
                  <a:pt x="8570" y="8060"/>
                  <a:pt x="8600" y="7920"/>
                  <a:pt x="8660" y="7790"/>
                </a:cubicBezTo>
                <a:cubicBezTo>
                  <a:pt x="8680" y="7740"/>
                  <a:pt x="8740" y="7720"/>
                  <a:pt x="8790" y="7740"/>
                </a:cubicBezTo>
                <a:cubicBezTo>
                  <a:pt x="8840" y="7760"/>
                  <a:pt x="8860" y="7820"/>
                  <a:pt x="8840" y="7870"/>
                </a:cubicBezTo>
                <a:cubicBezTo>
                  <a:pt x="8790" y="7980"/>
                  <a:pt x="8770" y="8090"/>
                  <a:pt x="8760" y="8210"/>
                </a:cubicBezTo>
                <a:cubicBezTo>
                  <a:pt x="8760" y="8270"/>
                  <a:pt x="8710" y="8310"/>
                  <a:pt x="8660" y="8310"/>
                </a:cubicBezTo>
                <a:close/>
                <a:moveTo>
                  <a:pt x="9280" y="9340"/>
                </a:moveTo>
                <a:cubicBezTo>
                  <a:pt x="9260" y="9340"/>
                  <a:pt x="9240" y="9330"/>
                  <a:pt x="9220" y="9320"/>
                </a:cubicBezTo>
                <a:cubicBezTo>
                  <a:pt x="9180" y="9290"/>
                  <a:pt x="9170" y="9220"/>
                  <a:pt x="9200" y="9180"/>
                </a:cubicBezTo>
                <a:cubicBezTo>
                  <a:pt x="9310" y="9040"/>
                  <a:pt x="9370" y="8860"/>
                  <a:pt x="9360" y="8690"/>
                </a:cubicBezTo>
                <a:cubicBezTo>
                  <a:pt x="9360" y="8630"/>
                  <a:pt x="9400" y="8590"/>
                  <a:pt x="9460" y="8590"/>
                </a:cubicBezTo>
                <a:cubicBezTo>
                  <a:pt x="9520" y="8590"/>
                  <a:pt x="9560" y="8630"/>
                  <a:pt x="9560" y="8690"/>
                </a:cubicBezTo>
                <a:cubicBezTo>
                  <a:pt x="9570" y="8910"/>
                  <a:pt x="9490" y="9130"/>
                  <a:pt x="9360" y="9310"/>
                </a:cubicBezTo>
                <a:cubicBezTo>
                  <a:pt x="9340" y="9330"/>
                  <a:pt x="9310" y="9340"/>
                  <a:pt x="9280" y="9340"/>
                </a:cubicBezTo>
                <a:close/>
                <a:moveTo>
                  <a:pt x="8050" y="10600"/>
                </a:moveTo>
                <a:cubicBezTo>
                  <a:pt x="8020" y="10600"/>
                  <a:pt x="7980" y="10580"/>
                  <a:pt x="7960" y="10550"/>
                </a:cubicBezTo>
                <a:cubicBezTo>
                  <a:pt x="7930" y="10500"/>
                  <a:pt x="7950" y="10440"/>
                  <a:pt x="7990" y="10410"/>
                </a:cubicBezTo>
                <a:cubicBezTo>
                  <a:pt x="8110" y="10340"/>
                  <a:pt x="8210" y="10260"/>
                  <a:pt x="8300" y="10160"/>
                </a:cubicBezTo>
                <a:cubicBezTo>
                  <a:pt x="8340" y="10120"/>
                  <a:pt x="8400" y="10120"/>
                  <a:pt x="8440" y="10160"/>
                </a:cubicBezTo>
                <a:cubicBezTo>
                  <a:pt x="8480" y="10200"/>
                  <a:pt x="8480" y="10260"/>
                  <a:pt x="8440" y="10300"/>
                </a:cubicBezTo>
                <a:cubicBezTo>
                  <a:pt x="8340" y="10410"/>
                  <a:pt x="8220" y="10510"/>
                  <a:pt x="8080" y="10590"/>
                </a:cubicBezTo>
                <a:cubicBezTo>
                  <a:pt x="8090" y="10590"/>
                  <a:pt x="8070" y="10600"/>
                  <a:pt x="8050" y="10600"/>
                </a:cubicBezTo>
                <a:close/>
                <a:moveTo>
                  <a:pt x="4330" y="9100"/>
                </a:moveTo>
                <a:cubicBezTo>
                  <a:pt x="4310" y="9100"/>
                  <a:pt x="4290" y="9090"/>
                  <a:pt x="4270" y="9080"/>
                </a:cubicBezTo>
                <a:cubicBezTo>
                  <a:pt x="4070" y="8930"/>
                  <a:pt x="3950" y="8710"/>
                  <a:pt x="3920" y="8470"/>
                </a:cubicBezTo>
                <a:cubicBezTo>
                  <a:pt x="3910" y="8420"/>
                  <a:pt x="3950" y="8370"/>
                  <a:pt x="4010" y="8360"/>
                </a:cubicBezTo>
                <a:cubicBezTo>
                  <a:pt x="4060" y="8350"/>
                  <a:pt x="4110" y="8390"/>
                  <a:pt x="4120" y="8450"/>
                </a:cubicBezTo>
                <a:cubicBezTo>
                  <a:pt x="4140" y="8640"/>
                  <a:pt x="4250" y="8810"/>
                  <a:pt x="4400" y="8930"/>
                </a:cubicBezTo>
                <a:cubicBezTo>
                  <a:pt x="4440" y="8960"/>
                  <a:pt x="4450" y="9030"/>
                  <a:pt x="4420" y="9070"/>
                </a:cubicBezTo>
                <a:cubicBezTo>
                  <a:pt x="4390" y="9080"/>
                  <a:pt x="4360" y="9100"/>
                  <a:pt x="4330" y="9100"/>
                </a:cubicBezTo>
                <a:close/>
                <a:moveTo>
                  <a:pt x="5960" y="8600"/>
                </a:moveTo>
                <a:cubicBezTo>
                  <a:pt x="5950" y="8600"/>
                  <a:pt x="5940" y="8600"/>
                  <a:pt x="5920" y="8590"/>
                </a:cubicBezTo>
                <a:cubicBezTo>
                  <a:pt x="5870" y="8570"/>
                  <a:pt x="5840" y="8510"/>
                  <a:pt x="5860" y="8460"/>
                </a:cubicBezTo>
                <a:cubicBezTo>
                  <a:pt x="5950" y="8240"/>
                  <a:pt x="6060" y="8040"/>
                  <a:pt x="6210" y="7860"/>
                </a:cubicBezTo>
                <a:cubicBezTo>
                  <a:pt x="6240" y="7820"/>
                  <a:pt x="6310" y="7810"/>
                  <a:pt x="6350" y="7850"/>
                </a:cubicBezTo>
                <a:cubicBezTo>
                  <a:pt x="6390" y="7880"/>
                  <a:pt x="6400" y="7950"/>
                  <a:pt x="6360" y="7990"/>
                </a:cubicBezTo>
                <a:cubicBezTo>
                  <a:pt x="6230" y="8150"/>
                  <a:pt x="6120" y="8340"/>
                  <a:pt x="6040" y="8540"/>
                </a:cubicBezTo>
                <a:cubicBezTo>
                  <a:pt x="6040" y="8580"/>
                  <a:pt x="6000" y="8600"/>
                  <a:pt x="5960" y="8600"/>
                </a:cubicBezTo>
                <a:close/>
                <a:moveTo>
                  <a:pt x="7880" y="6620"/>
                </a:moveTo>
                <a:cubicBezTo>
                  <a:pt x="7870" y="6620"/>
                  <a:pt x="7850" y="6620"/>
                  <a:pt x="7840" y="6610"/>
                </a:cubicBezTo>
                <a:cubicBezTo>
                  <a:pt x="7790" y="6590"/>
                  <a:pt x="7760" y="6530"/>
                  <a:pt x="7790" y="6480"/>
                </a:cubicBezTo>
                <a:cubicBezTo>
                  <a:pt x="7850" y="6330"/>
                  <a:pt x="7950" y="6190"/>
                  <a:pt x="8070" y="6080"/>
                </a:cubicBezTo>
                <a:cubicBezTo>
                  <a:pt x="8110" y="6040"/>
                  <a:pt x="8170" y="6040"/>
                  <a:pt x="8210" y="6080"/>
                </a:cubicBezTo>
                <a:cubicBezTo>
                  <a:pt x="8250" y="6120"/>
                  <a:pt x="8250" y="6180"/>
                  <a:pt x="8210" y="6220"/>
                </a:cubicBezTo>
                <a:cubicBezTo>
                  <a:pt x="8110" y="6310"/>
                  <a:pt x="8030" y="6430"/>
                  <a:pt x="7980" y="6550"/>
                </a:cubicBezTo>
                <a:cubicBezTo>
                  <a:pt x="7960" y="6600"/>
                  <a:pt x="7920" y="6620"/>
                  <a:pt x="7880" y="6620"/>
                </a:cubicBezTo>
                <a:close/>
                <a:moveTo>
                  <a:pt x="10390" y="8420"/>
                </a:moveTo>
                <a:lnTo>
                  <a:pt x="10370" y="8420"/>
                </a:lnTo>
                <a:cubicBezTo>
                  <a:pt x="10320" y="8410"/>
                  <a:pt x="10280" y="8360"/>
                  <a:pt x="10290" y="8300"/>
                </a:cubicBezTo>
                <a:lnTo>
                  <a:pt x="10340" y="8050"/>
                </a:lnTo>
                <a:cubicBezTo>
                  <a:pt x="10350" y="8000"/>
                  <a:pt x="10400" y="7960"/>
                  <a:pt x="10460" y="7970"/>
                </a:cubicBezTo>
                <a:cubicBezTo>
                  <a:pt x="10520" y="7980"/>
                  <a:pt x="10550" y="8030"/>
                  <a:pt x="10540" y="8090"/>
                </a:cubicBezTo>
                <a:lnTo>
                  <a:pt x="10490" y="8340"/>
                </a:lnTo>
                <a:cubicBezTo>
                  <a:pt x="10480" y="8390"/>
                  <a:pt x="10440" y="8420"/>
                  <a:pt x="10390" y="8420"/>
                </a:cubicBezTo>
                <a:close/>
                <a:moveTo>
                  <a:pt x="3410" y="7460"/>
                </a:moveTo>
                <a:cubicBezTo>
                  <a:pt x="3370" y="7460"/>
                  <a:pt x="3330" y="7440"/>
                  <a:pt x="3320" y="7400"/>
                </a:cubicBezTo>
                <a:cubicBezTo>
                  <a:pt x="3240" y="7220"/>
                  <a:pt x="3180" y="7030"/>
                  <a:pt x="3150" y="6830"/>
                </a:cubicBezTo>
                <a:cubicBezTo>
                  <a:pt x="3140" y="6780"/>
                  <a:pt x="3180" y="6720"/>
                  <a:pt x="3230" y="6710"/>
                </a:cubicBezTo>
                <a:cubicBezTo>
                  <a:pt x="3280" y="6700"/>
                  <a:pt x="3340" y="6740"/>
                  <a:pt x="3350" y="6790"/>
                </a:cubicBezTo>
                <a:cubicBezTo>
                  <a:pt x="3380" y="6970"/>
                  <a:pt x="3430" y="7150"/>
                  <a:pt x="3510" y="7310"/>
                </a:cubicBezTo>
                <a:cubicBezTo>
                  <a:pt x="3530" y="7360"/>
                  <a:pt x="3510" y="7420"/>
                  <a:pt x="3460" y="7440"/>
                </a:cubicBezTo>
                <a:cubicBezTo>
                  <a:pt x="3440" y="7450"/>
                  <a:pt x="3420" y="7460"/>
                  <a:pt x="3410" y="7460"/>
                </a:cubicBezTo>
                <a:close/>
                <a:moveTo>
                  <a:pt x="4710" y="7360"/>
                </a:moveTo>
                <a:lnTo>
                  <a:pt x="4690" y="7360"/>
                </a:lnTo>
                <a:cubicBezTo>
                  <a:pt x="4640" y="7350"/>
                  <a:pt x="4600" y="7300"/>
                  <a:pt x="4610" y="7250"/>
                </a:cubicBezTo>
                <a:cubicBezTo>
                  <a:pt x="4610" y="7230"/>
                  <a:pt x="4600" y="7200"/>
                  <a:pt x="4580" y="7180"/>
                </a:cubicBezTo>
                <a:cubicBezTo>
                  <a:pt x="4560" y="7160"/>
                  <a:pt x="4540" y="7150"/>
                  <a:pt x="4510" y="7150"/>
                </a:cubicBezTo>
                <a:cubicBezTo>
                  <a:pt x="4450" y="7160"/>
                  <a:pt x="4410" y="7110"/>
                  <a:pt x="4400" y="7060"/>
                </a:cubicBezTo>
                <a:cubicBezTo>
                  <a:pt x="4390" y="7010"/>
                  <a:pt x="4440" y="6960"/>
                  <a:pt x="4490" y="6950"/>
                </a:cubicBezTo>
                <a:cubicBezTo>
                  <a:pt x="4570" y="6940"/>
                  <a:pt x="4660" y="6980"/>
                  <a:pt x="4720" y="7040"/>
                </a:cubicBezTo>
                <a:cubicBezTo>
                  <a:pt x="4780" y="7110"/>
                  <a:pt x="4810" y="7190"/>
                  <a:pt x="4800" y="7280"/>
                </a:cubicBezTo>
                <a:cubicBezTo>
                  <a:pt x="4800" y="7320"/>
                  <a:pt x="4760" y="7360"/>
                  <a:pt x="4710" y="7360"/>
                </a:cubicBezTo>
                <a:close/>
                <a:moveTo>
                  <a:pt x="7710" y="9260"/>
                </a:moveTo>
                <a:cubicBezTo>
                  <a:pt x="7700" y="9260"/>
                  <a:pt x="7680" y="9260"/>
                  <a:pt x="7670" y="9250"/>
                </a:cubicBezTo>
                <a:cubicBezTo>
                  <a:pt x="7620" y="9230"/>
                  <a:pt x="7600" y="9170"/>
                  <a:pt x="7620" y="9120"/>
                </a:cubicBezTo>
                <a:lnTo>
                  <a:pt x="7870" y="8550"/>
                </a:lnTo>
                <a:cubicBezTo>
                  <a:pt x="7890" y="8500"/>
                  <a:pt x="7950" y="8480"/>
                  <a:pt x="8000" y="8500"/>
                </a:cubicBezTo>
                <a:cubicBezTo>
                  <a:pt x="8050" y="8520"/>
                  <a:pt x="8070" y="8580"/>
                  <a:pt x="8050" y="8630"/>
                </a:cubicBezTo>
                <a:lnTo>
                  <a:pt x="7800" y="9200"/>
                </a:lnTo>
                <a:cubicBezTo>
                  <a:pt x="7790" y="9230"/>
                  <a:pt x="7750" y="9260"/>
                  <a:pt x="7710" y="9260"/>
                </a:cubicBezTo>
                <a:close/>
                <a:moveTo>
                  <a:pt x="7640" y="4790"/>
                </a:moveTo>
                <a:lnTo>
                  <a:pt x="7620" y="4790"/>
                </a:lnTo>
                <a:cubicBezTo>
                  <a:pt x="7570" y="4780"/>
                  <a:pt x="7530" y="4730"/>
                  <a:pt x="7540" y="4670"/>
                </a:cubicBezTo>
                <a:lnTo>
                  <a:pt x="7560" y="4550"/>
                </a:lnTo>
                <a:cubicBezTo>
                  <a:pt x="7570" y="4500"/>
                  <a:pt x="7620" y="4460"/>
                  <a:pt x="7680" y="4470"/>
                </a:cubicBezTo>
                <a:cubicBezTo>
                  <a:pt x="7730" y="4480"/>
                  <a:pt x="7770" y="4530"/>
                  <a:pt x="7760" y="4590"/>
                </a:cubicBezTo>
                <a:lnTo>
                  <a:pt x="7740" y="4710"/>
                </a:lnTo>
                <a:cubicBezTo>
                  <a:pt x="7730" y="4760"/>
                  <a:pt x="7680" y="4790"/>
                  <a:pt x="7640" y="4790"/>
                </a:cubicBezTo>
                <a:close/>
                <a:moveTo>
                  <a:pt x="8620" y="5660"/>
                </a:moveTo>
                <a:cubicBezTo>
                  <a:pt x="8610" y="5660"/>
                  <a:pt x="8590" y="5660"/>
                  <a:pt x="8580" y="5650"/>
                </a:cubicBezTo>
                <a:cubicBezTo>
                  <a:pt x="8530" y="5630"/>
                  <a:pt x="8510" y="5570"/>
                  <a:pt x="8530" y="5520"/>
                </a:cubicBezTo>
                <a:lnTo>
                  <a:pt x="8530" y="5500"/>
                </a:lnTo>
                <a:cubicBezTo>
                  <a:pt x="8530" y="5490"/>
                  <a:pt x="8520" y="5490"/>
                  <a:pt x="8520" y="5490"/>
                </a:cubicBezTo>
                <a:cubicBezTo>
                  <a:pt x="8470" y="5470"/>
                  <a:pt x="8440" y="5420"/>
                  <a:pt x="8450" y="5370"/>
                </a:cubicBezTo>
                <a:cubicBezTo>
                  <a:pt x="8470" y="5320"/>
                  <a:pt x="8520" y="5290"/>
                  <a:pt x="8570" y="5300"/>
                </a:cubicBezTo>
                <a:cubicBezTo>
                  <a:pt x="8630" y="5320"/>
                  <a:pt x="8680" y="5360"/>
                  <a:pt x="8710" y="5430"/>
                </a:cubicBezTo>
                <a:cubicBezTo>
                  <a:pt x="8740" y="5490"/>
                  <a:pt x="8740" y="5560"/>
                  <a:pt x="8710" y="5620"/>
                </a:cubicBezTo>
                <a:cubicBezTo>
                  <a:pt x="8690" y="5640"/>
                  <a:pt x="8650" y="5660"/>
                  <a:pt x="8620" y="5660"/>
                </a:cubicBezTo>
                <a:close/>
                <a:moveTo>
                  <a:pt x="10170" y="5720"/>
                </a:moveTo>
                <a:cubicBezTo>
                  <a:pt x="10110" y="5720"/>
                  <a:pt x="10070" y="5670"/>
                  <a:pt x="10070" y="5610"/>
                </a:cubicBezTo>
                <a:cubicBezTo>
                  <a:pt x="10070" y="5540"/>
                  <a:pt x="10030" y="5470"/>
                  <a:pt x="9970" y="5440"/>
                </a:cubicBezTo>
                <a:cubicBezTo>
                  <a:pt x="9920" y="5420"/>
                  <a:pt x="9900" y="5360"/>
                  <a:pt x="9920" y="5310"/>
                </a:cubicBezTo>
                <a:cubicBezTo>
                  <a:pt x="9940" y="5260"/>
                  <a:pt x="10000" y="5240"/>
                  <a:pt x="10050" y="5260"/>
                </a:cubicBezTo>
                <a:cubicBezTo>
                  <a:pt x="10190" y="5320"/>
                  <a:pt x="10280" y="5470"/>
                  <a:pt x="10270" y="5630"/>
                </a:cubicBezTo>
                <a:cubicBezTo>
                  <a:pt x="10270" y="5680"/>
                  <a:pt x="10220" y="5720"/>
                  <a:pt x="10170" y="5720"/>
                </a:cubicBezTo>
                <a:close/>
                <a:moveTo>
                  <a:pt x="3720" y="2430"/>
                </a:moveTo>
                <a:cubicBezTo>
                  <a:pt x="3670" y="2430"/>
                  <a:pt x="3620" y="2380"/>
                  <a:pt x="3620" y="2330"/>
                </a:cubicBezTo>
                <a:cubicBezTo>
                  <a:pt x="3620" y="2250"/>
                  <a:pt x="3660" y="2180"/>
                  <a:pt x="3740" y="2140"/>
                </a:cubicBezTo>
                <a:cubicBezTo>
                  <a:pt x="3820" y="2100"/>
                  <a:pt x="3910" y="2120"/>
                  <a:pt x="3970" y="2170"/>
                </a:cubicBezTo>
                <a:cubicBezTo>
                  <a:pt x="4010" y="2210"/>
                  <a:pt x="4010" y="2270"/>
                  <a:pt x="3970" y="2310"/>
                </a:cubicBezTo>
                <a:cubicBezTo>
                  <a:pt x="3930" y="2350"/>
                  <a:pt x="3870" y="2350"/>
                  <a:pt x="3830" y="2320"/>
                </a:cubicBezTo>
                <a:cubicBezTo>
                  <a:pt x="3820" y="2320"/>
                  <a:pt x="3820" y="2320"/>
                  <a:pt x="3810" y="2330"/>
                </a:cubicBezTo>
                <a:cubicBezTo>
                  <a:pt x="3830" y="2390"/>
                  <a:pt x="3780" y="2430"/>
                  <a:pt x="3720" y="2430"/>
                </a:cubicBezTo>
                <a:cubicBezTo>
                  <a:pt x="3730" y="2430"/>
                  <a:pt x="3730" y="2430"/>
                  <a:pt x="3720" y="2430"/>
                </a:cubicBezTo>
                <a:close/>
                <a:moveTo>
                  <a:pt x="2580" y="4150"/>
                </a:moveTo>
                <a:cubicBezTo>
                  <a:pt x="2530" y="4150"/>
                  <a:pt x="2490" y="4110"/>
                  <a:pt x="2480" y="4060"/>
                </a:cubicBezTo>
                <a:cubicBezTo>
                  <a:pt x="2470" y="3900"/>
                  <a:pt x="2480" y="3730"/>
                  <a:pt x="2520" y="3570"/>
                </a:cubicBezTo>
                <a:cubicBezTo>
                  <a:pt x="2530" y="3520"/>
                  <a:pt x="2590" y="3490"/>
                  <a:pt x="2640" y="3500"/>
                </a:cubicBezTo>
                <a:cubicBezTo>
                  <a:pt x="2690" y="3510"/>
                  <a:pt x="2720" y="3570"/>
                  <a:pt x="2710" y="3620"/>
                </a:cubicBezTo>
                <a:cubicBezTo>
                  <a:pt x="2670" y="3760"/>
                  <a:pt x="2660" y="3900"/>
                  <a:pt x="2670" y="4040"/>
                </a:cubicBezTo>
                <a:cubicBezTo>
                  <a:pt x="2680" y="4100"/>
                  <a:pt x="2640" y="4150"/>
                  <a:pt x="2580" y="4150"/>
                </a:cubicBezTo>
                <a:cubicBezTo>
                  <a:pt x="2590" y="4150"/>
                  <a:pt x="2580" y="4150"/>
                  <a:pt x="2580" y="4150"/>
                </a:cubicBezTo>
                <a:close/>
                <a:moveTo>
                  <a:pt x="3720" y="4170"/>
                </a:moveTo>
                <a:cubicBezTo>
                  <a:pt x="3690" y="4170"/>
                  <a:pt x="3660" y="4170"/>
                  <a:pt x="3620" y="4160"/>
                </a:cubicBezTo>
                <a:cubicBezTo>
                  <a:pt x="3440" y="4130"/>
                  <a:pt x="3280" y="4040"/>
                  <a:pt x="3180" y="3900"/>
                </a:cubicBezTo>
                <a:cubicBezTo>
                  <a:pt x="3070" y="3760"/>
                  <a:pt x="3030" y="3580"/>
                  <a:pt x="3050" y="3400"/>
                </a:cubicBezTo>
                <a:cubicBezTo>
                  <a:pt x="3080" y="3220"/>
                  <a:pt x="3170" y="3060"/>
                  <a:pt x="3310" y="2960"/>
                </a:cubicBezTo>
                <a:cubicBezTo>
                  <a:pt x="3450" y="2850"/>
                  <a:pt x="3630" y="2810"/>
                  <a:pt x="3810" y="2830"/>
                </a:cubicBezTo>
                <a:cubicBezTo>
                  <a:pt x="3990" y="2860"/>
                  <a:pt x="4150" y="2950"/>
                  <a:pt x="4250" y="3090"/>
                </a:cubicBezTo>
                <a:cubicBezTo>
                  <a:pt x="4360" y="3230"/>
                  <a:pt x="4400" y="3410"/>
                  <a:pt x="4380" y="3590"/>
                </a:cubicBezTo>
                <a:cubicBezTo>
                  <a:pt x="4350" y="3920"/>
                  <a:pt x="4060" y="4170"/>
                  <a:pt x="3720" y="4170"/>
                </a:cubicBezTo>
                <a:close/>
                <a:moveTo>
                  <a:pt x="3720" y="3020"/>
                </a:moveTo>
                <a:cubicBezTo>
                  <a:pt x="3620" y="3020"/>
                  <a:pt x="3520" y="3050"/>
                  <a:pt x="3440" y="3120"/>
                </a:cubicBezTo>
                <a:cubicBezTo>
                  <a:pt x="3340" y="3200"/>
                  <a:pt x="3270" y="3310"/>
                  <a:pt x="3250" y="3430"/>
                </a:cubicBezTo>
                <a:cubicBezTo>
                  <a:pt x="3230" y="3560"/>
                  <a:pt x="3260" y="3680"/>
                  <a:pt x="3340" y="3780"/>
                </a:cubicBezTo>
                <a:cubicBezTo>
                  <a:pt x="3420" y="3880"/>
                  <a:pt x="3530" y="3950"/>
                  <a:pt x="3650" y="3970"/>
                </a:cubicBezTo>
                <a:cubicBezTo>
                  <a:pt x="3780" y="3990"/>
                  <a:pt x="3900" y="3960"/>
                  <a:pt x="4000" y="3880"/>
                </a:cubicBezTo>
                <a:cubicBezTo>
                  <a:pt x="4100" y="3800"/>
                  <a:pt x="4170" y="3690"/>
                  <a:pt x="4190" y="3570"/>
                </a:cubicBezTo>
                <a:cubicBezTo>
                  <a:pt x="4230" y="3310"/>
                  <a:pt x="4050" y="3070"/>
                  <a:pt x="3790" y="3030"/>
                </a:cubicBezTo>
                <a:cubicBezTo>
                  <a:pt x="3770" y="3020"/>
                  <a:pt x="3750" y="3020"/>
                  <a:pt x="3720" y="3020"/>
                </a:cubicBezTo>
                <a:close/>
                <a:moveTo>
                  <a:pt x="9860" y="7720"/>
                </a:moveTo>
                <a:cubicBezTo>
                  <a:pt x="9830" y="7720"/>
                  <a:pt x="9800" y="7720"/>
                  <a:pt x="9760" y="7710"/>
                </a:cubicBezTo>
                <a:cubicBezTo>
                  <a:pt x="9390" y="7660"/>
                  <a:pt x="9130" y="7320"/>
                  <a:pt x="9190" y="6950"/>
                </a:cubicBezTo>
                <a:cubicBezTo>
                  <a:pt x="9220" y="6770"/>
                  <a:pt x="9310" y="6610"/>
                  <a:pt x="9450" y="6510"/>
                </a:cubicBezTo>
                <a:cubicBezTo>
                  <a:pt x="9590" y="6400"/>
                  <a:pt x="9770" y="6360"/>
                  <a:pt x="9950" y="6380"/>
                </a:cubicBezTo>
                <a:cubicBezTo>
                  <a:pt x="10130" y="6410"/>
                  <a:pt x="10290" y="6500"/>
                  <a:pt x="10390" y="6640"/>
                </a:cubicBezTo>
                <a:cubicBezTo>
                  <a:pt x="10500" y="6780"/>
                  <a:pt x="10540" y="6960"/>
                  <a:pt x="10520" y="7140"/>
                </a:cubicBezTo>
                <a:cubicBezTo>
                  <a:pt x="10490" y="7320"/>
                  <a:pt x="10400" y="7480"/>
                  <a:pt x="10260" y="7580"/>
                </a:cubicBezTo>
                <a:cubicBezTo>
                  <a:pt x="10140" y="7670"/>
                  <a:pt x="10000" y="7720"/>
                  <a:pt x="9860" y="7720"/>
                </a:cubicBezTo>
                <a:close/>
                <a:moveTo>
                  <a:pt x="9860" y="6570"/>
                </a:moveTo>
                <a:cubicBezTo>
                  <a:pt x="9630" y="6570"/>
                  <a:pt x="9420" y="6740"/>
                  <a:pt x="9390" y="6980"/>
                </a:cubicBezTo>
                <a:cubicBezTo>
                  <a:pt x="9370" y="7110"/>
                  <a:pt x="9400" y="7230"/>
                  <a:pt x="9480" y="7330"/>
                </a:cubicBezTo>
                <a:cubicBezTo>
                  <a:pt x="9560" y="7430"/>
                  <a:pt x="9670" y="7500"/>
                  <a:pt x="9790" y="7520"/>
                </a:cubicBezTo>
                <a:cubicBezTo>
                  <a:pt x="9920" y="7540"/>
                  <a:pt x="10040" y="7510"/>
                  <a:pt x="10140" y="7430"/>
                </a:cubicBezTo>
                <a:cubicBezTo>
                  <a:pt x="10240" y="7350"/>
                  <a:pt x="10310" y="7240"/>
                  <a:pt x="10330" y="7120"/>
                </a:cubicBezTo>
                <a:cubicBezTo>
                  <a:pt x="10350" y="6990"/>
                  <a:pt x="10320" y="6870"/>
                  <a:pt x="10240" y="6770"/>
                </a:cubicBezTo>
                <a:cubicBezTo>
                  <a:pt x="10160" y="6670"/>
                  <a:pt x="10050" y="6600"/>
                  <a:pt x="9930" y="6580"/>
                </a:cubicBezTo>
                <a:cubicBezTo>
                  <a:pt x="9900" y="6570"/>
                  <a:pt x="9880" y="6570"/>
                  <a:pt x="9860" y="6570"/>
                </a:cubicBezTo>
                <a:close/>
                <a:moveTo>
                  <a:pt x="6270" y="10600"/>
                </a:moveTo>
                <a:cubicBezTo>
                  <a:pt x="6240" y="10600"/>
                  <a:pt x="6210" y="10600"/>
                  <a:pt x="6170" y="10590"/>
                </a:cubicBezTo>
                <a:cubicBezTo>
                  <a:pt x="5800" y="10540"/>
                  <a:pt x="5540" y="10200"/>
                  <a:pt x="5600" y="9830"/>
                </a:cubicBezTo>
                <a:cubicBezTo>
                  <a:pt x="5650" y="9460"/>
                  <a:pt x="5990" y="9200"/>
                  <a:pt x="6360" y="9260"/>
                </a:cubicBezTo>
                <a:cubicBezTo>
                  <a:pt x="6540" y="9290"/>
                  <a:pt x="6700" y="9380"/>
                  <a:pt x="6800" y="9520"/>
                </a:cubicBezTo>
                <a:cubicBezTo>
                  <a:pt x="6910" y="9660"/>
                  <a:pt x="6950" y="9840"/>
                  <a:pt x="6930" y="10020"/>
                </a:cubicBezTo>
                <a:cubicBezTo>
                  <a:pt x="6900" y="10200"/>
                  <a:pt x="6810" y="10360"/>
                  <a:pt x="6670" y="10460"/>
                </a:cubicBezTo>
                <a:cubicBezTo>
                  <a:pt x="6560" y="10550"/>
                  <a:pt x="6420" y="10600"/>
                  <a:pt x="6270" y="10600"/>
                </a:cubicBezTo>
                <a:close/>
                <a:moveTo>
                  <a:pt x="6270" y="9450"/>
                </a:moveTo>
                <a:cubicBezTo>
                  <a:pt x="6170" y="9450"/>
                  <a:pt x="6070" y="9480"/>
                  <a:pt x="5990" y="9550"/>
                </a:cubicBezTo>
                <a:cubicBezTo>
                  <a:pt x="5890" y="9630"/>
                  <a:pt x="5820" y="9740"/>
                  <a:pt x="5800" y="9860"/>
                </a:cubicBezTo>
                <a:cubicBezTo>
                  <a:pt x="5760" y="10120"/>
                  <a:pt x="5940" y="10360"/>
                  <a:pt x="6200" y="10400"/>
                </a:cubicBezTo>
                <a:cubicBezTo>
                  <a:pt x="6330" y="10420"/>
                  <a:pt x="6450" y="10390"/>
                  <a:pt x="6550" y="10310"/>
                </a:cubicBezTo>
                <a:cubicBezTo>
                  <a:pt x="6650" y="10230"/>
                  <a:pt x="6720" y="10120"/>
                  <a:pt x="6740" y="10000"/>
                </a:cubicBezTo>
                <a:cubicBezTo>
                  <a:pt x="6760" y="9870"/>
                  <a:pt x="6730" y="9750"/>
                  <a:pt x="6650" y="9650"/>
                </a:cubicBezTo>
                <a:cubicBezTo>
                  <a:pt x="6570" y="9550"/>
                  <a:pt x="6460" y="9480"/>
                  <a:pt x="6340" y="9460"/>
                </a:cubicBezTo>
                <a:cubicBezTo>
                  <a:pt x="6320" y="9450"/>
                  <a:pt x="6290" y="9450"/>
                  <a:pt x="6270" y="94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ED36D5-FBD3-4866-B943-4078497DC6F5}"/>
              </a:ext>
            </a:extLst>
          </p:cNvPr>
          <p:cNvSpPr txBox="1"/>
          <p:nvPr/>
        </p:nvSpPr>
        <p:spPr>
          <a:xfrm>
            <a:off x="2441127" y="2704259"/>
            <a:ext cx="1834162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✦ 这是小标题 ✦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2AC62-4BAF-49AB-A05B-E86267A9909D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E1F671B-DC43-4794-8060-316882A625DE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BFD0284-5AF3-439F-8839-F4700D3679CC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2D1171A-C71F-42EF-985A-3B0A36751A74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speech-bubbles_1692">
              <a:extLst>
                <a:ext uri="{FF2B5EF4-FFF2-40B4-BE49-F238E27FC236}">
                  <a16:creationId xmlns:a16="http://schemas.microsoft.com/office/drawing/2014/main" id="{7BCAC638-C89B-43DD-BDE0-CBA0247D5A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6EC84D-F822-4BDA-A73F-2BF1B3D58CC8}"/>
                </a:ext>
              </a:extLst>
            </p:cNvPr>
            <p:cNvSpPr txBox="1"/>
            <p:nvPr/>
          </p:nvSpPr>
          <p:spPr>
            <a:xfrm>
              <a:off x="6120217" y="-740956"/>
              <a:ext cx="5396447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+mn-ea"/>
                </a:rPr>
                <a:t>右侧的环形图是</a:t>
              </a:r>
              <a:r>
                <a:rPr lang="en-US" altLang="zh-CN" sz="1600" dirty="0">
                  <a:latin typeface="+mn-ea"/>
                </a:rPr>
                <a:t>smart art </a:t>
              </a:r>
              <a:r>
                <a:rPr lang="zh-CN" altLang="en-US" sz="1600" dirty="0">
                  <a:latin typeface="+mn-ea"/>
                </a:rPr>
                <a:t>，点击打开文本窗格编辑增加元素</a:t>
              </a: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4B40826-E50E-4CA3-A834-0CFAED6B5187}"/>
              </a:ext>
            </a:extLst>
          </p:cNvPr>
          <p:cNvCxnSpPr>
            <a:cxnSpLocks/>
            <a:stCxn id="9" idx="0"/>
            <a:endCxn id="4" idx="0"/>
          </p:cNvCxnSpPr>
          <p:nvPr/>
        </p:nvCxnSpPr>
        <p:spPr>
          <a:xfrm flipV="1">
            <a:off x="3405132" y="1409902"/>
            <a:ext cx="5570594" cy="551227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F39D32B-7706-41C0-9222-91EA605D8165}"/>
              </a:ext>
            </a:extLst>
          </p:cNvPr>
          <p:cNvCxnSpPr>
            <a:cxnSpLocks/>
            <a:stCxn id="9" idx="4"/>
            <a:endCxn id="4" idx="4"/>
          </p:cNvCxnSpPr>
          <p:nvPr/>
        </p:nvCxnSpPr>
        <p:spPr>
          <a:xfrm>
            <a:off x="3405132" y="5277013"/>
            <a:ext cx="5570594" cy="387021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580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>
            <a:extLst>
              <a:ext uri="{FF2B5EF4-FFF2-40B4-BE49-F238E27FC236}">
                <a16:creationId xmlns:a16="http://schemas.microsoft.com/office/drawing/2014/main" id="{79795370-02AA-460C-B68F-F1381E838ABC}"/>
              </a:ext>
            </a:extLst>
          </p:cNvPr>
          <p:cNvSpPr/>
          <p:nvPr/>
        </p:nvSpPr>
        <p:spPr>
          <a:xfrm>
            <a:off x="891250" y="1534159"/>
            <a:ext cx="10428791" cy="4074161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56000">
                <a:schemeClr val="accent1">
                  <a:alpha val="64000"/>
                </a:schemeClr>
              </a:gs>
              <a:gs pos="0">
                <a:schemeClr val="accent1">
                  <a:alpha val="0"/>
                </a:schemeClr>
              </a:gs>
            </a:gsLst>
            <a:lin ang="270000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48AF5DE-D58D-4CF9-ABD2-F9D3C420F3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漏斗图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E86D4A5-B696-4EA4-91DE-C6E386AB7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050872"/>
              </p:ext>
            </p:extLst>
          </p:nvPr>
        </p:nvGraphicFramePr>
        <p:xfrm>
          <a:off x="6285052" y="1089025"/>
          <a:ext cx="4884517" cy="521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478239F-82B7-49E5-BD8C-2BC2783F2A54}"/>
              </a:ext>
            </a:extLst>
          </p:cNvPr>
          <p:cNvSpPr txBox="1"/>
          <p:nvPr/>
        </p:nvSpPr>
        <p:spPr>
          <a:xfrm>
            <a:off x="4103213" y="1752600"/>
            <a:ext cx="2420855" cy="59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✦ 这是小标题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4C0C2BE-EE28-446B-A663-D4983B615AE2}"/>
              </a:ext>
            </a:extLst>
          </p:cNvPr>
          <p:cNvCxnSpPr>
            <a:cxnSpLocks/>
          </p:cNvCxnSpPr>
          <p:nvPr/>
        </p:nvCxnSpPr>
        <p:spPr>
          <a:xfrm>
            <a:off x="2014266" y="2489917"/>
            <a:ext cx="4509802" cy="15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94C5333-7EC1-4A14-856C-6564BCD38B63}"/>
              </a:ext>
            </a:extLst>
          </p:cNvPr>
          <p:cNvCxnSpPr/>
          <p:nvPr/>
        </p:nvCxnSpPr>
        <p:spPr>
          <a:xfrm>
            <a:off x="5355033" y="2505157"/>
            <a:ext cx="116903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9894F3A-1A11-4F7D-A799-424F1FE13EB6}"/>
              </a:ext>
            </a:extLst>
          </p:cNvPr>
          <p:cNvSpPr/>
          <p:nvPr/>
        </p:nvSpPr>
        <p:spPr>
          <a:xfrm>
            <a:off x="1718879" y="2623021"/>
            <a:ext cx="4861560" cy="252771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作为起源于夏商时代的中国古代响器，铎在历史上一直有“木铎司文，金铎司武”的传统区分。北京师范大学以“木铎金声”作为学校校徽的核心图案和办学精神象征，集中反映了历代北师大人对“爱国进步诚信质朴、求真创新、为人师表”优良传统和“学为人师，行为世范”校训的追求实践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4F2F7FF-BA1A-4153-BBAB-A6A98212600F}"/>
              </a:ext>
            </a:extLst>
          </p:cNvPr>
          <p:cNvSpPr/>
          <p:nvPr/>
        </p:nvSpPr>
        <p:spPr>
          <a:xfrm>
            <a:off x="966486" y="1534159"/>
            <a:ext cx="677157" cy="1280350"/>
          </a:xfrm>
          <a:custGeom>
            <a:avLst/>
            <a:gdLst>
              <a:gd name="connsiteX0" fmla="*/ 0 w 677157"/>
              <a:gd name="connsiteY0" fmla="*/ 1280338 h 1280350"/>
              <a:gd name="connsiteX1" fmla="*/ 677157 w 677157"/>
              <a:gd name="connsiteY1" fmla="*/ 1280338 h 1280350"/>
              <a:gd name="connsiteX2" fmla="*/ 677157 w 677157"/>
              <a:gd name="connsiteY2" fmla="*/ 1280350 h 1280350"/>
              <a:gd name="connsiteX3" fmla="*/ 0 w 677157"/>
              <a:gd name="connsiteY3" fmla="*/ 1280350 h 1280350"/>
              <a:gd name="connsiteX4" fmla="*/ 0 w 677157"/>
              <a:gd name="connsiteY4" fmla="*/ 0 h 1280350"/>
              <a:gd name="connsiteX5" fmla="*/ 677157 w 677157"/>
              <a:gd name="connsiteY5" fmla="*/ 0 h 1280350"/>
              <a:gd name="connsiteX6" fmla="*/ 677157 w 677157"/>
              <a:gd name="connsiteY6" fmla="*/ 1280338 h 1280350"/>
              <a:gd name="connsiteX7" fmla="*/ 338579 w 677157"/>
              <a:gd name="connsiteY7" fmla="*/ 994448 h 1280350"/>
              <a:gd name="connsiteX8" fmla="*/ 0 w 677157"/>
              <a:gd name="connsiteY8" fmla="*/ 1280338 h 128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157" h="1280350">
                <a:moveTo>
                  <a:pt x="0" y="1280338"/>
                </a:moveTo>
                <a:lnTo>
                  <a:pt x="677157" y="1280338"/>
                </a:lnTo>
                <a:lnTo>
                  <a:pt x="677157" y="1280350"/>
                </a:lnTo>
                <a:lnTo>
                  <a:pt x="0" y="1280350"/>
                </a:lnTo>
                <a:close/>
                <a:moveTo>
                  <a:pt x="0" y="0"/>
                </a:moveTo>
                <a:lnTo>
                  <a:pt x="677157" y="0"/>
                </a:lnTo>
                <a:lnTo>
                  <a:pt x="677157" y="1280338"/>
                </a:lnTo>
                <a:lnTo>
                  <a:pt x="338579" y="994448"/>
                </a:lnTo>
                <a:lnTo>
                  <a:pt x="0" y="128033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1000"/>
                </a:schemeClr>
              </a:gs>
              <a:gs pos="100000">
                <a:schemeClr val="accent2">
                  <a:alpha val="72000"/>
                </a:schemeClr>
              </a:gs>
            </a:gsLst>
            <a:lin ang="270000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6ECDD2F-CD1A-4EF9-AB69-6E2BD6796182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C6124F1-30E5-46B1-BAC9-7CD38B2B8C20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0170A4B-F70C-4DA7-AC92-5E9E1D0DF0A2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6272A30-893E-4DA0-9BEF-9DE55CFD086A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-bubbles_1692">
              <a:extLst>
                <a:ext uri="{FF2B5EF4-FFF2-40B4-BE49-F238E27FC236}">
                  <a16:creationId xmlns:a16="http://schemas.microsoft.com/office/drawing/2014/main" id="{8656F6E9-C660-439F-ACC7-0E211759EA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82D0467-D46E-4CFC-966A-D0B82E977911}"/>
                </a:ext>
              </a:extLst>
            </p:cNvPr>
            <p:cNvSpPr txBox="1"/>
            <p:nvPr/>
          </p:nvSpPr>
          <p:spPr>
            <a:xfrm>
              <a:off x="6120217" y="-740956"/>
              <a:ext cx="5396447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+mn-ea"/>
                </a:rPr>
                <a:t>右侧的漏斗图是</a:t>
              </a:r>
              <a:r>
                <a:rPr lang="en-US" altLang="zh-CN" sz="1600" dirty="0">
                  <a:latin typeface="+mn-ea"/>
                </a:rPr>
                <a:t>smart art </a:t>
              </a:r>
              <a:r>
                <a:rPr lang="zh-CN" altLang="en-US" sz="1600" dirty="0">
                  <a:latin typeface="+mn-ea"/>
                </a:rPr>
                <a:t>，点击打开文本窗格编辑增加元素</a:t>
              </a: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21C296E-83F7-49E6-852B-B4001130DE4B}"/>
              </a:ext>
            </a:extLst>
          </p:cNvPr>
          <p:cNvSpPr/>
          <p:nvPr/>
        </p:nvSpPr>
        <p:spPr>
          <a:xfrm rot="780175" flipV="1">
            <a:off x="7015608" y="2722166"/>
            <a:ext cx="2962938" cy="711476"/>
          </a:xfrm>
          <a:custGeom>
            <a:avLst/>
            <a:gdLst>
              <a:gd name="connsiteX0" fmla="*/ 938599 w 3118252"/>
              <a:gd name="connsiteY0" fmla="*/ 44109 h 711476"/>
              <a:gd name="connsiteX1" fmla="*/ 1549304 w 3118252"/>
              <a:gd name="connsiteY1" fmla="*/ 0 h 711476"/>
              <a:gd name="connsiteX2" fmla="*/ 3118252 w 3118252"/>
              <a:gd name="connsiteY2" fmla="*/ 561292 h 711476"/>
              <a:gd name="connsiteX3" fmla="*/ 3086377 w 3118252"/>
              <a:gd name="connsiteY3" fmla="*/ 674412 h 711476"/>
              <a:gd name="connsiteX4" fmla="*/ 3054217 w 3118252"/>
              <a:gd name="connsiteY4" fmla="*/ 711476 h 711476"/>
              <a:gd name="connsiteX5" fmla="*/ 3073861 w 3118252"/>
              <a:gd name="connsiteY5" fmla="*/ 641763 h 711476"/>
              <a:gd name="connsiteX6" fmla="*/ 1504913 w 3118252"/>
              <a:gd name="connsiteY6" fmla="*/ 80471 h 711476"/>
              <a:gd name="connsiteX7" fmla="*/ 59260 w 3118252"/>
              <a:gd name="connsiteY7" fmla="*/ 423282 h 711476"/>
              <a:gd name="connsiteX8" fmla="*/ 0 w 3118252"/>
              <a:gd name="connsiteY8" fmla="*/ 491579 h 711476"/>
              <a:gd name="connsiteX9" fmla="*/ 12231 w 3118252"/>
              <a:gd name="connsiteY9" fmla="*/ 448172 h 711476"/>
              <a:gd name="connsiteX10" fmla="*/ 938599 w 3118252"/>
              <a:gd name="connsiteY10" fmla="*/ 44109 h 71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18252" h="711476">
                <a:moveTo>
                  <a:pt x="938599" y="44109"/>
                </a:moveTo>
                <a:cubicBezTo>
                  <a:pt x="1126305" y="15706"/>
                  <a:pt x="1332677" y="0"/>
                  <a:pt x="1549304" y="0"/>
                </a:cubicBezTo>
                <a:cubicBezTo>
                  <a:pt x="2415810" y="0"/>
                  <a:pt x="3118252" y="251299"/>
                  <a:pt x="3118252" y="561292"/>
                </a:cubicBezTo>
                <a:cubicBezTo>
                  <a:pt x="3118252" y="600041"/>
                  <a:pt x="3107276" y="637873"/>
                  <a:pt x="3086377" y="674412"/>
                </a:cubicBezTo>
                <a:lnTo>
                  <a:pt x="3054217" y="711476"/>
                </a:lnTo>
                <a:lnTo>
                  <a:pt x="3073861" y="641763"/>
                </a:lnTo>
                <a:cubicBezTo>
                  <a:pt x="3073860" y="331770"/>
                  <a:pt x="2371419" y="80470"/>
                  <a:pt x="1504913" y="80471"/>
                </a:cubicBezTo>
                <a:cubicBezTo>
                  <a:pt x="855033" y="80471"/>
                  <a:pt x="297440" y="221826"/>
                  <a:pt x="59260" y="423282"/>
                </a:cubicBezTo>
                <a:lnTo>
                  <a:pt x="0" y="491579"/>
                </a:lnTo>
                <a:lnTo>
                  <a:pt x="12231" y="448172"/>
                </a:lnTo>
                <a:cubicBezTo>
                  <a:pt x="116731" y="265478"/>
                  <a:pt x="469333" y="115116"/>
                  <a:pt x="938599" y="44109"/>
                </a:cubicBezTo>
                <a:close/>
              </a:path>
            </a:pathLst>
          </a:custGeom>
          <a:solidFill>
            <a:schemeClr val="bg1">
              <a:alpha val="31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EA4043E-9E02-477C-868A-3B01E09DA96D}"/>
              </a:ext>
            </a:extLst>
          </p:cNvPr>
          <p:cNvSpPr/>
          <p:nvPr/>
        </p:nvSpPr>
        <p:spPr>
          <a:xfrm rot="780175" flipV="1">
            <a:off x="7644043" y="3607322"/>
            <a:ext cx="1896238" cy="352889"/>
          </a:xfrm>
          <a:custGeom>
            <a:avLst/>
            <a:gdLst>
              <a:gd name="connsiteX0" fmla="*/ 938599 w 3118252"/>
              <a:gd name="connsiteY0" fmla="*/ 44109 h 711476"/>
              <a:gd name="connsiteX1" fmla="*/ 1549304 w 3118252"/>
              <a:gd name="connsiteY1" fmla="*/ 0 h 711476"/>
              <a:gd name="connsiteX2" fmla="*/ 3118252 w 3118252"/>
              <a:gd name="connsiteY2" fmla="*/ 561292 h 711476"/>
              <a:gd name="connsiteX3" fmla="*/ 3086377 w 3118252"/>
              <a:gd name="connsiteY3" fmla="*/ 674412 h 711476"/>
              <a:gd name="connsiteX4" fmla="*/ 3054217 w 3118252"/>
              <a:gd name="connsiteY4" fmla="*/ 711476 h 711476"/>
              <a:gd name="connsiteX5" fmla="*/ 3073861 w 3118252"/>
              <a:gd name="connsiteY5" fmla="*/ 641763 h 711476"/>
              <a:gd name="connsiteX6" fmla="*/ 1504913 w 3118252"/>
              <a:gd name="connsiteY6" fmla="*/ 80471 h 711476"/>
              <a:gd name="connsiteX7" fmla="*/ 59260 w 3118252"/>
              <a:gd name="connsiteY7" fmla="*/ 423282 h 711476"/>
              <a:gd name="connsiteX8" fmla="*/ 0 w 3118252"/>
              <a:gd name="connsiteY8" fmla="*/ 491579 h 711476"/>
              <a:gd name="connsiteX9" fmla="*/ 12231 w 3118252"/>
              <a:gd name="connsiteY9" fmla="*/ 448172 h 711476"/>
              <a:gd name="connsiteX10" fmla="*/ 938599 w 3118252"/>
              <a:gd name="connsiteY10" fmla="*/ 44109 h 71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18252" h="711476">
                <a:moveTo>
                  <a:pt x="938599" y="44109"/>
                </a:moveTo>
                <a:cubicBezTo>
                  <a:pt x="1126305" y="15706"/>
                  <a:pt x="1332677" y="0"/>
                  <a:pt x="1549304" y="0"/>
                </a:cubicBezTo>
                <a:cubicBezTo>
                  <a:pt x="2415810" y="0"/>
                  <a:pt x="3118252" y="251299"/>
                  <a:pt x="3118252" y="561292"/>
                </a:cubicBezTo>
                <a:cubicBezTo>
                  <a:pt x="3118252" y="600041"/>
                  <a:pt x="3107276" y="637873"/>
                  <a:pt x="3086377" y="674412"/>
                </a:cubicBezTo>
                <a:lnTo>
                  <a:pt x="3054217" y="711476"/>
                </a:lnTo>
                <a:lnTo>
                  <a:pt x="3073861" y="641763"/>
                </a:lnTo>
                <a:cubicBezTo>
                  <a:pt x="3073860" y="331770"/>
                  <a:pt x="2371419" y="80470"/>
                  <a:pt x="1504913" y="80471"/>
                </a:cubicBezTo>
                <a:cubicBezTo>
                  <a:pt x="855033" y="80471"/>
                  <a:pt x="297440" y="221826"/>
                  <a:pt x="59260" y="423282"/>
                </a:cubicBezTo>
                <a:lnTo>
                  <a:pt x="0" y="491579"/>
                </a:lnTo>
                <a:lnTo>
                  <a:pt x="12231" y="448172"/>
                </a:lnTo>
                <a:cubicBezTo>
                  <a:pt x="116731" y="265478"/>
                  <a:pt x="469333" y="115116"/>
                  <a:pt x="938599" y="44109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9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D0ED6B-80CC-40D4-916D-B85127A419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175" y="549275"/>
            <a:ext cx="10824500" cy="389098"/>
          </a:xfrm>
        </p:spPr>
        <p:txBody>
          <a:bodyPr/>
          <a:lstStyle/>
          <a:p>
            <a:r>
              <a:rPr lang="zh-CN" altLang="en-US" dirty="0"/>
              <a:t>层次关系图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59C9C26-B217-453D-B262-A795471DD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475021"/>
              </p:ext>
            </p:extLst>
          </p:nvPr>
        </p:nvGraphicFramePr>
        <p:xfrm>
          <a:off x="695325" y="1200810"/>
          <a:ext cx="10785066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C67D4C76-E6BD-4FA3-AB05-B7451FCA5894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B354A58-F939-4470-82D2-07023E6440FA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7A47D3B-DFFE-432A-8A1B-0C22A4C4280F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ea"/>
                  <a:ea typeface="+mj-ea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ea"/>
                <a:ea typeface="+mj-ea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5A22586-CA39-4E03-B38D-5BFF4E88B32C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speech-bubbles_1692">
              <a:extLst>
                <a:ext uri="{FF2B5EF4-FFF2-40B4-BE49-F238E27FC236}">
                  <a16:creationId xmlns:a16="http://schemas.microsoft.com/office/drawing/2014/main" id="{D35429B4-D260-4D8C-BFEA-78239BB68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3BE267D-0336-4C89-9EF0-AAABCC76623C}"/>
                </a:ext>
              </a:extLst>
            </p:cNvPr>
            <p:cNvSpPr txBox="1"/>
            <p:nvPr/>
          </p:nvSpPr>
          <p:spPr>
            <a:xfrm>
              <a:off x="6514677" y="-740956"/>
              <a:ext cx="4607520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+mn-ea"/>
                </a:rPr>
                <a:t>本页是</a:t>
              </a:r>
              <a:r>
                <a:rPr lang="en-US" altLang="zh-CN" sz="1600" dirty="0">
                  <a:latin typeface="+mn-ea"/>
                </a:rPr>
                <a:t>smart art </a:t>
              </a:r>
              <a:r>
                <a:rPr lang="zh-CN" altLang="en-US" sz="1600" dirty="0">
                  <a:latin typeface="+mn-ea"/>
                </a:rPr>
                <a:t>，点击打开文本窗格编辑增加元素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58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25EE2F-11B1-4A2D-9AFE-834ABDD8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" y="-297"/>
            <a:ext cx="12192528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1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0D9976-CAA0-4EBC-86F0-6F1E1313F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SWOT</a:t>
            </a:r>
            <a:r>
              <a:rPr lang="zh-CN" altLang="en-US" dirty="0"/>
              <a:t>分析法</a:t>
            </a:r>
          </a:p>
        </p:txBody>
      </p:sp>
      <p:sp>
        <p:nvSpPr>
          <p:cNvPr id="3" name="íṩļïḋe">
            <a:extLst>
              <a:ext uri="{FF2B5EF4-FFF2-40B4-BE49-F238E27FC236}">
                <a16:creationId xmlns:a16="http://schemas.microsoft.com/office/drawing/2014/main" id="{1BBB0047-A393-4DFC-AECD-744F8D019371}"/>
              </a:ext>
            </a:extLst>
          </p:cNvPr>
          <p:cNvSpPr/>
          <p:nvPr/>
        </p:nvSpPr>
        <p:spPr>
          <a:xfrm>
            <a:off x="3534804" y="1188284"/>
            <a:ext cx="5113896" cy="5113892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îṥľiďè">
            <a:extLst>
              <a:ext uri="{FF2B5EF4-FFF2-40B4-BE49-F238E27FC236}">
                <a16:creationId xmlns:a16="http://schemas.microsoft.com/office/drawing/2014/main" id="{6DF3A750-5094-4461-9BBB-EF31346C30ED}"/>
              </a:ext>
            </a:extLst>
          </p:cNvPr>
          <p:cNvSpPr/>
          <p:nvPr/>
        </p:nvSpPr>
        <p:spPr>
          <a:xfrm>
            <a:off x="4227351" y="1869943"/>
            <a:ext cx="1868648" cy="186864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5" name="ïśḻíḑè">
            <a:extLst>
              <a:ext uri="{FF2B5EF4-FFF2-40B4-BE49-F238E27FC236}">
                <a16:creationId xmlns:a16="http://schemas.microsoft.com/office/drawing/2014/main" id="{F56DC2DF-634F-422A-A333-DCD1F1DAA402}"/>
              </a:ext>
            </a:extLst>
          </p:cNvPr>
          <p:cNvSpPr/>
          <p:nvPr/>
        </p:nvSpPr>
        <p:spPr>
          <a:xfrm>
            <a:off x="6095999" y="1869943"/>
            <a:ext cx="1868648" cy="186864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5400" dirty="0">
              <a:solidFill>
                <a:schemeClr val="bg1"/>
              </a:solidFill>
            </a:endParaRPr>
          </a:p>
        </p:txBody>
      </p:sp>
      <p:sp>
        <p:nvSpPr>
          <p:cNvPr id="6" name="îŝ1ïḑê">
            <a:extLst>
              <a:ext uri="{FF2B5EF4-FFF2-40B4-BE49-F238E27FC236}">
                <a16:creationId xmlns:a16="http://schemas.microsoft.com/office/drawing/2014/main" id="{AE444159-61DD-40F1-88B7-45BE6D2B775C}"/>
              </a:ext>
            </a:extLst>
          </p:cNvPr>
          <p:cNvSpPr/>
          <p:nvPr/>
        </p:nvSpPr>
        <p:spPr>
          <a:xfrm>
            <a:off x="4227352" y="3738591"/>
            <a:ext cx="1868648" cy="1868648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7" name="îš1ïḓè">
            <a:extLst>
              <a:ext uri="{FF2B5EF4-FFF2-40B4-BE49-F238E27FC236}">
                <a16:creationId xmlns:a16="http://schemas.microsoft.com/office/drawing/2014/main" id="{8FC7C77C-6BC8-4460-9AB0-6D06DEAF88FE}"/>
              </a:ext>
            </a:extLst>
          </p:cNvPr>
          <p:cNvSpPr/>
          <p:nvPr/>
        </p:nvSpPr>
        <p:spPr>
          <a:xfrm>
            <a:off x="6095999" y="3738591"/>
            <a:ext cx="1868648" cy="186864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4000" dirty="0">
              <a:solidFill>
                <a:schemeClr val="bg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99F8E0E-6EC4-49D6-8763-BCA5A603DBDE}"/>
              </a:ext>
            </a:extLst>
          </p:cNvPr>
          <p:cNvCxnSpPr/>
          <p:nvPr/>
        </p:nvCxnSpPr>
        <p:spPr>
          <a:xfrm>
            <a:off x="8206478" y="2804267"/>
            <a:ext cx="64817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402783C-6890-4E81-9D04-810069B15D0B}"/>
              </a:ext>
            </a:extLst>
          </p:cNvPr>
          <p:cNvCxnSpPr/>
          <p:nvPr/>
        </p:nvCxnSpPr>
        <p:spPr>
          <a:xfrm>
            <a:off x="8206478" y="4672915"/>
            <a:ext cx="64817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1C9CABD-E13B-4ED1-A382-14250221D3B5}"/>
              </a:ext>
            </a:extLst>
          </p:cNvPr>
          <p:cNvCxnSpPr>
            <a:cxnSpLocks/>
          </p:cNvCxnSpPr>
          <p:nvPr/>
        </p:nvCxnSpPr>
        <p:spPr>
          <a:xfrm flipH="1">
            <a:off x="3319975" y="2804267"/>
            <a:ext cx="6075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947A074-E787-462C-9370-D096D9FE84CE}"/>
              </a:ext>
            </a:extLst>
          </p:cNvPr>
          <p:cNvCxnSpPr>
            <a:cxnSpLocks/>
          </p:cNvCxnSpPr>
          <p:nvPr/>
        </p:nvCxnSpPr>
        <p:spPr>
          <a:xfrm flipH="1">
            <a:off x="3319975" y="4672915"/>
            <a:ext cx="6075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iŝlide">
            <a:extLst>
              <a:ext uri="{FF2B5EF4-FFF2-40B4-BE49-F238E27FC236}">
                <a16:creationId xmlns:a16="http://schemas.microsoft.com/office/drawing/2014/main" id="{6E5C98CA-B803-4543-B646-991C6EE8D623}"/>
              </a:ext>
            </a:extLst>
          </p:cNvPr>
          <p:cNvGrpSpPr/>
          <p:nvPr/>
        </p:nvGrpSpPr>
        <p:grpSpPr>
          <a:xfrm>
            <a:off x="669924" y="4266859"/>
            <a:ext cx="2439658" cy="1306568"/>
            <a:chOff x="907971" y="2766785"/>
            <a:chExt cx="1866900" cy="1306568"/>
          </a:xfrm>
        </p:grpSpPr>
        <p:sp>
          <p:nvSpPr>
            <p:cNvPr id="13" name="íŝ1ïḓe">
              <a:extLst>
                <a:ext uri="{FF2B5EF4-FFF2-40B4-BE49-F238E27FC236}">
                  <a16:creationId xmlns:a16="http://schemas.microsoft.com/office/drawing/2014/main" id="{F970026D-0329-4155-83F6-C0257D3AA0BD}"/>
                </a:ext>
              </a:extLst>
            </p:cNvPr>
            <p:cNvSpPr/>
            <p:nvPr/>
          </p:nvSpPr>
          <p:spPr>
            <a:xfrm>
              <a:off x="907971" y="2766785"/>
              <a:ext cx="1866900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2800" b="1" dirty="0">
                  <a:latin typeface="+mj-ea"/>
                  <a:ea typeface="+mj-ea"/>
                </a:rPr>
                <a:t>面对的机遇</a:t>
              </a:r>
              <a:endParaRPr lang="en-US" altLang="zh-CN" sz="2800" b="1" dirty="0">
                <a:latin typeface="+mj-ea"/>
                <a:ea typeface="+mj-ea"/>
              </a:endParaRPr>
            </a:p>
          </p:txBody>
        </p:sp>
        <p:sp>
          <p:nvSpPr>
            <p:cNvPr id="14" name="íšļiḑé">
              <a:extLst>
                <a:ext uri="{FF2B5EF4-FFF2-40B4-BE49-F238E27FC236}">
                  <a16:creationId xmlns:a16="http://schemas.microsoft.com/office/drawing/2014/main" id="{A9BFEF23-5E81-4FAB-B4F0-5A049926CDBE}"/>
                </a:ext>
              </a:extLst>
            </p:cNvPr>
            <p:cNvSpPr/>
            <p:nvPr/>
          </p:nvSpPr>
          <p:spPr>
            <a:xfrm>
              <a:off x="907971" y="3212856"/>
              <a:ext cx="1866900" cy="86049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285750" indent="-285750" algn="r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在这里输入内容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r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在这里输入内容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îṥļïďe">
            <a:extLst>
              <a:ext uri="{FF2B5EF4-FFF2-40B4-BE49-F238E27FC236}">
                <a16:creationId xmlns:a16="http://schemas.microsoft.com/office/drawing/2014/main" id="{68CAAB26-F74A-40C6-BCCD-12F56AA34C7D}"/>
              </a:ext>
            </a:extLst>
          </p:cNvPr>
          <p:cNvGrpSpPr/>
          <p:nvPr/>
        </p:nvGrpSpPr>
        <p:grpSpPr>
          <a:xfrm>
            <a:off x="669924" y="2390434"/>
            <a:ext cx="2439658" cy="1306568"/>
            <a:chOff x="907971" y="2766785"/>
            <a:chExt cx="1866900" cy="1306568"/>
          </a:xfrm>
        </p:grpSpPr>
        <p:sp>
          <p:nvSpPr>
            <p:cNvPr id="16" name="îṡlïde">
              <a:extLst>
                <a:ext uri="{FF2B5EF4-FFF2-40B4-BE49-F238E27FC236}">
                  <a16:creationId xmlns:a16="http://schemas.microsoft.com/office/drawing/2014/main" id="{9ABEAA07-59ED-4CF9-9D0A-E1E094D63BE8}"/>
                </a:ext>
              </a:extLst>
            </p:cNvPr>
            <p:cNvSpPr/>
            <p:nvPr/>
          </p:nvSpPr>
          <p:spPr>
            <a:xfrm>
              <a:off x="907971" y="2766785"/>
              <a:ext cx="1866900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2800" b="1" dirty="0">
                  <a:latin typeface="+mj-ea"/>
                  <a:ea typeface="+mj-ea"/>
                </a:rPr>
                <a:t>目前的优势</a:t>
              </a:r>
              <a:endParaRPr lang="en-US" altLang="zh-CN" sz="2800" b="1" dirty="0">
                <a:latin typeface="+mj-ea"/>
                <a:ea typeface="+mj-ea"/>
              </a:endParaRPr>
            </a:p>
          </p:txBody>
        </p:sp>
        <p:sp>
          <p:nvSpPr>
            <p:cNvPr id="17" name="íšľîďè">
              <a:extLst>
                <a:ext uri="{FF2B5EF4-FFF2-40B4-BE49-F238E27FC236}">
                  <a16:creationId xmlns:a16="http://schemas.microsoft.com/office/drawing/2014/main" id="{FBFB0A5E-3384-4F33-A6C9-5E4E7F1830AC}"/>
                </a:ext>
              </a:extLst>
            </p:cNvPr>
            <p:cNvSpPr/>
            <p:nvPr/>
          </p:nvSpPr>
          <p:spPr>
            <a:xfrm>
              <a:off x="907971" y="3212856"/>
              <a:ext cx="1866900" cy="8604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 algn="r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在这里输入内容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r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在这里输入内容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r" hangingPunct="0">
                <a:lnSpc>
                  <a:spcPct val="150000"/>
                </a:lnSpc>
              </a:pP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iśľîḋe">
            <a:extLst>
              <a:ext uri="{FF2B5EF4-FFF2-40B4-BE49-F238E27FC236}">
                <a16:creationId xmlns:a16="http://schemas.microsoft.com/office/drawing/2014/main" id="{161A354E-9558-4191-A82A-2A7A248BCEFF}"/>
              </a:ext>
            </a:extLst>
          </p:cNvPr>
          <p:cNvGrpSpPr/>
          <p:nvPr/>
        </p:nvGrpSpPr>
        <p:grpSpPr>
          <a:xfrm>
            <a:off x="9090024" y="4266859"/>
            <a:ext cx="2439658" cy="1306568"/>
            <a:chOff x="907971" y="2766785"/>
            <a:chExt cx="1866900" cy="1306568"/>
          </a:xfrm>
        </p:grpSpPr>
        <p:sp>
          <p:nvSpPr>
            <p:cNvPr id="19" name="iṥ1ïdé">
              <a:extLst>
                <a:ext uri="{FF2B5EF4-FFF2-40B4-BE49-F238E27FC236}">
                  <a16:creationId xmlns:a16="http://schemas.microsoft.com/office/drawing/2014/main" id="{018D5F39-3C9D-4470-81BB-C7AD378F0EE4}"/>
                </a:ext>
              </a:extLst>
            </p:cNvPr>
            <p:cNvSpPr/>
            <p:nvPr/>
          </p:nvSpPr>
          <p:spPr>
            <a:xfrm>
              <a:off x="907971" y="2766785"/>
              <a:ext cx="1866900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2800" b="1" dirty="0">
                  <a:latin typeface="+mj-ea"/>
                  <a:ea typeface="+mj-ea"/>
                </a:rPr>
                <a:t>面对的威胁</a:t>
              </a:r>
              <a:endParaRPr lang="en-US" altLang="zh-CN" sz="2800" b="1" dirty="0">
                <a:latin typeface="+mj-ea"/>
                <a:ea typeface="+mj-ea"/>
              </a:endParaRPr>
            </a:p>
          </p:txBody>
        </p:sp>
        <p:sp>
          <p:nvSpPr>
            <p:cNvPr id="20" name="îşļïdè">
              <a:extLst>
                <a:ext uri="{FF2B5EF4-FFF2-40B4-BE49-F238E27FC236}">
                  <a16:creationId xmlns:a16="http://schemas.microsoft.com/office/drawing/2014/main" id="{61B497DD-2984-4CFD-9397-42BCFA0279F5}"/>
                </a:ext>
              </a:extLst>
            </p:cNvPr>
            <p:cNvSpPr/>
            <p:nvPr/>
          </p:nvSpPr>
          <p:spPr>
            <a:xfrm>
              <a:off x="907971" y="3212856"/>
              <a:ext cx="1866900" cy="86049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285750" indent="-285750" algn="just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在这里输入内容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在这里输入内容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îṧlïḓe">
            <a:extLst>
              <a:ext uri="{FF2B5EF4-FFF2-40B4-BE49-F238E27FC236}">
                <a16:creationId xmlns:a16="http://schemas.microsoft.com/office/drawing/2014/main" id="{B8A73720-E8AF-44D1-8A97-897A8CB7C7FD}"/>
              </a:ext>
            </a:extLst>
          </p:cNvPr>
          <p:cNvGrpSpPr/>
          <p:nvPr/>
        </p:nvGrpSpPr>
        <p:grpSpPr>
          <a:xfrm>
            <a:off x="9090024" y="2390434"/>
            <a:ext cx="2439658" cy="1306568"/>
            <a:chOff x="907971" y="2766785"/>
            <a:chExt cx="1866900" cy="1306568"/>
          </a:xfrm>
        </p:grpSpPr>
        <p:sp>
          <p:nvSpPr>
            <p:cNvPr id="22" name="íS1îḑe">
              <a:extLst>
                <a:ext uri="{FF2B5EF4-FFF2-40B4-BE49-F238E27FC236}">
                  <a16:creationId xmlns:a16="http://schemas.microsoft.com/office/drawing/2014/main" id="{F09D92C4-9AF4-48E8-9290-ECA27A3C40EC}"/>
                </a:ext>
              </a:extLst>
            </p:cNvPr>
            <p:cNvSpPr/>
            <p:nvPr/>
          </p:nvSpPr>
          <p:spPr>
            <a:xfrm>
              <a:off x="907971" y="2766785"/>
              <a:ext cx="1866900" cy="4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zh-CN" altLang="en-US" sz="3000" b="1" dirty="0">
                  <a:latin typeface="+mj-ea"/>
                  <a:ea typeface="+mj-ea"/>
                </a:rPr>
                <a:t>目前</a:t>
              </a:r>
              <a:r>
                <a:rPr lang="zh-CN" altLang="en-US" sz="2800" b="1" dirty="0">
                  <a:latin typeface="+mj-ea"/>
                  <a:ea typeface="+mj-ea"/>
                </a:rPr>
                <a:t>的劣势</a:t>
              </a:r>
              <a:endParaRPr lang="en-US" altLang="zh-CN" sz="2800" b="1" dirty="0">
                <a:latin typeface="+mj-ea"/>
                <a:ea typeface="+mj-ea"/>
              </a:endParaRPr>
            </a:p>
          </p:txBody>
        </p:sp>
        <p:sp>
          <p:nvSpPr>
            <p:cNvPr id="23" name="íşḷîďe">
              <a:extLst>
                <a:ext uri="{FF2B5EF4-FFF2-40B4-BE49-F238E27FC236}">
                  <a16:creationId xmlns:a16="http://schemas.microsoft.com/office/drawing/2014/main" id="{B1A373E9-8154-4FB9-8C0B-926AA5DF093B}"/>
                </a:ext>
              </a:extLst>
            </p:cNvPr>
            <p:cNvSpPr/>
            <p:nvPr/>
          </p:nvSpPr>
          <p:spPr>
            <a:xfrm>
              <a:off x="907971" y="3212856"/>
              <a:ext cx="1866900" cy="86049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285750" indent="-285750" algn="just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在这里输入内容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marL="285750" indent="-285750" algn="just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在这里输入内容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4A15B43-314E-43D8-B8A0-2B5D4E050EB0}"/>
              </a:ext>
            </a:extLst>
          </p:cNvPr>
          <p:cNvSpPr txBox="1"/>
          <p:nvPr/>
        </p:nvSpPr>
        <p:spPr>
          <a:xfrm>
            <a:off x="4699049" y="2142548"/>
            <a:ext cx="9252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S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14B9A4D-6892-4BA3-BB8C-09128A17093A}"/>
              </a:ext>
            </a:extLst>
          </p:cNvPr>
          <p:cNvSpPr txBox="1"/>
          <p:nvPr/>
        </p:nvSpPr>
        <p:spPr>
          <a:xfrm>
            <a:off x="6425029" y="2142548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W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FE894E-242E-4773-B3B9-7527719AE420}"/>
              </a:ext>
            </a:extLst>
          </p:cNvPr>
          <p:cNvSpPr txBox="1"/>
          <p:nvPr/>
        </p:nvSpPr>
        <p:spPr>
          <a:xfrm>
            <a:off x="4642143" y="4011196"/>
            <a:ext cx="103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O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E16FC85-D584-4A04-A402-5024235E648A}"/>
              </a:ext>
            </a:extLst>
          </p:cNvPr>
          <p:cNvSpPr txBox="1"/>
          <p:nvPr/>
        </p:nvSpPr>
        <p:spPr>
          <a:xfrm>
            <a:off x="6567697" y="4011196"/>
            <a:ext cx="9252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T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71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11919F9B-025F-4541-A5C5-5EBBA53C273A}"/>
              </a:ext>
            </a:extLst>
          </p:cNvPr>
          <p:cNvSpPr/>
          <p:nvPr/>
        </p:nvSpPr>
        <p:spPr>
          <a:xfrm>
            <a:off x="3777650" y="1143070"/>
            <a:ext cx="4613996" cy="4613996"/>
          </a:xfrm>
          <a:prstGeom prst="ellipse">
            <a:avLst/>
          </a:prstGeom>
          <a:noFill/>
          <a:ln w="0" cap="flat" cmpd="sng" algn="ctr">
            <a:solidFill>
              <a:schemeClr val="accent1">
                <a:alpha val="62000"/>
              </a:schemeClr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E0DF66B-0E14-4CE4-856A-E6E47F6EC39B}"/>
              </a:ext>
            </a:extLst>
          </p:cNvPr>
          <p:cNvSpPr/>
          <p:nvPr/>
        </p:nvSpPr>
        <p:spPr>
          <a:xfrm>
            <a:off x="3875682" y="1241102"/>
            <a:ext cx="4417932" cy="4417932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alpha val="0"/>
                </a:schemeClr>
              </a:gs>
              <a:gs pos="100000">
                <a:schemeClr val="accent2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ïSlïdé">
            <a:extLst>
              <a:ext uri="{FF2B5EF4-FFF2-40B4-BE49-F238E27FC236}">
                <a16:creationId xmlns:a16="http://schemas.microsoft.com/office/drawing/2014/main" id="{DD440F58-00C3-4AEB-9CEF-5FF9B222278A}"/>
              </a:ext>
            </a:extLst>
          </p:cNvPr>
          <p:cNvSpPr/>
          <p:nvPr/>
        </p:nvSpPr>
        <p:spPr bwMode="auto">
          <a:xfrm>
            <a:off x="4232561" y="1597981"/>
            <a:ext cx="3704174" cy="3704174"/>
          </a:xfrm>
          <a:prstGeom prst="ellipse">
            <a:avLst/>
          </a:prstGeom>
          <a:noFill/>
          <a:ln w="381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思源黑体 CN Normal" panose="020B0400000000000000" pitchFamily="34" charset="-122"/>
            </a:endParaRPr>
          </a:p>
        </p:txBody>
      </p:sp>
      <p:sp>
        <p:nvSpPr>
          <p:cNvPr id="3" name="ïSlïdé">
            <a:extLst>
              <a:ext uri="{FF2B5EF4-FFF2-40B4-BE49-F238E27FC236}">
                <a16:creationId xmlns:a16="http://schemas.microsoft.com/office/drawing/2014/main" id="{2F7B05AB-8619-4A19-A134-50837C8D3471}"/>
              </a:ext>
            </a:extLst>
          </p:cNvPr>
          <p:cNvSpPr/>
          <p:nvPr/>
        </p:nvSpPr>
        <p:spPr bwMode="auto">
          <a:xfrm>
            <a:off x="4359208" y="1724628"/>
            <a:ext cx="3450880" cy="3450880"/>
          </a:xfrm>
          <a:prstGeom prst="ellipse">
            <a:avLst/>
          </a:prstGeom>
          <a:noFill/>
          <a:ln w="444500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2"/>
                </a:gs>
              </a:gsLst>
              <a:lin ang="5400000" scaled="1"/>
            </a:gradFill>
            <a:round/>
            <a:headEnd/>
            <a:tailEnd/>
          </a:ln>
        </p:spPr>
        <p:txBody>
          <a:bodyPr anchor="ctr"/>
          <a:lstStyle/>
          <a:p>
            <a:pPr algn="ctr"/>
            <a:endParaRPr dirty="0">
              <a:latin typeface="思源黑体 CN Normal" panose="020B0400000000000000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7FF7F3-EB2C-44C0-B9C7-F43CFE1917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四段环状分布（循环图）</a:t>
            </a:r>
          </a:p>
        </p:txBody>
      </p:sp>
      <p:sp>
        <p:nvSpPr>
          <p:cNvPr id="4" name="iş1îḑê">
            <a:extLst>
              <a:ext uri="{FF2B5EF4-FFF2-40B4-BE49-F238E27FC236}">
                <a16:creationId xmlns:a16="http://schemas.microsoft.com/office/drawing/2014/main" id="{55AC9758-CC4A-4A3E-AC02-F833A96C379F}"/>
              </a:ext>
            </a:extLst>
          </p:cNvPr>
          <p:cNvSpPr txBox="1"/>
          <p:nvPr/>
        </p:nvSpPr>
        <p:spPr bwMode="auto">
          <a:xfrm>
            <a:off x="4783833" y="2982893"/>
            <a:ext cx="2581084" cy="371513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noAutofit/>
          </a:bodyPr>
          <a:lstStyle/>
          <a:p>
            <a:pPr algn="ctr" latinLnBrk="0"/>
            <a:r>
              <a:rPr lang="zh-CN" altLang="en-US" sz="2800" b="1" dirty="0"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输入一个标题</a:t>
            </a:r>
          </a:p>
        </p:txBody>
      </p:sp>
      <p:sp>
        <p:nvSpPr>
          <p:cNvPr id="5" name="ïṧlïḓé">
            <a:extLst>
              <a:ext uri="{FF2B5EF4-FFF2-40B4-BE49-F238E27FC236}">
                <a16:creationId xmlns:a16="http://schemas.microsoft.com/office/drawing/2014/main" id="{435F8DF0-CA9D-447F-9ABE-D95730D373F4}"/>
              </a:ext>
            </a:extLst>
          </p:cNvPr>
          <p:cNvSpPr txBox="1"/>
          <p:nvPr/>
        </p:nvSpPr>
        <p:spPr bwMode="auto">
          <a:xfrm>
            <a:off x="4783833" y="3492900"/>
            <a:ext cx="2581084" cy="55617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enter something here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enter something here</a:t>
            </a:r>
          </a:p>
          <a:p>
            <a:pPr algn="ctr">
              <a:lnSpc>
                <a:spcPct val="120000"/>
              </a:lnSpc>
            </a:pPr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1" name="îṡľíḓé">
            <a:extLst>
              <a:ext uri="{FF2B5EF4-FFF2-40B4-BE49-F238E27FC236}">
                <a16:creationId xmlns:a16="http://schemas.microsoft.com/office/drawing/2014/main" id="{7D50D090-841E-454B-9FE2-FFF2AAD04BAA}"/>
              </a:ext>
            </a:extLst>
          </p:cNvPr>
          <p:cNvGrpSpPr/>
          <p:nvPr/>
        </p:nvGrpSpPr>
        <p:grpSpPr>
          <a:xfrm>
            <a:off x="7536158" y="2279686"/>
            <a:ext cx="722560" cy="722560"/>
            <a:chOff x="7229049" y="2279686"/>
            <a:chExt cx="722560" cy="722560"/>
          </a:xfrm>
        </p:grpSpPr>
        <p:sp>
          <p:nvSpPr>
            <p:cNvPr id="62" name="iṥlïďê">
              <a:extLst>
                <a:ext uri="{FF2B5EF4-FFF2-40B4-BE49-F238E27FC236}">
                  <a16:creationId xmlns:a16="http://schemas.microsoft.com/office/drawing/2014/main" id="{4D8FA995-7EE4-49D0-8D71-1673958E5612}"/>
                </a:ext>
              </a:extLst>
            </p:cNvPr>
            <p:cNvSpPr/>
            <p:nvPr/>
          </p:nvSpPr>
          <p:spPr bwMode="auto">
            <a:xfrm>
              <a:off x="7229049" y="2279686"/>
              <a:ext cx="722560" cy="72256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3" name="ïśḷíḓe">
              <a:extLst>
                <a:ext uri="{FF2B5EF4-FFF2-40B4-BE49-F238E27FC236}">
                  <a16:creationId xmlns:a16="http://schemas.microsoft.com/office/drawing/2014/main" id="{D6003A56-98DB-48FB-8DD4-089411394D42}"/>
                </a:ext>
              </a:extLst>
            </p:cNvPr>
            <p:cNvSpPr/>
            <p:nvPr/>
          </p:nvSpPr>
          <p:spPr bwMode="auto">
            <a:xfrm>
              <a:off x="7264362" y="2314999"/>
              <a:ext cx="651934" cy="651934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4" name="îśľide">
              <a:extLst>
                <a:ext uri="{FF2B5EF4-FFF2-40B4-BE49-F238E27FC236}">
                  <a16:creationId xmlns:a16="http://schemas.microsoft.com/office/drawing/2014/main" id="{F45CD9BA-ABB7-4238-9720-D7298FD2E748}"/>
                </a:ext>
              </a:extLst>
            </p:cNvPr>
            <p:cNvSpPr/>
            <p:nvPr/>
          </p:nvSpPr>
          <p:spPr bwMode="auto">
            <a:xfrm>
              <a:off x="7413819" y="2402626"/>
              <a:ext cx="339206" cy="493331"/>
            </a:xfrm>
            <a:custGeom>
              <a:avLst/>
              <a:gdLst>
                <a:gd name="T0" fmla="*/ 4967 w 5341"/>
                <a:gd name="T1" fmla="*/ 1831 h 7768"/>
                <a:gd name="T2" fmla="*/ 4967 w 5341"/>
                <a:gd name="T3" fmla="*/ 1276 h 7768"/>
                <a:gd name="T4" fmla="*/ 5341 w 5341"/>
                <a:gd name="T5" fmla="*/ 1276 h 7768"/>
                <a:gd name="T6" fmla="*/ 5341 w 5341"/>
                <a:gd name="T7" fmla="*/ 0 h 7768"/>
                <a:gd name="T8" fmla="*/ 0 w 5341"/>
                <a:gd name="T9" fmla="*/ 0 h 7768"/>
                <a:gd name="T10" fmla="*/ 0 w 5341"/>
                <a:gd name="T11" fmla="*/ 1276 h 7768"/>
                <a:gd name="T12" fmla="*/ 374 w 5341"/>
                <a:gd name="T13" fmla="*/ 1276 h 7768"/>
                <a:gd name="T14" fmla="*/ 374 w 5341"/>
                <a:gd name="T15" fmla="*/ 1831 h 7768"/>
                <a:gd name="T16" fmla="*/ 1495 w 5341"/>
                <a:gd name="T17" fmla="*/ 3884 h 7768"/>
                <a:gd name="T18" fmla="*/ 374 w 5341"/>
                <a:gd name="T19" fmla="*/ 5937 h 7768"/>
                <a:gd name="T20" fmla="*/ 374 w 5341"/>
                <a:gd name="T21" fmla="*/ 6492 h 7768"/>
                <a:gd name="T22" fmla="*/ 0 w 5341"/>
                <a:gd name="T23" fmla="*/ 6492 h 7768"/>
                <a:gd name="T24" fmla="*/ 0 w 5341"/>
                <a:gd name="T25" fmla="*/ 7768 h 7768"/>
                <a:gd name="T26" fmla="*/ 5341 w 5341"/>
                <a:gd name="T27" fmla="*/ 7768 h 7768"/>
                <a:gd name="T28" fmla="*/ 5341 w 5341"/>
                <a:gd name="T29" fmla="*/ 6492 h 7768"/>
                <a:gd name="T30" fmla="*/ 4967 w 5341"/>
                <a:gd name="T31" fmla="*/ 6492 h 7768"/>
                <a:gd name="T32" fmla="*/ 4967 w 5341"/>
                <a:gd name="T33" fmla="*/ 5937 h 7768"/>
                <a:gd name="T34" fmla="*/ 3845 w 5341"/>
                <a:gd name="T35" fmla="*/ 3884 h 7768"/>
                <a:gd name="T36" fmla="*/ 4967 w 5341"/>
                <a:gd name="T37" fmla="*/ 1831 h 7768"/>
                <a:gd name="T38" fmla="*/ 4326 w 5341"/>
                <a:gd name="T39" fmla="*/ 5937 h 7768"/>
                <a:gd name="T40" fmla="*/ 4326 w 5341"/>
                <a:gd name="T41" fmla="*/ 6492 h 7768"/>
                <a:gd name="T42" fmla="*/ 1015 w 5341"/>
                <a:gd name="T43" fmla="*/ 6492 h 7768"/>
                <a:gd name="T44" fmla="*/ 1015 w 5341"/>
                <a:gd name="T45" fmla="*/ 5937 h 7768"/>
                <a:gd name="T46" fmla="*/ 2670 w 5341"/>
                <a:gd name="T47" fmla="*/ 4217 h 7768"/>
                <a:gd name="T48" fmla="*/ 4326 w 5341"/>
                <a:gd name="T49" fmla="*/ 5937 h 7768"/>
                <a:gd name="T50" fmla="*/ 4326 w 5341"/>
                <a:gd name="T51" fmla="*/ 5937 h 7768"/>
                <a:gd name="T52" fmla="*/ 2670 w 5341"/>
                <a:gd name="T53" fmla="*/ 3551 h 7768"/>
                <a:gd name="T54" fmla="*/ 1015 w 5341"/>
                <a:gd name="T55" fmla="*/ 1831 h 7768"/>
                <a:gd name="T56" fmla="*/ 1015 w 5341"/>
                <a:gd name="T57" fmla="*/ 1276 h 7768"/>
                <a:gd name="T58" fmla="*/ 4326 w 5341"/>
                <a:gd name="T59" fmla="*/ 1276 h 7768"/>
                <a:gd name="T60" fmla="*/ 4326 w 5341"/>
                <a:gd name="T61" fmla="*/ 1831 h 7768"/>
                <a:gd name="T62" fmla="*/ 2670 w 5341"/>
                <a:gd name="T63" fmla="*/ 3551 h 7768"/>
                <a:gd name="T64" fmla="*/ 2670 w 5341"/>
                <a:gd name="T65" fmla="*/ 3551 h 7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41" h="7768">
                  <a:moveTo>
                    <a:pt x="4967" y="1831"/>
                  </a:moveTo>
                  <a:lnTo>
                    <a:pt x="4967" y="1276"/>
                  </a:lnTo>
                  <a:lnTo>
                    <a:pt x="5341" y="1276"/>
                  </a:lnTo>
                  <a:lnTo>
                    <a:pt x="5341" y="0"/>
                  </a:lnTo>
                  <a:lnTo>
                    <a:pt x="0" y="0"/>
                  </a:lnTo>
                  <a:lnTo>
                    <a:pt x="0" y="1276"/>
                  </a:lnTo>
                  <a:lnTo>
                    <a:pt x="374" y="1276"/>
                  </a:lnTo>
                  <a:lnTo>
                    <a:pt x="374" y="1831"/>
                  </a:lnTo>
                  <a:cubicBezTo>
                    <a:pt x="374" y="2719"/>
                    <a:pt x="855" y="3496"/>
                    <a:pt x="1495" y="3884"/>
                  </a:cubicBezTo>
                  <a:cubicBezTo>
                    <a:pt x="801" y="4328"/>
                    <a:pt x="374" y="5049"/>
                    <a:pt x="374" y="5937"/>
                  </a:cubicBezTo>
                  <a:lnTo>
                    <a:pt x="374" y="6492"/>
                  </a:lnTo>
                  <a:lnTo>
                    <a:pt x="0" y="6492"/>
                  </a:lnTo>
                  <a:lnTo>
                    <a:pt x="0" y="7768"/>
                  </a:lnTo>
                  <a:lnTo>
                    <a:pt x="5341" y="7768"/>
                  </a:lnTo>
                  <a:lnTo>
                    <a:pt x="5341" y="6492"/>
                  </a:lnTo>
                  <a:lnTo>
                    <a:pt x="4967" y="6492"/>
                  </a:lnTo>
                  <a:lnTo>
                    <a:pt x="4967" y="5937"/>
                  </a:lnTo>
                  <a:cubicBezTo>
                    <a:pt x="4967" y="5049"/>
                    <a:pt x="4486" y="4272"/>
                    <a:pt x="3845" y="3884"/>
                  </a:cubicBezTo>
                  <a:cubicBezTo>
                    <a:pt x="4486" y="3440"/>
                    <a:pt x="4967" y="2719"/>
                    <a:pt x="4967" y="1831"/>
                  </a:cubicBezTo>
                  <a:close/>
                  <a:moveTo>
                    <a:pt x="4326" y="5937"/>
                  </a:moveTo>
                  <a:lnTo>
                    <a:pt x="4326" y="6492"/>
                  </a:lnTo>
                  <a:lnTo>
                    <a:pt x="1015" y="6492"/>
                  </a:lnTo>
                  <a:lnTo>
                    <a:pt x="1015" y="5937"/>
                  </a:lnTo>
                  <a:cubicBezTo>
                    <a:pt x="1015" y="4994"/>
                    <a:pt x="1763" y="4217"/>
                    <a:pt x="2670" y="4217"/>
                  </a:cubicBezTo>
                  <a:cubicBezTo>
                    <a:pt x="3578" y="4217"/>
                    <a:pt x="4326" y="4994"/>
                    <a:pt x="4326" y="5937"/>
                  </a:cubicBezTo>
                  <a:lnTo>
                    <a:pt x="4326" y="5937"/>
                  </a:lnTo>
                  <a:close/>
                  <a:moveTo>
                    <a:pt x="2670" y="3551"/>
                  </a:moveTo>
                  <a:cubicBezTo>
                    <a:pt x="1763" y="3551"/>
                    <a:pt x="1015" y="2774"/>
                    <a:pt x="1015" y="1831"/>
                  </a:cubicBezTo>
                  <a:lnTo>
                    <a:pt x="1015" y="1276"/>
                  </a:lnTo>
                  <a:lnTo>
                    <a:pt x="4326" y="1276"/>
                  </a:lnTo>
                  <a:lnTo>
                    <a:pt x="4326" y="1831"/>
                  </a:lnTo>
                  <a:cubicBezTo>
                    <a:pt x="4326" y="2774"/>
                    <a:pt x="3578" y="3551"/>
                    <a:pt x="2670" y="3551"/>
                  </a:cubicBezTo>
                  <a:close/>
                  <a:moveTo>
                    <a:pt x="2670" y="355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</p:grpSp>
      <p:grpSp>
        <p:nvGrpSpPr>
          <p:cNvPr id="32" name="ïs1îḑé">
            <a:extLst>
              <a:ext uri="{FF2B5EF4-FFF2-40B4-BE49-F238E27FC236}">
                <a16:creationId xmlns:a16="http://schemas.microsoft.com/office/drawing/2014/main" id="{7302AE19-882A-4E06-8CD8-F39215F1B7E1}"/>
              </a:ext>
            </a:extLst>
          </p:cNvPr>
          <p:cNvGrpSpPr/>
          <p:nvPr/>
        </p:nvGrpSpPr>
        <p:grpSpPr>
          <a:xfrm>
            <a:off x="3945891" y="2276872"/>
            <a:ext cx="722560" cy="722560"/>
            <a:chOff x="4217683" y="2276872"/>
            <a:chExt cx="722560" cy="722560"/>
          </a:xfrm>
        </p:grpSpPr>
        <p:grpSp>
          <p:nvGrpSpPr>
            <p:cNvPr id="33" name="íŝļiḓe">
              <a:extLst>
                <a:ext uri="{FF2B5EF4-FFF2-40B4-BE49-F238E27FC236}">
                  <a16:creationId xmlns:a16="http://schemas.microsoft.com/office/drawing/2014/main" id="{E9709C73-ED65-471C-A390-DE34168AE9FF}"/>
                </a:ext>
              </a:extLst>
            </p:cNvPr>
            <p:cNvGrpSpPr/>
            <p:nvPr/>
          </p:nvGrpSpPr>
          <p:grpSpPr>
            <a:xfrm>
              <a:off x="4217683" y="2276872"/>
              <a:ext cx="722560" cy="722560"/>
              <a:chOff x="4038600" y="1181870"/>
              <a:chExt cx="844550" cy="844550"/>
            </a:xfrm>
          </p:grpSpPr>
          <p:sp>
            <p:nvSpPr>
              <p:cNvPr id="35" name="îS1iḓè">
                <a:extLst>
                  <a:ext uri="{FF2B5EF4-FFF2-40B4-BE49-F238E27FC236}">
                    <a16:creationId xmlns:a16="http://schemas.microsoft.com/office/drawing/2014/main" id="{220D74A4-9092-426A-BD42-1CBB4984B608}"/>
                  </a:ext>
                </a:extLst>
              </p:cNvPr>
              <p:cNvSpPr/>
              <p:nvPr/>
            </p:nvSpPr>
            <p:spPr bwMode="auto">
              <a:xfrm>
                <a:off x="4038600" y="1181870"/>
                <a:ext cx="844550" cy="844550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36" name="iṩḻíḋé">
                <a:extLst>
                  <a:ext uri="{FF2B5EF4-FFF2-40B4-BE49-F238E27FC236}">
                    <a16:creationId xmlns:a16="http://schemas.microsoft.com/office/drawing/2014/main" id="{4F7E2804-F202-4ED3-AD06-4BD1DCD29DBA}"/>
                  </a:ext>
                </a:extLst>
              </p:cNvPr>
              <p:cNvSpPr/>
              <p:nvPr/>
            </p:nvSpPr>
            <p:spPr bwMode="auto">
              <a:xfrm>
                <a:off x="4079875" y="1223145"/>
                <a:ext cx="762000" cy="76200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</p:grpSp>
        <p:sp>
          <p:nvSpPr>
            <p:cNvPr id="34" name="ïṧḷídè">
              <a:extLst>
                <a:ext uri="{FF2B5EF4-FFF2-40B4-BE49-F238E27FC236}">
                  <a16:creationId xmlns:a16="http://schemas.microsoft.com/office/drawing/2014/main" id="{C1CCA4D8-1B12-43C8-ACE5-6DE54E2D4DFA}"/>
                </a:ext>
              </a:extLst>
            </p:cNvPr>
            <p:cNvSpPr/>
            <p:nvPr/>
          </p:nvSpPr>
          <p:spPr bwMode="auto">
            <a:xfrm>
              <a:off x="4356838" y="2454537"/>
              <a:ext cx="432856" cy="381937"/>
            </a:xfrm>
            <a:custGeom>
              <a:avLst/>
              <a:gdLst>
                <a:gd name="T0" fmla="*/ 11888 w 12803"/>
                <a:gd name="T1" fmla="*/ 0 h 12345"/>
                <a:gd name="T2" fmla="*/ 914 w 12803"/>
                <a:gd name="T3" fmla="*/ 0 h 12345"/>
                <a:gd name="T4" fmla="*/ 0 w 12803"/>
                <a:gd name="T5" fmla="*/ 914 h 12345"/>
                <a:gd name="T6" fmla="*/ 0 w 12803"/>
                <a:gd name="T7" fmla="*/ 8687 h 12345"/>
                <a:gd name="T8" fmla="*/ 914 w 12803"/>
                <a:gd name="T9" fmla="*/ 9602 h 12345"/>
                <a:gd name="T10" fmla="*/ 3201 w 12803"/>
                <a:gd name="T11" fmla="*/ 9602 h 12345"/>
                <a:gd name="T12" fmla="*/ 3201 w 12803"/>
                <a:gd name="T13" fmla="*/ 12345 h 12345"/>
                <a:gd name="T14" fmla="*/ 8230 w 12803"/>
                <a:gd name="T15" fmla="*/ 9602 h 12345"/>
                <a:gd name="T16" fmla="*/ 11888 w 12803"/>
                <a:gd name="T17" fmla="*/ 9602 h 12345"/>
                <a:gd name="T18" fmla="*/ 12803 w 12803"/>
                <a:gd name="T19" fmla="*/ 8687 h 12345"/>
                <a:gd name="T20" fmla="*/ 12803 w 12803"/>
                <a:gd name="T21" fmla="*/ 914 h 12345"/>
                <a:gd name="T22" fmla="*/ 11888 w 12803"/>
                <a:gd name="T23" fmla="*/ 0 h 12345"/>
                <a:gd name="T24" fmla="*/ 3201 w 12803"/>
                <a:gd name="T25" fmla="*/ 5487 h 12345"/>
                <a:gd name="T26" fmla="*/ 2286 w 12803"/>
                <a:gd name="T27" fmla="*/ 4572 h 12345"/>
                <a:gd name="T28" fmla="*/ 3201 w 12803"/>
                <a:gd name="T29" fmla="*/ 3658 h 12345"/>
                <a:gd name="T30" fmla="*/ 4115 w 12803"/>
                <a:gd name="T31" fmla="*/ 4572 h 12345"/>
                <a:gd name="T32" fmla="*/ 3201 w 12803"/>
                <a:gd name="T33" fmla="*/ 5487 h 12345"/>
                <a:gd name="T34" fmla="*/ 6401 w 12803"/>
                <a:gd name="T35" fmla="*/ 5487 h 12345"/>
                <a:gd name="T36" fmla="*/ 5487 w 12803"/>
                <a:gd name="T37" fmla="*/ 4572 h 12345"/>
                <a:gd name="T38" fmla="*/ 6401 w 12803"/>
                <a:gd name="T39" fmla="*/ 3658 h 12345"/>
                <a:gd name="T40" fmla="*/ 7316 w 12803"/>
                <a:gd name="T41" fmla="*/ 4572 h 12345"/>
                <a:gd name="T42" fmla="*/ 6401 w 12803"/>
                <a:gd name="T43" fmla="*/ 5487 h 12345"/>
                <a:gd name="T44" fmla="*/ 9602 w 12803"/>
                <a:gd name="T45" fmla="*/ 5487 h 12345"/>
                <a:gd name="T46" fmla="*/ 8687 w 12803"/>
                <a:gd name="T47" fmla="*/ 4572 h 12345"/>
                <a:gd name="T48" fmla="*/ 9602 w 12803"/>
                <a:gd name="T49" fmla="*/ 3658 h 12345"/>
                <a:gd name="T50" fmla="*/ 10516 w 12803"/>
                <a:gd name="T51" fmla="*/ 4572 h 12345"/>
                <a:gd name="T52" fmla="*/ 9602 w 12803"/>
                <a:gd name="T53" fmla="*/ 5487 h 12345"/>
                <a:gd name="T54" fmla="*/ 9602 w 12803"/>
                <a:gd name="T55" fmla="*/ 5487 h 12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03" h="12345">
                  <a:moveTo>
                    <a:pt x="11888" y="0"/>
                  </a:moveTo>
                  <a:lnTo>
                    <a:pt x="914" y="0"/>
                  </a:lnTo>
                  <a:cubicBezTo>
                    <a:pt x="409" y="0"/>
                    <a:pt x="0" y="409"/>
                    <a:pt x="0" y="914"/>
                  </a:cubicBezTo>
                  <a:lnTo>
                    <a:pt x="0" y="8687"/>
                  </a:lnTo>
                  <a:cubicBezTo>
                    <a:pt x="0" y="9193"/>
                    <a:pt x="409" y="9602"/>
                    <a:pt x="914" y="9602"/>
                  </a:cubicBezTo>
                  <a:lnTo>
                    <a:pt x="3201" y="9602"/>
                  </a:lnTo>
                  <a:lnTo>
                    <a:pt x="3201" y="12345"/>
                  </a:lnTo>
                  <a:lnTo>
                    <a:pt x="8230" y="9602"/>
                  </a:lnTo>
                  <a:lnTo>
                    <a:pt x="11888" y="9602"/>
                  </a:lnTo>
                  <a:cubicBezTo>
                    <a:pt x="12393" y="9602"/>
                    <a:pt x="12803" y="9193"/>
                    <a:pt x="12803" y="8687"/>
                  </a:cubicBezTo>
                  <a:lnTo>
                    <a:pt x="12803" y="914"/>
                  </a:lnTo>
                  <a:cubicBezTo>
                    <a:pt x="12803" y="409"/>
                    <a:pt x="12393" y="0"/>
                    <a:pt x="11888" y="0"/>
                  </a:cubicBezTo>
                  <a:close/>
                  <a:moveTo>
                    <a:pt x="3201" y="5487"/>
                  </a:moveTo>
                  <a:cubicBezTo>
                    <a:pt x="2695" y="5487"/>
                    <a:pt x="2286" y="5077"/>
                    <a:pt x="2286" y="4572"/>
                  </a:cubicBezTo>
                  <a:cubicBezTo>
                    <a:pt x="2286" y="4067"/>
                    <a:pt x="2695" y="3658"/>
                    <a:pt x="3201" y="3658"/>
                  </a:cubicBezTo>
                  <a:cubicBezTo>
                    <a:pt x="3706" y="3658"/>
                    <a:pt x="4115" y="4067"/>
                    <a:pt x="4115" y="4572"/>
                  </a:cubicBezTo>
                  <a:cubicBezTo>
                    <a:pt x="4115" y="5077"/>
                    <a:pt x="3706" y="5487"/>
                    <a:pt x="3201" y="5487"/>
                  </a:cubicBezTo>
                  <a:close/>
                  <a:moveTo>
                    <a:pt x="6401" y="5487"/>
                  </a:moveTo>
                  <a:cubicBezTo>
                    <a:pt x="5896" y="5487"/>
                    <a:pt x="5487" y="5077"/>
                    <a:pt x="5487" y="4572"/>
                  </a:cubicBezTo>
                  <a:cubicBezTo>
                    <a:pt x="5487" y="4067"/>
                    <a:pt x="5896" y="3658"/>
                    <a:pt x="6401" y="3658"/>
                  </a:cubicBezTo>
                  <a:cubicBezTo>
                    <a:pt x="6907" y="3658"/>
                    <a:pt x="7316" y="4067"/>
                    <a:pt x="7316" y="4572"/>
                  </a:cubicBezTo>
                  <a:cubicBezTo>
                    <a:pt x="7316" y="5077"/>
                    <a:pt x="6907" y="5487"/>
                    <a:pt x="6401" y="5487"/>
                  </a:cubicBezTo>
                  <a:close/>
                  <a:moveTo>
                    <a:pt x="9602" y="5487"/>
                  </a:moveTo>
                  <a:cubicBezTo>
                    <a:pt x="9097" y="5487"/>
                    <a:pt x="8687" y="5077"/>
                    <a:pt x="8687" y="4572"/>
                  </a:cubicBezTo>
                  <a:cubicBezTo>
                    <a:pt x="8687" y="4067"/>
                    <a:pt x="9097" y="3658"/>
                    <a:pt x="9602" y="3658"/>
                  </a:cubicBezTo>
                  <a:cubicBezTo>
                    <a:pt x="10107" y="3658"/>
                    <a:pt x="10516" y="4067"/>
                    <a:pt x="10516" y="4572"/>
                  </a:cubicBezTo>
                  <a:cubicBezTo>
                    <a:pt x="10516" y="5077"/>
                    <a:pt x="10107" y="5487"/>
                    <a:pt x="9602" y="5487"/>
                  </a:cubicBezTo>
                  <a:close/>
                  <a:moveTo>
                    <a:pt x="9602" y="5487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</p:grpSp>
      <p:grpSp>
        <p:nvGrpSpPr>
          <p:cNvPr id="15" name="iṡḻïdê">
            <a:extLst>
              <a:ext uri="{FF2B5EF4-FFF2-40B4-BE49-F238E27FC236}">
                <a16:creationId xmlns:a16="http://schemas.microsoft.com/office/drawing/2014/main" id="{61964F7C-ED30-4AA8-963F-A28214DB7B3B}"/>
              </a:ext>
            </a:extLst>
          </p:cNvPr>
          <p:cNvGrpSpPr/>
          <p:nvPr/>
        </p:nvGrpSpPr>
        <p:grpSpPr>
          <a:xfrm>
            <a:off x="7543376" y="3894110"/>
            <a:ext cx="722560" cy="722560"/>
            <a:chOff x="4038600" y="1181870"/>
            <a:chExt cx="844550" cy="844550"/>
          </a:xfrm>
        </p:grpSpPr>
        <p:sp>
          <p:nvSpPr>
            <p:cNvPr id="16" name="îSliďê">
              <a:extLst>
                <a:ext uri="{FF2B5EF4-FFF2-40B4-BE49-F238E27FC236}">
                  <a16:creationId xmlns:a16="http://schemas.microsoft.com/office/drawing/2014/main" id="{C882CA9D-EBA8-41C6-A6AB-AED172ABFB6F}"/>
                </a:ext>
              </a:extLst>
            </p:cNvPr>
            <p:cNvSpPr/>
            <p:nvPr/>
          </p:nvSpPr>
          <p:spPr bwMode="auto">
            <a:xfrm>
              <a:off x="4038600" y="1181870"/>
              <a:ext cx="844550" cy="844550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7" name="ïšlïďè">
              <a:extLst>
                <a:ext uri="{FF2B5EF4-FFF2-40B4-BE49-F238E27FC236}">
                  <a16:creationId xmlns:a16="http://schemas.microsoft.com/office/drawing/2014/main" id="{7F1C1550-D2CA-44F2-B744-0266D06883CF}"/>
                </a:ext>
              </a:extLst>
            </p:cNvPr>
            <p:cNvSpPr/>
            <p:nvPr/>
          </p:nvSpPr>
          <p:spPr bwMode="auto">
            <a:xfrm>
              <a:off x="4079875" y="1223145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</p:grpSp>
      <p:sp>
        <p:nvSpPr>
          <p:cNvPr id="48" name="íṧļiḍê">
            <a:extLst>
              <a:ext uri="{FF2B5EF4-FFF2-40B4-BE49-F238E27FC236}">
                <a16:creationId xmlns:a16="http://schemas.microsoft.com/office/drawing/2014/main" id="{889C10D3-A430-459F-BFAF-AAEC272A92BD}"/>
              </a:ext>
            </a:extLst>
          </p:cNvPr>
          <p:cNvSpPr/>
          <p:nvPr/>
        </p:nvSpPr>
        <p:spPr bwMode="auto">
          <a:xfrm>
            <a:off x="7657991" y="4036061"/>
            <a:ext cx="493331" cy="438659"/>
          </a:xfrm>
          <a:custGeom>
            <a:avLst/>
            <a:gdLst>
              <a:gd name="T0" fmla="*/ 9594 w 12802"/>
              <a:gd name="T1" fmla="*/ 6548 h 11382"/>
              <a:gd name="T2" fmla="*/ 12802 w 12802"/>
              <a:gd name="T3" fmla="*/ 4139 h 11382"/>
              <a:gd name="T4" fmla="*/ 8193 w 12802"/>
              <a:gd name="T5" fmla="*/ 4139 h 11382"/>
              <a:gd name="T6" fmla="*/ 6401 w 12802"/>
              <a:gd name="T7" fmla="*/ 0 h 11382"/>
              <a:gd name="T8" fmla="*/ 4811 w 12802"/>
              <a:gd name="T9" fmla="*/ 3672 h 11382"/>
              <a:gd name="T10" fmla="*/ 4814 w 12802"/>
              <a:gd name="T11" fmla="*/ 3672 h 11382"/>
              <a:gd name="T12" fmla="*/ 3882 w 12802"/>
              <a:gd name="T13" fmla="*/ 7054 h 11382"/>
              <a:gd name="T14" fmla="*/ 3887 w 12802"/>
              <a:gd name="T15" fmla="*/ 7057 h 11382"/>
              <a:gd name="T16" fmla="*/ 3848 w 12802"/>
              <a:gd name="T17" fmla="*/ 7179 h 11382"/>
              <a:gd name="T18" fmla="*/ 3810 w 12802"/>
              <a:gd name="T19" fmla="*/ 7315 h 11382"/>
              <a:gd name="T20" fmla="*/ 3805 w 12802"/>
              <a:gd name="T21" fmla="*/ 7313 h 11382"/>
              <a:gd name="T22" fmla="*/ 2515 w 12802"/>
              <a:gd name="T23" fmla="*/ 11382 h 11382"/>
              <a:gd name="T24" fmla="*/ 5676 w 12802"/>
              <a:gd name="T25" fmla="*/ 9346 h 11382"/>
              <a:gd name="T26" fmla="*/ 9594 w 12802"/>
              <a:gd name="T27" fmla="*/ 6548 h 11382"/>
              <a:gd name="T28" fmla="*/ 4196 w 12802"/>
              <a:gd name="T29" fmla="*/ 4139 h 11382"/>
              <a:gd name="T30" fmla="*/ 0 w 12802"/>
              <a:gd name="T31" fmla="*/ 4139 h 11382"/>
              <a:gd name="T32" fmla="*/ 3461 w 12802"/>
              <a:gd name="T33" fmla="*/ 6738 h 11382"/>
              <a:gd name="T34" fmla="*/ 4196 w 12802"/>
              <a:gd name="T35" fmla="*/ 4139 h 11382"/>
              <a:gd name="T36" fmla="*/ 6755 w 12802"/>
              <a:gd name="T37" fmla="*/ 9120 h 11382"/>
              <a:gd name="T38" fmla="*/ 10059 w 12802"/>
              <a:gd name="T39" fmla="*/ 11382 h 11382"/>
              <a:gd name="T40" fmla="*/ 9039 w 12802"/>
              <a:gd name="T41" fmla="*/ 7523 h 11382"/>
              <a:gd name="T42" fmla="*/ 6755 w 12802"/>
              <a:gd name="T43" fmla="*/ 9120 h 11382"/>
              <a:gd name="T44" fmla="*/ 6755 w 12802"/>
              <a:gd name="T45" fmla="*/ 9120 h 11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02" h="11382">
                <a:moveTo>
                  <a:pt x="9594" y="6548"/>
                </a:moveTo>
                <a:lnTo>
                  <a:pt x="12802" y="4139"/>
                </a:lnTo>
                <a:lnTo>
                  <a:pt x="8193" y="4139"/>
                </a:lnTo>
                <a:lnTo>
                  <a:pt x="6401" y="0"/>
                </a:lnTo>
                <a:lnTo>
                  <a:pt x="4811" y="3672"/>
                </a:lnTo>
                <a:lnTo>
                  <a:pt x="4814" y="3672"/>
                </a:lnTo>
                <a:lnTo>
                  <a:pt x="3882" y="7054"/>
                </a:lnTo>
                <a:lnTo>
                  <a:pt x="3887" y="7057"/>
                </a:lnTo>
                <a:lnTo>
                  <a:pt x="3848" y="7179"/>
                </a:lnTo>
                <a:lnTo>
                  <a:pt x="3810" y="7315"/>
                </a:lnTo>
                <a:lnTo>
                  <a:pt x="3805" y="7313"/>
                </a:lnTo>
                <a:lnTo>
                  <a:pt x="2515" y="11382"/>
                </a:lnTo>
                <a:lnTo>
                  <a:pt x="5676" y="9346"/>
                </a:lnTo>
                <a:lnTo>
                  <a:pt x="9594" y="6548"/>
                </a:lnTo>
                <a:close/>
                <a:moveTo>
                  <a:pt x="4196" y="4139"/>
                </a:moveTo>
                <a:lnTo>
                  <a:pt x="0" y="4139"/>
                </a:lnTo>
                <a:lnTo>
                  <a:pt x="3461" y="6738"/>
                </a:lnTo>
                <a:lnTo>
                  <a:pt x="4196" y="4139"/>
                </a:lnTo>
                <a:close/>
                <a:moveTo>
                  <a:pt x="6755" y="9120"/>
                </a:moveTo>
                <a:lnTo>
                  <a:pt x="10059" y="11382"/>
                </a:lnTo>
                <a:lnTo>
                  <a:pt x="9039" y="7523"/>
                </a:lnTo>
                <a:lnTo>
                  <a:pt x="6755" y="9120"/>
                </a:lnTo>
                <a:close/>
                <a:moveTo>
                  <a:pt x="6755" y="9120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思源黑体 CN Normal" panose="020B0400000000000000" pitchFamily="34" charset="-122"/>
            </a:endParaRPr>
          </a:p>
        </p:txBody>
      </p:sp>
      <p:grpSp>
        <p:nvGrpSpPr>
          <p:cNvPr id="57" name="iSľïḓè">
            <a:extLst>
              <a:ext uri="{FF2B5EF4-FFF2-40B4-BE49-F238E27FC236}">
                <a16:creationId xmlns:a16="http://schemas.microsoft.com/office/drawing/2014/main" id="{122689D1-8AA9-4B07-8C3A-80E94A57F64C}"/>
              </a:ext>
            </a:extLst>
          </p:cNvPr>
          <p:cNvGrpSpPr/>
          <p:nvPr/>
        </p:nvGrpSpPr>
        <p:grpSpPr>
          <a:xfrm>
            <a:off x="3945891" y="3895732"/>
            <a:ext cx="722560" cy="722560"/>
            <a:chOff x="4217683" y="3895732"/>
            <a:chExt cx="722560" cy="722560"/>
          </a:xfrm>
        </p:grpSpPr>
        <p:sp>
          <p:nvSpPr>
            <p:cNvPr id="58" name="ísḻïḑè">
              <a:extLst>
                <a:ext uri="{FF2B5EF4-FFF2-40B4-BE49-F238E27FC236}">
                  <a16:creationId xmlns:a16="http://schemas.microsoft.com/office/drawing/2014/main" id="{35531264-B5DA-4385-BFD1-A407BF431617}"/>
                </a:ext>
              </a:extLst>
            </p:cNvPr>
            <p:cNvSpPr/>
            <p:nvPr/>
          </p:nvSpPr>
          <p:spPr bwMode="auto">
            <a:xfrm>
              <a:off x="4217683" y="3895732"/>
              <a:ext cx="722560" cy="722560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9" name="ïṩ1iḍê">
              <a:extLst>
                <a:ext uri="{FF2B5EF4-FFF2-40B4-BE49-F238E27FC236}">
                  <a16:creationId xmlns:a16="http://schemas.microsoft.com/office/drawing/2014/main" id="{4F29E5EA-868D-42E1-B446-C92386E43C25}"/>
                </a:ext>
              </a:extLst>
            </p:cNvPr>
            <p:cNvSpPr/>
            <p:nvPr/>
          </p:nvSpPr>
          <p:spPr bwMode="auto">
            <a:xfrm>
              <a:off x="4252996" y="3931045"/>
              <a:ext cx="651934" cy="651934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0" name="íśliḍe">
              <a:extLst>
                <a:ext uri="{FF2B5EF4-FFF2-40B4-BE49-F238E27FC236}">
                  <a16:creationId xmlns:a16="http://schemas.microsoft.com/office/drawing/2014/main" id="{C9BF0682-6B47-49DA-8099-6D2F99A4B940}"/>
                </a:ext>
              </a:extLst>
            </p:cNvPr>
            <p:cNvSpPr/>
            <p:nvPr/>
          </p:nvSpPr>
          <p:spPr bwMode="auto">
            <a:xfrm>
              <a:off x="4384546" y="4010347"/>
              <a:ext cx="388831" cy="493331"/>
            </a:xfrm>
            <a:custGeom>
              <a:avLst/>
              <a:gdLst>
                <a:gd name="T0" fmla="*/ 3166 w 6332"/>
                <a:gd name="T1" fmla="*/ 0 h 8034"/>
                <a:gd name="T2" fmla="*/ 0 w 6332"/>
                <a:gd name="T3" fmla="*/ 3166 h 8034"/>
                <a:gd name="T4" fmla="*/ 2481 w 6332"/>
                <a:gd name="T5" fmla="*/ 7590 h 8034"/>
                <a:gd name="T6" fmla="*/ 3853 w 6332"/>
                <a:gd name="T7" fmla="*/ 7588 h 8034"/>
                <a:gd name="T8" fmla="*/ 6332 w 6332"/>
                <a:gd name="T9" fmla="*/ 3166 h 8034"/>
                <a:gd name="T10" fmla="*/ 3166 w 6332"/>
                <a:gd name="T11" fmla="*/ 0 h 8034"/>
                <a:gd name="T12" fmla="*/ 3166 w 6332"/>
                <a:gd name="T13" fmla="*/ 0 h 8034"/>
                <a:gd name="T14" fmla="*/ 3166 w 6332"/>
                <a:gd name="T15" fmla="*/ 0 h 8034"/>
                <a:gd name="T16" fmla="*/ 3166 w 6332"/>
                <a:gd name="T17" fmla="*/ 0 h 8034"/>
                <a:gd name="T18" fmla="*/ 3166 w 6332"/>
                <a:gd name="T19" fmla="*/ 4529 h 8034"/>
                <a:gd name="T20" fmla="*/ 1702 w 6332"/>
                <a:gd name="T21" fmla="*/ 3065 h 8034"/>
                <a:gd name="T22" fmla="*/ 3166 w 6332"/>
                <a:gd name="T23" fmla="*/ 1600 h 8034"/>
                <a:gd name="T24" fmla="*/ 4630 w 6332"/>
                <a:gd name="T25" fmla="*/ 3065 h 8034"/>
                <a:gd name="T26" fmla="*/ 3166 w 6332"/>
                <a:gd name="T27" fmla="*/ 4529 h 8034"/>
                <a:gd name="T28" fmla="*/ 3166 w 6332"/>
                <a:gd name="T29" fmla="*/ 4529 h 8034"/>
                <a:gd name="T30" fmla="*/ 3166 w 6332"/>
                <a:gd name="T31" fmla="*/ 4529 h 8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32" h="8034">
                  <a:moveTo>
                    <a:pt x="3166" y="0"/>
                  </a:moveTo>
                  <a:cubicBezTo>
                    <a:pt x="1418" y="0"/>
                    <a:pt x="0" y="1418"/>
                    <a:pt x="0" y="3166"/>
                  </a:cubicBezTo>
                  <a:cubicBezTo>
                    <a:pt x="0" y="4914"/>
                    <a:pt x="2481" y="7590"/>
                    <a:pt x="2481" y="7590"/>
                  </a:cubicBezTo>
                  <a:cubicBezTo>
                    <a:pt x="2859" y="8031"/>
                    <a:pt x="3478" y="8034"/>
                    <a:pt x="3853" y="7588"/>
                  </a:cubicBezTo>
                  <a:cubicBezTo>
                    <a:pt x="3853" y="7588"/>
                    <a:pt x="6332" y="4914"/>
                    <a:pt x="6332" y="3166"/>
                  </a:cubicBezTo>
                  <a:cubicBezTo>
                    <a:pt x="6332" y="1418"/>
                    <a:pt x="4914" y="0"/>
                    <a:pt x="3166" y="0"/>
                  </a:cubicBezTo>
                  <a:lnTo>
                    <a:pt x="3166" y="0"/>
                  </a:lnTo>
                  <a:lnTo>
                    <a:pt x="3166" y="0"/>
                  </a:lnTo>
                  <a:lnTo>
                    <a:pt x="3166" y="0"/>
                  </a:lnTo>
                  <a:close/>
                  <a:moveTo>
                    <a:pt x="3166" y="4529"/>
                  </a:moveTo>
                  <a:cubicBezTo>
                    <a:pt x="2357" y="4529"/>
                    <a:pt x="1702" y="3874"/>
                    <a:pt x="1702" y="3065"/>
                  </a:cubicBezTo>
                  <a:cubicBezTo>
                    <a:pt x="1702" y="2256"/>
                    <a:pt x="2357" y="1600"/>
                    <a:pt x="3166" y="1600"/>
                  </a:cubicBezTo>
                  <a:cubicBezTo>
                    <a:pt x="3975" y="1600"/>
                    <a:pt x="4630" y="2256"/>
                    <a:pt x="4630" y="3065"/>
                  </a:cubicBezTo>
                  <a:cubicBezTo>
                    <a:pt x="4630" y="3874"/>
                    <a:pt x="3975" y="4529"/>
                    <a:pt x="3166" y="4529"/>
                  </a:cubicBezTo>
                  <a:lnTo>
                    <a:pt x="3166" y="4529"/>
                  </a:lnTo>
                  <a:close/>
                  <a:moveTo>
                    <a:pt x="3166" y="4529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2453C987-8FDE-4E2C-B60F-C12886129B79}"/>
              </a:ext>
            </a:extLst>
          </p:cNvPr>
          <p:cNvSpPr txBox="1"/>
          <p:nvPr/>
        </p:nvSpPr>
        <p:spPr>
          <a:xfrm>
            <a:off x="2233825" y="1730380"/>
            <a:ext cx="1268296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小标题 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✦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0129A7D-2D92-4434-BEC2-3DB0EB3C5177}"/>
              </a:ext>
            </a:extLst>
          </p:cNvPr>
          <p:cNvSpPr txBox="1"/>
          <p:nvPr/>
        </p:nvSpPr>
        <p:spPr>
          <a:xfrm>
            <a:off x="2035053" y="2212550"/>
            <a:ext cx="1467068" cy="134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这里写点什么吧，这里写点什么吧，这里写点什么吧。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72507A-1CEB-4A8D-AD53-1E5A5CA1A728}"/>
              </a:ext>
            </a:extLst>
          </p:cNvPr>
          <p:cNvSpPr txBox="1"/>
          <p:nvPr/>
        </p:nvSpPr>
        <p:spPr>
          <a:xfrm>
            <a:off x="8690892" y="1730380"/>
            <a:ext cx="1268296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✦ 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B6B900-76B0-4FA7-81E3-F9F741ECC864}"/>
              </a:ext>
            </a:extLst>
          </p:cNvPr>
          <p:cNvSpPr txBox="1"/>
          <p:nvPr/>
        </p:nvSpPr>
        <p:spPr>
          <a:xfrm>
            <a:off x="8690892" y="2212550"/>
            <a:ext cx="1467068" cy="134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这里写点什么吧，这里写点什么吧，这里写点什么吧。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A3E7FB7-8BCB-4E76-B42E-31927B270251}"/>
              </a:ext>
            </a:extLst>
          </p:cNvPr>
          <p:cNvSpPr txBox="1"/>
          <p:nvPr/>
        </p:nvSpPr>
        <p:spPr>
          <a:xfrm>
            <a:off x="8690892" y="3755950"/>
            <a:ext cx="1268296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✦ 小标题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6FA3B61-BAE6-4AC7-BEAF-EB12AAEAB32E}"/>
              </a:ext>
            </a:extLst>
          </p:cNvPr>
          <p:cNvSpPr txBox="1"/>
          <p:nvPr/>
        </p:nvSpPr>
        <p:spPr>
          <a:xfrm>
            <a:off x="8690892" y="4238120"/>
            <a:ext cx="1467068" cy="134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这里写点什么吧，这里写点什么吧，这里写点什么吧。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125BD14-5029-4854-9533-C1277624551A}"/>
              </a:ext>
            </a:extLst>
          </p:cNvPr>
          <p:cNvSpPr txBox="1"/>
          <p:nvPr/>
        </p:nvSpPr>
        <p:spPr>
          <a:xfrm>
            <a:off x="2233825" y="3755950"/>
            <a:ext cx="1268296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小标题 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43197C-1BAF-4D57-9E54-C9AAEBC1C665}"/>
              </a:ext>
            </a:extLst>
          </p:cNvPr>
          <p:cNvSpPr txBox="1"/>
          <p:nvPr/>
        </p:nvSpPr>
        <p:spPr>
          <a:xfrm>
            <a:off x="2035053" y="4238120"/>
            <a:ext cx="1467068" cy="134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这里写点什么吧，这里写点什么吧，这里写点什么吧。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3E0B60-BB70-4B7D-A953-9DD22BDAA711}"/>
              </a:ext>
            </a:extLst>
          </p:cNvPr>
          <p:cNvSpPr/>
          <p:nvPr/>
        </p:nvSpPr>
        <p:spPr>
          <a:xfrm>
            <a:off x="5861801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+mj-ea"/>
              </a:rPr>
              <a:t>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70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8C18E1-5DB5-4F61-A39E-74CF6D7BD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时间轴页面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A4A76B4-41E8-4FA6-B9E2-32D2CE4D1A5D}"/>
              </a:ext>
            </a:extLst>
          </p:cNvPr>
          <p:cNvCxnSpPr>
            <a:cxnSpLocks/>
          </p:cNvCxnSpPr>
          <p:nvPr/>
        </p:nvCxnSpPr>
        <p:spPr>
          <a:xfrm>
            <a:off x="0" y="1921398"/>
            <a:ext cx="93992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F0113D5-21FF-4AE8-8E5E-0BF886CAB599}"/>
              </a:ext>
            </a:extLst>
          </p:cNvPr>
          <p:cNvCxnSpPr>
            <a:cxnSpLocks/>
          </p:cNvCxnSpPr>
          <p:nvPr/>
        </p:nvCxnSpPr>
        <p:spPr>
          <a:xfrm>
            <a:off x="2593316" y="3912242"/>
            <a:ext cx="680591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19D97F3-D59C-4E1D-83CE-E62AD72CC221}"/>
              </a:ext>
            </a:extLst>
          </p:cNvPr>
          <p:cNvCxnSpPr>
            <a:cxnSpLocks/>
          </p:cNvCxnSpPr>
          <p:nvPr/>
        </p:nvCxnSpPr>
        <p:spPr>
          <a:xfrm>
            <a:off x="2712922" y="5914661"/>
            <a:ext cx="94790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>
            <a:extLst>
              <a:ext uri="{FF2B5EF4-FFF2-40B4-BE49-F238E27FC236}">
                <a16:creationId xmlns:a16="http://schemas.microsoft.com/office/drawing/2014/main" id="{E0266742-F9BE-46FA-94F4-58A8214146DF}"/>
              </a:ext>
            </a:extLst>
          </p:cNvPr>
          <p:cNvSpPr/>
          <p:nvPr/>
        </p:nvSpPr>
        <p:spPr>
          <a:xfrm>
            <a:off x="8398021" y="1921399"/>
            <a:ext cx="2002419" cy="1990844"/>
          </a:xfrm>
          <a:prstGeom prst="arc">
            <a:avLst>
              <a:gd name="adj1" fmla="val 16200000"/>
              <a:gd name="adj2" fmla="val 585699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E5D11D9B-FF19-4E1A-81C9-5ED39EB21853}"/>
              </a:ext>
            </a:extLst>
          </p:cNvPr>
          <p:cNvSpPr/>
          <p:nvPr/>
        </p:nvSpPr>
        <p:spPr>
          <a:xfrm flipH="1">
            <a:off x="1711713" y="3912242"/>
            <a:ext cx="2002419" cy="2002419"/>
          </a:xfrm>
          <a:prstGeom prst="arc">
            <a:avLst>
              <a:gd name="adj1" fmla="val 16200000"/>
              <a:gd name="adj2" fmla="val 585699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1DE40-805A-40FC-A784-F2BE3C38F64E}"/>
              </a:ext>
            </a:extLst>
          </p:cNvPr>
          <p:cNvSpPr txBox="1"/>
          <p:nvPr/>
        </p:nvSpPr>
        <p:spPr>
          <a:xfrm>
            <a:off x="2868193" y="1409329"/>
            <a:ext cx="1268297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dirty="0">
                <a:solidFill>
                  <a:srgbClr val="004EA1"/>
                </a:solidFill>
                <a:latin typeface="思源黑体 CN Bold"/>
              </a:rPr>
              <a:t>✦ </a:t>
            </a:r>
            <a:r>
              <a:rPr lang="zh-CN" altLang="en-US" sz="2000" dirty="0">
                <a:solidFill>
                  <a:srgbClr val="004EA1"/>
                </a:solidFill>
                <a:latin typeface="思源黑体 CN Bold"/>
                <a:ea typeface="思源黑体 CN Bold"/>
              </a:rPr>
              <a:t>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18F281-7E02-43D7-BD69-7ED6FC05A568}"/>
              </a:ext>
            </a:extLst>
          </p:cNvPr>
          <p:cNvSpPr txBox="1"/>
          <p:nvPr/>
        </p:nvSpPr>
        <p:spPr>
          <a:xfrm>
            <a:off x="5937000" y="1409329"/>
            <a:ext cx="1268296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dirty="0">
                <a:solidFill>
                  <a:srgbClr val="004EA1"/>
                </a:solidFill>
                <a:latin typeface="思源黑体 CN Bold"/>
              </a:rPr>
              <a:t>✦ </a:t>
            </a:r>
            <a:r>
              <a:rPr lang="zh-CN" altLang="en-US" sz="2000" dirty="0">
                <a:solidFill>
                  <a:srgbClr val="004EA1"/>
                </a:solidFill>
                <a:latin typeface="思源黑体 CN Bold"/>
                <a:ea typeface="思源黑体 CN Bold"/>
              </a:rPr>
              <a:t>小标题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0DDEF7-D332-4DA6-AAC1-C8B39281F0E7}"/>
              </a:ext>
            </a:extLst>
          </p:cNvPr>
          <p:cNvSpPr txBox="1"/>
          <p:nvPr/>
        </p:nvSpPr>
        <p:spPr>
          <a:xfrm>
            <a:off x="7799443" y="3400172"/>
            <a:ext cx="1268296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dirty="0">
                <a:solidFill>
                  <a:srgbClr val="004EA1"/>
                </a:solidFill>
                <a:latin typeface="思源黑体 CN Bold"/>
              </a:rPr>
              <a:t>✦ </a:t>
            </a:r>
            <a:r>
              <a:rPr lang="zh-CN" altLang="en-US" sz="2000" dirty="0">
                <a:solidFill>
                  <a:srgbClr val="004EA1"/>
                </a:solidFill>
                <a:latin typeface="思源黑体 CN Bold"/>
                <a:ea typeface="思源黑体 CN Bold"/>
              </a:rPr>
              <a:t>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8DB332-54AC-489C-A6BD-04C38E746E6C}"/>
              </a:ext>
            </a:extLst>
          </p:cNvPr>
          <p:cNvSpPr txBox="1"/>
          <p:nvPr/>
        </p:nvSpPr>
        <p:spPr>
          <a:xfrm>
            <a:off x="4423940" y="3400172"/>
            <a:ext cx="1268296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</a:rPr>
              <a:t>✦ 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43593-FE11-41E4-AFA5-19BFC86E5B5F}"/>
              </a:ext>
            </a:extLst>
          </p:cNvPr>
          <p:cNvSpPr txBox="1"/>
          <p:nvPr/>
        </p:nvSpPr>
        <p:spPr>
          <a:xfrm>
            <a:off x="5937000" y="5356550"/>
            <a:ext cx="1268296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dirty="0">
                <a:solidFill>
                  <a:srgbClr val="004EA1"/>
                </a:solidFill>
                <a:latin typeface="思源黑体 CN Bold"/>
              </a:rPr>
              <a:t>✦ </a:t>
            </a:r>
            <a:r>
              <a:rPr lang="zh-CN" altLang="en-US" sz="2000" dirty="0">
                <a:solidFill>
                  <a:srgbClr val="004EA1"/>
                </a:solidFill>
                <a:latin typeface="思源黑体 CN Bold"/>
                <a:ea typeface="思源黑体 CN Bold"/>
              </a:rPr>
              <a:t>小标题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06CB19-B118-457A-80E8-6FF68C520853}"/>
              </a:ext>
            </a:extLst>
          </p:cNvPr>
          <p:cNvSpPr txBox="1"/>
          <p:nvPr/>
        </p:nvSpPr>
        <p:spPr>
          <a:xfrm>
            <a:off x="9934133" y="5356550"/>
            <a:ext cx="1210588" cy="4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…………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BD0037-7CC9-4E16-A58A-A1590F65E7C1}"/>
              </a:ext>
            </a:extLst>
          </p:cNvPr>
          <p:cNvSpPr txBox="1"/>
          <p:nvPr/>
        </p:nvSpPr>
        <p:spPr>
          <a:xfrm>
            <a:off x="2589271" y="1936286"/>
            <a:ext cx="182614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</a:p>
          <a:p>
            <a:pPr algn="l"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DB6740-F352-4033-815B-114326D0946C}"/>
              </a:ext>
            </a:extLst>
          </p:cNvPr>
          <p:cNvSpPr txBox="1"/>
          <p:nvPr/>
        </p:nvSpPr>
        <p:spPr>
          <a:xfrm>
            <a:off x="5639942" y="1936286"/>
            <a:ext cx="182614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</a:p>
          <a:p>
            <a:pPr algn="l"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AC2693-CDF0-45A3-B7B4-9C8E49130536}"/>
              </a:ext>
            </a:extLst>
          </p:cNvPr>
          <p:cNvSpPr txBox="1"/>
          <p:nvPr/>
        </p:nvSpPr>
        <p:spPr>
          <a:xfrm>
            <a:off x="4145018" y="3909888"/>
            <a:ext cx="182614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</a:p>
          <a:p>
            <a:pPr algn="l"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92DB65-3CD1-47E9-8306-78C375CD3F40}"/>
              </a:ext>
            </a:extLst>
          </p:cNvPr>
          <p:cNvSpPr txBox="1"/>
          <p:nvPr/>
        </p:nvSpPr>
        <p:spPr>
          <a:xfrm>
            <a:off x="7529551" y="3909888"/>
            <a:ext cx="182614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在这里写一些说明</a:t>
            </a:r>
          </a:p>
          <a:p>
            <a:pPr algn="l"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1ABF20-6596-4917-8CA7-5ECEEFDAE6C0}"/>
              </a:ext>
            </a:extLst>
          </p:cNvPr>
          <p:cNvSpPr txBox="1"/>
          <p:nvPr/>
        </p:nvSpPr>
        <p:spPr>
          <a:xfrm>
            <a:off x="1658458" y="1691398"/>
            <a:ext cx="934858" cy="459998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2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rPr>
              <a:t>1912</a:t>
            </a:r>
            <a:endParaRPr lang="zh-CN" altLang="en-US" sz="2000" dirty="0">
              <a:solidFill>
                <a:schemeClr val="bg1"/>
              </a:solidFill>
              <a:latin typeface="+mj-lt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91857A0-84D5-4F09-8B27-D86B2CE48320}"/>
              </a:ext>
            </a:extLst>
          </p:cNvPr>
          <p:cNvSpPr txBox="1"/>
          <p:nvPr/>
        </p:nvSpPr>
        <p:spPr>
          <a:xfrm>
            <a:off x="4622712" y="1725865"/>
            <a:ext cx="934858" cy="459998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2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rPr>
              <a:t>1924</a:t>
            </a:r>
            <a:endParaRPr lang="zh-CN" altLang="en-US" sz="2000" dirty="0">
              <a:solidFill>
                <a:schemeClr val="bg1"/>
              </a:solidFill>
              <a:latin typeface="+mj-lt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B01B265-694A-467E-B58C-1F9104F0C7BF}"/>
              </a:ext>
            </a:extLst>
          </p:cNvPr>
          <p:cNvSpPr txBox="1"/>
          <p:nvPr/>
        </p:nvSpPr>
        <p:spPr>
          <a:xfrm>
            <a:off x="6329476" y="3679888"/>
            <a:ext cx="934858" cy="459998"/>
          </a:xfrm>
          <a:prstGeom prst="rect">
            <a:avLst/>
          </a:prstGeom>
          <a:gradFill>
            <a:gsLst>
              <a:gs pos="100000">
                <a:schemeClr val="accent3">
                  <a:alpha val="0"/>
                </a:schemeClr>
              </a:gs>
              <a:gs pos="0">
                <a:schemeClr val="accent3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rPr>
              <a:t>1945</a:t>
            </a:r>
            <a:endParaRPr lang="zh-CN" altLang="en-US" sz="2000" dirty="0">
              <a:solidFill>
                <a:schemeClr val="bg1"/>
              </a:solidFill>
              <a:latin typeface="+mj-lt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B7B9A5E-C629-4E6D-A2E3-26310DB77365}"/>
              </a:ext>
            </a:extLst>
          </p:cNvPr>
          <p:cNvSpPr txBox="1"/>
          <p:nvPr/>
        </p:nvSpPr>
        <p:spPr>
          <a:xfrm>
            <a:off x="3118012" y="3655878"/>
            <a:ext cx="934858" cy="459998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2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rPr>
              <a:t>1978</a:t>
            </a:r>
            <a:endParaRPr lang="zh-CN" altLang="en-US" sz="2000" dirty="0">
              <a:solidFill>
                <a:schemeClr val="bg1"/>
              </a:solidFill>
              <a:latin typeface="+mj-lt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1876388-A0EC-4DC3-BD53-83E12C1E88DC}"/>
              </a:ext>
            </a:extLst>
          </p:cNvPr>
          <p:cNvSpPr txBox="1"/>
          <p:nvPr/>
        </p:nvSpPr>
        <p:spPr>
          <a:xfrm>
            <a:off x="4527505" y="5673086"/>
            <a:ext cx="934858" cy="459998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2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rPr>
              <a:t>1999</a:t>
            </a:r>
            <a:endParaRPr lang="zh-CN" altLang="en-US" sz="2000" dirty="0">
              <a:solidFill>
                <a:schemeClr val="bg1"/>
              </a:solidFill>
              <a:latin typeface="+mj-lt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2035BE6-5D0F-4DC0-B45E-39934A159DCD}"/>
              </a:ext>
            </a:extLst>
          </p:cNvPr>
          <p:cNvSpPr txBox="1"/>
          <p:nvPr/>
        </p:nvSpPr>
        <p:spPr>
          <a:xfrm>
            <a:off x="8051991" y="5673086"/>
            <a:ext cx="934858" cy="459998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2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rPr>
              <a:t>2018</a:t>
            </a:r>
            <a:endParaRPr lang="zh-CN" altLang="en-US" sz="2000" dirty="0">
              <a:solidFill>
                <a:schemeClr val="bg1"/>
              </a:solidFill>
              <a:latin typeface="+mj-lt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26A6607F-0884-4696-B9FE-9B26CF4BFA70}"/>
              </a:ext>
            </a:extLst>
          </p:cNvPr>
          <p:cNvSpPr/>
          <p:nvPr/>
        </p:nvSpPr>
        <p:spPr>
          <a:xfrm>
            <a:off x="0" y="3155182"/>
            <a:ext cx="12192000" cy="793980"/>
          </a:xfrm>
          <a:custGeom>
            <a:avLst/>
            <a:gdLst>
              <a:gd name="connsiteX0" fmla="*/ 0 w 12192000"/>
              <a:gd name="connsiteY0" fmla="*/ 0 h 793980"/>
              <a:gd name="connsiteX1" fmla="*/ 12192000 w 12192000"/>
              <a:gd name="connsiteY1" fmla="*/ 0 h 793980"/>
              <a:gd name="connsiteX2" fmla="*/ 12192000 w 12192000"/>
              <a:gd name="connsiteY2" fmla="*/ 793980 h 793980"/>
              <a:gd name="connsiteX3" fmla="*/ 0 w 12192000"/>
              <a:gd name="connsiteY3" fmla="*/ 793980 h 79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93980">
                <a:moveTo>
                  <a:pt x="0" y="0"/>
                </a:moveTo>
                <a:lnTo>
                  <a:pt x="12192000" y="0"/>
                </a:lnTo>
                <a:lnTo>
                  <a:pt x="12192000" y="793980"/>
                </a:lnTo>
                <a:lnTo>
                  <a:pt x="0" y="79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E14C5A-18E4-4B3F-9899-14419AE18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两页相连的很长的时间轴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5C077171-6A63-480C-BA84-C028EE00D170}"/>
              </a:ext>
            </a:extLst>
          </p:cNvPr>
          <p:cNvGrpSpPr/>
          <p:nvPr/>
        </p:nvGrpSpPr>
        <p:grpSpPr>
          <a:xfrm>
            <a:off x="1103771" y="3818581"/>
            <a:ext cx="2326857" cy="1606569"/>
            <a:chOff x="525037" y="3730598"/>
            <a:chExt cx="2326857" cy="160656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9F228DF-BF51-4885-98C8-D44681397C65}"/>
                </a:ext>
              </a:extLst>
            </p:cNvPr>
            <p:cNvSpPr/>
            <p:nvPr/>
          </p:nvSpPr>
          <p:spPr>
            <a:xfrm>
              <a:off x="643929" y="4570292"/>
              <a:ext cx="2207965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F0EB4EBE-4FF1-480B-BD8C-122E9DA781CB}"/>
                </a:ext>
              </a:extLst>
            </p:cNvPr>
            <p:cNvGrpSpPr/>
            <p:nvPr/>
          </p:nvGrpSpPr>
          <p:grpSpPr>
            <a:xfrm>
              <a:off x="525037" y="3730598"/>
              <a:ext cx="237784" cy="237784"/>
              <a:chOff x="1344460" y="1611965"/>
              <a:chExt cx="570700" cy="570700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36860FC-2E03-4481-9F84-B39EBA0955AF}"/>
                  </a:ext>
                </a:extLst>
              </p:cNvPr>
              <p:cNvSpPr/>
              <p:nvPr/>
            </p:nvSpPr>
            <p:spPr>
              <a:xfrm>
                <a:off x="1435261" y="1702766"/>
                <a:ext cx="389098" cy="3890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 w="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334DB60B-3BFC-4FE4-AE5E-B07BC8C6254C}"/>
                  </a:ext>
                </a:extLst>
              </p:cNvPr>
              <p:cNvSpPr/>
              <p:nvPr/>
            </p:nvSpPr>
            <p:spPr>
              <a:xfrm>
                <a:off x="1344460" y="1611965"/>
                <a:ext cx="570700" cy="570700"/>
              </a:xfrm>
              <a:prstGeom prst="ellipse">
                <a:avLst/>
              </a:prstGeom>
              <a:noFill/>
              <a:ln w="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C8DA3A1D-0C7F-4AC6-BF25-30ACC3F1BA64}"/>
                </a:ext>
              </a:extLst>
            </p:cNvPr>
            <p:cNvGrpSpPr/>
            <p:nvPr/>
          </p:nvGrpSpPr>
          <p:grpSpPr>
            <a:xfrm>
              <a:off x="643929" y="3930550"/>
              <a:ext cx="219494" cy="1406617"/>
              <a:chOff x="628866" y="3968382"/>
              <a:chExt cx="219494" cy="1406617"/>
            </a:xfrm>
          </p:grpSpPr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B9439153-3A5C-4D28-BD81-1D19E4C3DB7C}"/>
                  </a:ext>
                </a:extLst>
              </p:cNvPr>
              <p:cNvCxnSpPr/>
              <p:nvPr/>
            </p:nvCxnSpPr>
            <p:spPr>
              <a:xfrm>
                <a:off x="628866" y="3968382"/>
                <a:ext cx="0" cy="1406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C88F0D71-C9DD-4534-9195-C59CBD7F9080}"/>
                  </a:ext>
                </a:extLst>
              </p:cNvPr>
              <p:cNvCxnSpPr/>
              <p:nvPr/>
            </p:nvCxnSpPr>
            <p:spPr>
              <a:xfrm>
                <a:off x="628866" y="5374999"/>
                <a:ext cx="2194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5D1712D4-B41E-42AF-9415-E7DCDC58EDE3}"/>
                </a:ext>
              </a:extLst>
            </p:cNvPr>
            <p:cNvSpPr/>
            <p:nvPr/>
          </p:nvSpPr>
          <p:spPr>
            <a:xfrm>
              <a:off x="680768" y="4095051"/>
              <a:ext cx="1383712" cy="506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chemeClr val="accent1"/>
                      </a:gs>
                      <a:gs pos="99000">
                        <a:schemeClr val="accent2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2018.1.1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CA035E5-D20C-4584-A176-8874A124D873}"/>
              </a:ext>
            </a:extLst>
          </p:cNvPr>
          <p:cNvGrpSpPr/>
          <p:nvPr/>
        </p:nvGrpSpPr>
        <p:grpSpPr>
          <a:xfrm>
            <a:off x="3184116" y="1760467"/>
            <a:ext cx="2284975" cy="1559753"/>
            <a:chOff x="5738172" y="1683367"/>
            <a:chExt cx="2284975" cy="155975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F28AD0D-62AA-47E5-9332-93D193F1D173}"/>
                </a:ext>
              </a:extLst>
            </p:cNvPr>
            <p:cNvSpPr/>
            <p:nvPr/>
          </p:nvSpPr>
          <p:spPr>
            <a:xfrm>
              <a:off x="5857064" y="1702766"/>
              <a:ext cx="1383712" cy="9678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chemeClr val="accent1"/>
                      </a:gs>
                      <a:gs pos="99000">
                        <a:schemeClr val="accent2"/>
                      </a:gs>
                    </a:gsLst>
                    <a:lin ang="0" scaled="1"/>
                    <a:tileRect/>
                  </a:gradFill>
                  <a:latin typeface="+mj-lt"/>
                  <a:ea typeface="+mj-ea"/>
                </a:rPr>
                <a:t>2018.1.1</a:t>
              </a:r>
              <a:endPara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  <a:ea typeface="+mj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98A2AE4-47D2-45C3-8CBA-DBDC05AEADD5}"/>
                </a:ext>
              </a:extLst>
            </p:cNvPr>
            <p:cNvSpPr/>
            <p:nvPr/>
          </p:nvSpPr>
          <p:spPr>
            <a:xfrm>
              <a:off x="5857064" y="2134667"/>
              <a:ext cx="2166083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131235E4-08D6-497C-AACD-69F8B2A5F404}"/>
                </a:ext>
              </a:extLst>
            </p:cNvPr>
            <p:cNvGrpSpPr/>
            <p:nvPr/>
          </p:nvGrpSpPr>
          <p:grpSpPr>
            <a:xfrm>
              <a:off x="5738172" y="3005336"/>
              <a:ext cx="237784" cy="237784"/>
              <a:chOff x="1344460" y="1611965"/>
              <a:chExt cx="570700" cy="570700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82CE8CA3-4DE9-4581-875F-F06E6000B008}"/>
                  </a:ext>
                </a:extLst>
              </p:cNvPr>
              <p:cNvSpPr/>
              <p:nvPr/>
            </p:nvSpPr>
            <p:spPr>
              <a:xfrm>
                <a:off x="1435261" y="1702766"/>
                <a:ext cx="389098" cy="3890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 w="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9A85E623-D198-4BBC-A38F-F8255720AF74}"/>
                  </a:ext>
                </a:extLst>
              </p:cNvPr>
              <p:cNvSpPr/>
              <p:nvPr/>
            </p:nvSpPr>
            <p:spPr>
              <a:xfrm>
                <a:off x="1344460" y="1611965"/>
                <a:ext cx="570700" cy="570700"/>
              </a:xfrm>
              <a:prstGeom prst="ellipse">
                <a:avLst/>
              </a:prstGeom>
              <a:noFill/>
              <a:ln w="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E2B0FFF9-D72D-4DBB-81CB-8AA1EC43A426}"/>
                </a:ext>
              </a:extLst>
            </p:cNvPr>
            <p:cNvGrpSpPr/>
            <p:nvPr/>
          </p:nvGrpSpPr>
          <p:grpSpPr>
            <a:xfrm flipV="1">
              <a:off x="5847293" y="1683367"/>
              <a:ext cx="219494" cy="1406617"/>
              <a:chOff x="628866" y="3968382"/>
              <a:chExt cx="219494" cy="1406617"/>
            </a:xfrm>
          </p:grpSpPr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DD9E7C54-66A4-4D47-8C7E-453A6FF216E2}"/>
                  </a:ext>
                </a:extLst>
              </p:cNvPr>
              <p:cNvCxnSpPr/>
              <p:nvPr/>
            </p:nvCxnSpPr>
            <p:spPr>
              <a:xfrm>
                <a:off x="628866" y="3968382"/>
                <a:ext cx="0" cy="1406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28C85DFC-5F46-4144-8996-7AA84770B699}"/>
                  </a:ext>
                </a:extLst>
              </p:cNvPr>
              <p:cNvCxnSpPr/>
              <p:nvPr/>
            </p:nvCxnSpPr>
            <p:spPr>
              <a:xfrm>
                <a:off x="628866" y="5374999"/>
                <a:ext cx="2194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831A094A-5E40-4E1E-BA04-F4CE8BA09DBA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44" name="矩形: 圆角 143">
              <a:extLst>
                <a:ext uri="{FF2B5EF4-FFF2-40B4-BE49-F238E27FC236}">
                  <a16:creationId xmlns:a16="http://schemas.microsoft.com/office/drawing/2014/main" id="{84D83C6D-B136-40D9-A7F2-1718AD377333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CFFCF022-AF69-44C5-9CD3-26A1E7EB59AA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204BCB09-FD76-44E4-AF75-FBE6CC0E763C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speech-bubbles_1692">
              <a:extLst>
                <a:ext uri="{FF2B5EF4-FFF2-40B4-BE49-F238E27FC236}">
                  <a16:creationId xmlns:a16="http://schemas.microsoft.com/office/drawing/2014/main" id="{17C24AD5-2981-4189-A395-7B7C40F6E5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7DAA8934-D0AE-437B-8C3C-01E5CE687707}"/>
                </a:ext>
              </a:extLst>
            </p:cNvPr>
            <p:cNvSpPr txBox="1"/>
            <p:nvPr/>
          </p:nvSpPr>
          <p:spPr>
            <a:xfrm>
              <a:off x="5771196" y="-740956"/>
              <a:ext cx="6094462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这两页设置了连接的效果，可以继续复制组合，放下很多个时间点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60CCB28-472A-4055-ACA3-082A8E7BCDDA}"/>
              </a:ext>
            </a:extLst>
          </p:cNvPr>
          <p:cNvGrpSpPr/>
          <p:nvPr/>
        </p:nvGrpSpPr>
        <p:grpSpPr>
          <a:xfrm>
            <a:off x="5154910" y="3818581"/>
            <a:ext cx="2326857" cy="1606569"/>
            <a:chOff x="525037" y="3730598"/>
            <a:chExt cx="2326857" cy="1606569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D759EFA-FF7D-4D0F-B284-0EC18CBFF81B}"/>
                </a:ext>
              </a:extLst>
            </p:cNvPr>
            <p:cNvSpPr/>
            <p:nvPr/>
          </p:nvSpPr>
          <p:spPr>
            <a:xfrm>
              <a:off x="643929" y="4570292"/>
              <a:ext cx="2207965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C84447AC-4990-4E27-B4A2-73623E1F0B33}"/>
                </a:ext>
              </a:extLst>
            </p:cNvPr>
            <p:cNvGrpSpPr/>
            <p:nvPr/>
          </p:nvGrpSpPr>
          <p:grpSpPr>
            <a:xfrm>
              <a:off x="525037" y="3730598"/>
              <a:ext cx="237784" cy="237784"/>
              <a:chOff x="1344460" y="1611965"/>
              <a:chExt cx="570700" cy="570700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2A9FD7AD-D372-47FB-89B8-9ABAEAEC70B7}"/>
                  </a:ext>
                </a:extLst>
              </p:cNvPr>
              <p:cNvSpPr/>
              <p:nvPr/>
            </p:nvSpPr>
            <p:spPr>
              <a:xfrm>
                <a:off x="1435261" y="1702766"/>
                <a:ext cx="389098" cy="3890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 w="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38899ACA-D799-4154-A7B7-2EBA2A59FFB4}"/>
                  </a:ext>
                </a:extLst>
              </p:cNvPr>
              <p:cNvSpPr/>
              <p:nvPr/>
            </p:nvSpPr>
            <p:spPr>
              <a:xfrm>
                <a:off x="1344460" y="1611965"/>
                <a:ext cx="570700" cy="570700"/>
              </a:xfrm>
              <a:prstGeom prst="ellipse">
                <a:avLst/>
              </a:prstGeom>
              <a:noFill/>
              <a:ln w="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0E683469-93AC-49CF-BC8F-2F7DC65B3452}"/>
                </a:ext>
              </a:extLst>
            </p:cNvPr>
            <p:cNvGrpSpPr/>
            <p:nvPr/>
          </p:nvGrpSpPr>
          <p:grpSpPr>
            <a:xfrm>
              <a:off x="643929" y="3930550"/>
              <a:ext cx="219494" cy="1406617"/>
              <a:chOff x="628866" y="3968382"/>
              <a:chExt cx="219494" cy="1406617"/>
            </a:xfrm>
          </p:grpSpPr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DB3060BA-4860-4AC1-8129-130FEFECBC7B}"/>
                  </a:ext>
                </a:extLst>
              </p:cNvPr>
              <p:cNvCxnSpPr/>
              <p:nvPr/>
            </p:nvCxnSpPr>
            <p:spPr>
              <a:xfrm>
                <a:off x="628866" y="3968382"/>
                <a:ext cx="0" cy="1406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124896B1-644A-4A41-9834-EB5C177CA58D}"/>
                  </a:ext>
                </a:extLst>
              </p:cNvPr>
              <p:cNvCxnSpPr/>
              <p:nvPr/>
            </p:nvCxnSpPr>
            <p:spPr>
              <a:xfrm>
                <a:off x="628866" y="5374999"/>
                <a:ext cx="2194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4BB6642-EC9B-4F44-9086-98CD8262469B}"/>
                </a:ext>
              </a:extLst>
            </p:cNvPr>
            <p:cNvSpPr/>
            <p:nvPr/>
          </p:nvSpPr>
          <p:spPr>
            <a:xfrm>
              <a:off x="680768" y="4095051"/>
              <a:ext cx="1383712" cy="506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chemeClr val="accent1"/>
                      </a:gs>
                      <a:gs pos="99000">
                        <a:schemeClr val="accent2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2018.1.1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B9FFB71-8DE0-4225-90E0-1F27DD17B612}"/>
              </a:ext>
            </a:extLst>
          </p:cNvPr>
          <p:cNvGrpSpPr/>
          <p:nvPr/>
        </p:nvGrpSpPr>
        <p:grpSpPr>
          <a:xfrm>
            <a:off x="7235255" y="1760467"/>
            <a:ext cx="2284975" cy="1559753"/>
            <a:chOff x="5738172" y="1683367"/>
            <a:chExt cx="2284975" cy="1559753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C0397B4B-C50C-4AAA-A776-3670074CAC7B}"/>
                </a:ext>
              </a:extLst>
            </p:cNvPr>
            <p:cNvSpPr/>
            <p:nvPr/>
          </p:nvSpPr>
          <p:spPr>
            <a:xfrm>
              <a:off x="5857064" y="1702766"/>
              <a:ext cx="1383712" cy="9678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chemeClr val="accent1"/>
                      </a:gs>
                      <a:gs pos="99000">
                        <a:schemeClr val="accent2"/>
                      </a:gs>
                    </a:gsLst>
                    <a:lin ang="0" scaled="1"/>
                    <a:tileRect/>
                  </a:gradFill>
                  <a:latin typeface="+mj-lt"/>
                  <a:ea typeface="+mj-ea"/>
                </a:rPr>
                <a:t>2018.1.1</a:t>
              </a:r>
              <a:endPara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  <a:ea typeface="+mj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8F4B9F4-C4EA-43D5-A9B1-0C54D17811B0}"/>
                </a:ext>
              </a:extLst>
            </p:cNvPr>
            <p:cNvSpPr/>
            <p:nvPr/>
          </p:nvSpPr>
          <p:spPr>
            <a:xfrm>
              <a:off x="5857064" y="2134667"/>
              <a:ext cx="2166083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9481E7D9-15BC-4753-9142-3E6173144190}"/>
                </a:ext>
              </a:extLst>
            </p:cNvPr>
            <p:cNvGrpSpPr/>
            <p:nvPr/>
          </p:nvGrpSpPr>
          <p:grpSpPr>
            <a:xfrm>
              <a:off x="5738172" y="3005336"/>
              <a:ext cx="237784" cy="237784"/>
              <a:chOff x="1344460" y="1611965"/>
              <a:chExt cx="570700" cy="570700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61A63FB-C7F6-4920-A3EB-B71A09252115}"/>
                  </a:ext>
                </a:extLst>
              </p:cNvPr>
              <p:cNvSpPr/>
              <p:nvPr/>
            </p:nvSpPr>
            <p:spPr>
              <a:xfrm>
                <a:off x="1435261" y="1702766"/>
                <a:ext cx="389098" cy="3890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 w="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AEA7FEA3-4C07-443A-8658-ECFE2DF61397}"/>
                  </a:ext>
                </a:extLst>
              </p:cNvPr>
              <p:cNvSpPr/>
              <p:nvPr/>
            </p:nvSpPr>
            <p:spPr>
              <a:xfrm>
                <a:off x="1344460" y="1611965"/>
                <a:ext cx="570700" cy="570700"/>
              </a:xfrm>
              <a:prstGeom prst="ellipse">
                <a:avLst/>
              </a:prstGeom>
              <a:noFill/>
              <a:ln w="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2A656EC7-7296-4CEB-915B-0670C1E66F86}"/>
                </a:ext>
              </a:extLst>
            </p:cNvPr>
            <p:cNvGrpSpPr/>
            <p:nvPr/>
          </p:nvGrpSpPr>
          <p:grpSpPr>
            <a:xfrm flipV="1">
              <a:off x="5847293" y="1683367"/>
              <a:ext cx="219494" cy="1406617"/>
              <a:chOff x="628866" y="3968382"/>
              <a:chExt cx="219494" cy="1406617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9BB8B0F3-E986-489C-9708-0649C9155745}"/>
                  </a:ext>
                </a:extLst>
              </p:cNvPr>
              <p:cNvCxnSpPr/>
              <p:nvPr/>
            </p:nvCxnSpPr>
            <p:spPr>
              <a:xfrm>
                <a:off x="628866" y="3968382"/>
                <a:ext cx="0" cy="1406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B90E9DEB-C87B-44DA-BF73-5B4D25EDFC6A}"/>
                  </a:ext>
                </a:extLst>
              </p:cNvPr>
              <p:cNvCxnSpPr/>
              <p:nvPr/>
            </p:nvCxnSpPr>
            <p:spPr>
              <a:xfrm>
                <a:off x="628866" y="5374999"/>
                <a:ext cx="2194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1006B13-531C-43BB-8294-19F044E3644F}"/>
              </a:ext>
            </a:extLst>
          </p:cNvPr>
          <p:cNvGrpSpPr/>
          <p:nvPr/>
        </p:nvGrpSpPr>
        <p:grpSpPr>
          <a:xfrm>
            <a:off x="9520230" y="3818581"/>
            <a:ext cx="2326857" cy="1606569"/>
            <a:chOff x="525037" y="3730598"/>
            <a:chExt cx="2326857" cy="1606569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B53B4B0-94E6-4D51-AC3B-50768F340F35}"/>
                </a:ext>
              </a:extLst>
            </p:cNvPr>
            <p:cNvSpPr/>
            <p:nvPr/>
          </p:nvSpPr>
          <p:spPr>
            <a:xfrm>
              <a:off x="643929" y="4570292"/>
              <a:ext cx="2207965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19DC69DE-063C-433B-ABC6-FC8A58F1795F}"/>
                </a:ext>
              </a:extLst>
            </p:cNvPr>
            <p:cNvGrpSpPr/>
            <p:nvPr/>
          </p:nvGrpSpPr>
          <p:grpSpPr>
            <a:xfrm>
              <a:off x="525037" y="3730598"/>
              <a:ext cx="237784" cy="237784"/>
              <a:chOff x="1344460" y="1611965"/>
              <a:chExt cx="570700" cy="570700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6013E6FC-1FEB-4586-8FC8-DA5DF6D88845}"/>
                  </a:ext>
                </a:extLst>
              </p:cNvPr>
              <p:cNvSpPr/>
              <p:nvPr/>
            </p:nvSpPr>
            <p:spPr>
              <a:xfrm>
                <a:off x="1435261" y="1702766"/>
                <a:ext cx="389098" cy="3890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 w="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CD459DE6-6FE1-4C06-82CE-A8B30BA7732A}"/>
                  </a:ext>
                </a:extLst>
              </p:cNvPr>
              <p:cNvSpPr/>
              <p:nvPr/>
            </p:nvSpPr>
            <p:spPr>
              <a:xfrm>
                <a:off x="1344460" y="1611965"/>
                <a:ext cx="570700" cy="570700"/>
              </a:xfrm>
              <a:prstGeom prst="ellipse">
                <a:avLst/>
              </a:prstGeom>
              <a:noFill/>
              <a:ln w="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B35D4F77-DA14-4861-BB3B-AD0DE7B7E84A}"/>
                </a:ext>
              </a:extLst>
            </p:cNvPr>
            <p:cNvGrpSpPr/>
            <p:nvPr/>
          </p:nvGrpSpPr>
          <p:grpSpPr>
            <a:xfrm>
              <a:off x="643929" y="3930550"/>
              <a:ext cx="219494" cy="1406617"/>
              <a:chOff x="628866" y="3968382"/>
              <a:chExt cx="219494" cy="1406617"/>
            </a:xfrm>
          </p:grpSpPr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8AC5F443-3D35-4F24-8E1F-FF2672707BE7}"/>
                  </a:ext>
                </a:extLst>
              </p:cNvPr>
              <p:cNvCxnSpPr/>
              <p:nvPr/>
            </p:nvCxnSpPr>
            <p:spPr>
              <a:xfrm>
                <a:off x="628866" y="3968382"/>
                <a:ext cx="0" cy="1406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19E1885D-5F7A-402F-BC0C-42C4592814C4}"/>
                  </a:ext>
                </a:extLst>
              </p:cNvPr>
              <p:cNvCxnSpPr/>
              <p:nvPr/>
            </p:nvCxnSpPr>
            <p:spPr>
              <a:xfrm>
                <a:off x="628866" y="5374999"/>
                <a:ext cx="2194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AA486FB0-3B2F-42E3-B5DE-E4AF1608F594}"/>
                </a:ext>
              </a:extLst>
            </p:cNvPr>
            <p:cNvSpPr/>
            <p:nvPr/>
          </p:nvSpPr>
          <p:spPr>
            <a:xfrm>
              <a:off x="680768" y="4095051"/>
              <a:ext cx="1383712" cy="506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chemeClr val="accent1"/>
                      </a:gs>
                      <a:gs pos="99000">
                        <a:schemeClr val="accent2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2018.1.1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B575C5B-8834-4323-8F06-82ADF06CD11F}"/>
              </a:ext>
            </a:extLst>
          </p:cNvPr>
          <p:cNvCxnSpPr>
            <a:cxnSpLocks/>
          </p:cNvCxnSpPr>
          <p:nvPr/>
        </p:nvCxnSpPr>
        <p:spPr>
          <a:xfrm>
            <a:off x="0" y="3552172"/>
            <a:ext cx="12192000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airplane-flying_29010">
            <a:extLst>
              <a:ext uri="{FF2B5EF4-FFF2-40B4-BE49-F238E27FC236}">
                <a16:creationId xmlns:a16="http://schemas.microsoft.com/office/drawing/2014/main" id="{5B2D6481-4BB8-410B-A498-8AA715CF8C1F}"/>
              </a:ext>
            </a:extLst>
          </p:cNvPr>
          <p:cNvSpPr>
            <a:spLocks noChangeAspect="1"/>
          </p:cNvSpPr>
          <p:nvPr/>
        </p:nvSpPr>
        <p:spPr bwMode="auto">
          <a:xfrm>
            <a:off x="779160" y="3296778"/>
            <a:ext cx="609685" cy="472561"/>
          </a:xfrm>
          <a:custGeom>
            <a:avLst/>
            <a:gdLst>
              <a:gd name="connsiteX0" fmla="*/ 5737 w 609614"/>
              <a:gd name="connsiteY0" fmla="*/ 461074 h 472506"/>
              <a:gd name="connsiteX1" fmla="*/ 150918 w 609614"/>
              <a:gd name="connsiteY1" fmla="*/ 461074 h 472506"/>
              <a:gd name="connsiteX2" fmla="*/ 156655 w 609614"/>
              <a:gd name="connsiteY2" fmla="*/ 466790 h 472506"/>
              <a:gd name="connsiteX3" fmla="*/ 150918 w 609614"/>
              <a:gd name="connsiteY3" fmla="*/ 472506 h 472506"/>
              <a:gd name="connsiteX4" fmla="*/ 5737 w 609614"/>
              <a:gd name="connsiteY4" fmla="*/ 472506 h 472506"/>
              <a:gd name="connsiteX5" fmla="*/ 0 w 609614"/>
              <a:gd name="connsiteY5" fmla="*/ 466790 h 472506"/>
              <a:gd name="connsiteX6" fmla="*/ 5737 w 609614"/>
              <a:gd name="connsiteY6" fmla="*/ 461074 h 472506"/>
              <a:gd name="connsiteX7" fmla="*/ 5737 w 609614"/>
              <a:gd name="connsiteY7" fmla="*/ 405681 h 472506"/>
              <a:gd name="connsiteX8" fmla="*/ 150918 w 609614"/>
              <a:gd name="connsiteY8" fmla="*/ 405681 h 472506"/>
              <a:gd name="connsiteX9" fmla="*/ 156655 w 609614"/>
              <a:gd name="connsiteY9" fmla="*/ 411432 h 472506"/>
              <a:gd name="connsiteX10" fmla="*/ 150918 w 609614"/>
              <a:gd name="connsiteY10" fmla="*/ 417183 h 472506"/>
              <a:gd name="connsiteX11" fmla="*/ 5737 w 609614"/>
              <a:gd name="connsiteY11" fmla="*/ 417183 h 472506"/>
              <a:gd name="connsiteX12" fmla="*/ 0 w 609614"/>
              <a:gd name="connsiteY12" fmla="*/ 411432 h 472506"/>
              <a:gd name="connsiteX13" fmla="*/ 5737 w 609614"/>
              <a:gd name="connsiteY13" fmla="*/ 405681 h 472506"/>
              <a:gd name="connsiteX14" fmla="*/ 292063 w 609614"/>
              <a:gd name="connsiteY14" fmla="*/ 291647 h 472506"/>
              <a:gd name="connsiteX15" fmla="*/ 425298 w 609614"/>
              <a:gd name="connsiteY15" fmla="*/ 301988 h 472506"/>
              <a:gd name="connsiteX16" fmla="*/ 268955 w 609614"/>
              <a:gd name="connsiteY16" fmla="*/ 461710 h 472506"/>
              <a:gd name="connsiteX17" fmla="*/ 186081 w 609614"/>
              <a:gd name="connsiteY17" fmla="*/ 461710 h 472506"/>
              <a:gd name="connsiteX18" fmla="*/ 69312 w 609614"/>
              <a:gd name="connsiteY18" fmla="*/ 273653 h 472506"/>
              <a:gd name="connsiteX19" fmla="*/ 83008 w 609614"/>
              <a:gd name="connsiteY19" fmla="*/ 274608 h 472506"/>
              <a:gd name="connsiteX20" fmla="*/ 111038 w 609614"/>
              <a:gd name="connsiteY20" fmla="*/ 277315 h 472506"/>
              <a:gd name="connsiteX21" fmla="*/ 144165 w 609614"/>
              <a:gd name="connsiteY21" fmla="*/ 280021 h 472506"/>
              <a:gd name="connsiteX22" fmla="*/ 65011 w 609614"/>
              <a:gd name="connsiteY22" fmla="*/ 332716 h 472506"/>
              <a:gd name="connsiteX23" fmla="*/ 18347 w 609614"/>
              <a:gd name="connsiteY23" fmla="*/ 332716 h 472506"/>
              <a:gd name="connsiteX24" fmla="*/ 478167 w 609614"/>
              <a:gd name="connsiteY24" fmla="*/ 179307 h 472506"/>
              <a:gd name="connsiteX25" fmla="*/ 478805 w 609614"/>
              <a:gd name="connsiteY25" fmla="*/ 179307 h 472506"/>
              <a:gd name="connsiteX26" fmla="*/ 482947 w 609614"/>
              <a:gd name="connsiteY26" fmla="*/ 179307 h 472506"/>
              <a:gd name="connsiteX27" fmla="*/ 609614 w 609614"/>
              <a:gd name="connsiteY27" fmla="*/ 237065 h 472506"/>
              <a:gd name="connsiteX28" fmla="*/ 482947 w 609614"/>
              <a:gd name="connsiteY28" fmla="*/ 294823 h 472506"/>
              <a:gd name="connsiteX29" fmla="*/ 478805 w 609614"/>
              <a:gd name="connsiteY29" fmla="*/ 294664 h 472506"/>
              <a:gd name="connsiteX30" fmla="*/ 478645 w 609614"/>
              <a:gd name="connsiteY30" fmla="*/ 294664 h 472506"/>
              <a:gd name="connsiteX31" fmla="*/ 478008 w 609614"/>
              <a:gd name="connsiteY31" fmla="*/ 294664 h 472506"/>
              <a:gd name="connsiteX32" fmla="*/ 476893 w 609614"/>
              <a:gd name="connsiteY32" fmla="*/ 294664 h 472506"/>
              <a:gd name="connsiteX33" fmla="*/ 446301 w 609614"/>
              <a:gd name="connsiteY33" fmla="*/ 292118 h 472506"/>
              <a:gd name="connsiteX34" fmla="*/ 443593 w 609614"/>
              <a:gd name="connsiteY34" fmla="*/ 291959 h 472506"/>
              <a:gd name="connsiteX35" fmla="*/ 439928 w 609614"/>
              <a:gd name="connsiteY35" fmla="*/ 289890 h 472506"/>
              <a:gd name="connsiteX36" fmla="*/ 289999 w 609614"/>
              <a:gd name="connsiteY36" fmla="*/ 279230 h 472506"/>
              <a:gd name="connsiteX37" fmla="*/ 287131 w 609614"/>
              <a:gd name="connsiteY37" fmla="*/ 279707 h 472506"/>
              <a:gd name="connsiteX38" fmla="*/ 166041 w 609614"/>
              <a:gd name="connsiteY38" fmla="*/ 270160 h 472506"/>
              <a:gd name="connsiteX39" fmla="*/ 162854 w 609614"/>
              <a:gd name="connsiteY39" fmla="*/ 269047 h 472506"/>
              <a:gd name="connsiteX40" fmla="*/ 84464 w 609614"/>
              <a:gd name="connsiteY40" fmla="*/ 263319 h 472506"/>
              <a:gd name="connsiteX41" fmla="*/ 44950 w 609614"/>
              <a:gd name="connsiteY41" fmla="*/ 237065 h 472506"/>
              <a:gd name="connsiteX42" fmla="*/ 84783 w 609614"/>
              <a:gd name="connsiteY42" fmla="*/ 210652 h 472506"/>
              <a:gd name="connsiteX43" fmla="*/ 162854 w 609614"/>
              <a:gd name="connsiteY43" fmla="*/ 205083 h 472506"/>
              <a:gd name="connsiteX44" fmla="*/ 166041 w 609614"/>
              <a:gd name="connsiteY44" fmla="*/ 203810 h 472506"/>
              <a:gd name="connsiteX45" fmla="*/ 289840 w 609614"/>
              <a:gd name="connsiteY45" fmla="*/ 194104 h 472506"/>
              <a:gd name="connsiteX46" fmla="*/ 289999 w 609614"/>
              <a:gd name="connsiteY46" fmla="*/ 194104 h 472506"/>
              <a:gd name="connsiteX47" fmla="*/ 439928 w 609614"/>
              <a:gd name="connsiteY47" fmla="*/ 183285 h 472506"/>
              <a:gd name="connsiteX48" fmla="*/ 443115 w 609614"/>
              <a:gd name="connsiteY48" fmla="*/ 182012 h 472506"/>
              <a:gd name="connsiteX49" fmla="*/ 446620 w 609614"/>
              <a:gd name="connsiteY49" fmla="*/ 181853 h 472506"/>
              <a:gd name="connsiteX50" fmla="*/ 477211 w 609614"/>
              <a:gd name="connsiteY50" fmla="*/ 179466 h 472506"/>
              <a:gd name="connsiteX51" fmla="*/ 18347 w 609614"/>
              <a:gd name="connsiteY51" fmla="*/ 141272 h 472506"/>
              <a:gd name="connsiteX52" fmla="*/ 65038 w 609614"/>
              <a:gd name="connsiteY52" fmla="*/ 141272 h 472506"/>
              <a:gd name="connsiteX53" fmla="*/ 144236 w 609614"/>
              <a:gd name="connsiteY53" fmla="*/ 194126 h 472506"/>
              <a:gd name="connsiteX54" fmla="*/ 111569 w 609614"/>
              <a:gd name="connsiteY54" fmla="*/ 196673 h 472506"/>
              <a:gd name="connsiteX55" fmla="*/ 83363 w 609614"/>
              <a:gd name="connsiteY55" fmla="*/ 199380 h 472506"/>
              <a:gd name="connsiteX56" fmla="*/ 69340 w 609614"/>
              <a:gd name="connsiteY56" fmla="*/ 200335 h 472506"/>
              <a:gd name="connsiteX57" fmla="*/ 5737 w 609614"/>
              <a:gd name="connsiteY57" fmla="*/ 55394 h 472506"/>
              <a:gd name="connsiteX58" fmla="*/ 150918 w 609614"/>
              <a:gd name="connsiteY58" fmla="*/ 55394 h 472506"/>
              <a:gd name="connsiteX59" fmla="*/ 156655 w 609614"/>
              <a:gd name="connsiteY59" fmla="*/ 61110 h 472506"/>
              <a:gd name="connsiteX60" fmla="*/ 150918 w 609614"/>
              <a:gd name="connsiteY60" fmla="*/ 66826 h 472506"/>
              <a:gd name="connsiteX61" fmla="*/ 5737 w 609614"/>
              <a:gd name="connsiteY61" fmla="*/ 66826 h 472506"/>
              <a:gd name="connsiteX62" fmla="*/ 0 w 609614"/>
              <a:gd name="connsiteY62" fmla="*/ 61110 h 472506"/>
              <a:gd name="connsiteX63" fmla="*/ 5737 w 609614"/>
              <a:gd name="connsiteY63" fmla="*/ 55394 h 472506"/>
              <a:gd name="connsiteX64" fmla="*/ 186081 w 609614"/>
              <a:gd name="connsiteY64" fmla="*/ 11432 h 472506"/>
              <a:gd name="connsiteX65" fmla="*/ 268947 w 609614"/>
              <a:gd name="connsiteY65" fmla="*/ 11432 h 472506"/>
              <a:gd name="connsiteX66" fmla="*/ 426074 w 609614"/>
              <a:gd name="connsiteY66" fmla="*/ 171981 h 472506"/>
              <a:gd name="connsiteX67" fmla="*/ 292532 w 609614"/>
              <a:gd name="connsiteY67" fmla="*/ 182483 h 472506"/>
              <a:gd name="connsiteX68" fmla="*/ 5737 w 609614"/>
              <a:gd name="connsiteY68" fmla="*/ 0 h 472506"/>
              <a:gd name="connsiteX69" fmla="*/ 150918 w 609614"/>
              <a:gd name="connsiteY69" fmla="*/ 0 h 472506"/>
              <a:gd name="connsiteX70" fmla="*/ 156655 w 609614"/>
              <a:gd name="connsiteY70" fmla="*/ 5716 h 472506"/>
              <a:gd name="connsiteX71" fmla="*/ 150918 w 609614"/>
              <a:gd name="connsiteY71" fmla="*/ 11432 h 472506"/>
              <a:gd name="connsiteX72" fmla="*/ 5737 w 609614"/>
              <a:gd name="connsiteY72" fmla="*/ 11432 h 472506"/>
              <a:gd name="connsiteX73" fmla="*/ 0 w 609614"/>
              <a:gd name="connsiteY73" fmla="*/ 5716 h 472506"/>
              <a:gd name="connsiteX74" fmla="*/ 5737 w 609614"/>
              <a:gd name="connsiteY74" fmla="*/ 0 h 47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9614" h="472506">
                <a:moveTo>
                  <a:pt x="5737" y="461074"/>
                </a:moveTo>
                <a:lnTo>
                  <a:pt x="150918" y="461074"/>
                </a:lnTo>
                <a:cubicBezTo>
                  <a:pt x="153946" y="461074"/>
                  <a:pt x="156655" y="463615"/>
                  <a:pt x="156655" y="466790"/>
                </a:cubicBezTo>
                <a:cubicBezTo>
                  <a:pt x="156655" y="469966"/>
                  <a:pt x="153946" y="472506"/>
                  <a:pt x="150918" y="472506"/>
                </a:cubicBezTo>
                <a:lnTo>
                  <a:pt x="5737" y="472506"/>
                </a:lnTo>
                <a:cubicBezTo>
                  <a:pt x="2550" y="472506"/>
                  <a:pt x="0" y="469966"/>
                  <a:pt x="0" y="466790"/>
                </a:cubicBezTo>
                <a:cubicBezTo>
                  <a:pt x="0" y="463615"/>
                  <a:pt x="2550" y="461074"/>
                  <a:pt x="5737" y="461074"/>
                </a:cubicBezTo>
                <a:close/>
                <a:moveTo>
                  <a:pt x="5737" y="405681"/>
                </a:moveTo>
                <a:lnTo>
                  <a:pt x="150918" y="405681"/>
                </a:lnTo>
                <a:cubicBezTo>
                  <a:pt x="153946" y="405681"/>
                  <a:pt x="156655" y="408237"/>
                  <a:pt x="156655" y="411432"/>
                </a:cubicBezTo>
                <a:cubicBezTo>
                  <a:pt x="156655" y="414627"/>
                  <a:pt x="153946" y="417183"/>
                  <a:pt x="150918" y="417183"/>
                </a:cubicBezTo>
                <a:lnTo>
                  <a:pt x="5737" y="417183"/>
                </a:lnTo>
                <a:cubicBezTo>
                  <a:pt x="2550" y="417183"/>
                  <a:pt x="0" y="414627"/>
                  <a:pt x="0" y="411432"/>
                </a:cubicBezTo>
                <a:cubicBezTo>
                  <a:pt x="0" y="408237"/>
                  <a:pt x="2550" y="405681"/>
                  <a:pt x="5737" y="405681"/>
                </a:cubicBezTo>
                <a:close/>
                <a:moveTo>
                  <a:pt x="292063" y="291647"/>
                </a:moveTo>
                <a:lnTo>
                  <a:pt x="425298" y="301988"/>
                </a:lnTo>
                <a:lnTo>
                  <a:pt x="268955" y="461710"/>
                </a:lnTo>
                <a:lnTo>
                  <a:pt x="186081" y="461710"/>
                </a:lnTo>
                <a:close/>
                <a:moveTo>
                  <a:pt x="69312" y="273653"/>
                </a:moveTo>
                <a:lnTo>
                  <a:pt x="83008" y="274608"/>
                </a:lnTo>
                <a:cubicBezTo>
                  <a:pt x="91768" y="276359"/>
                  <a:pt x="101005" y="277315"/>
                  <a:pt x="111038" y="277315"/>
                </a:cubicBezTo>
                <a:lnTo>
                  <a:pt x="144165" y="280021"/>
                </a:lnTo>
                <a:lnTo>
                  <a:pt x="65011" y="332716"/>
                </a:lnTo>
                <a:lnTo>
                  <a:pt x="18347" y="332716"/>
                </a:lnTo>
                <a:close/>
                <a:moveTo>
                  <a:pt x="478167" y="179307"/>
                </a:moveTo>
                <a:cubicBezTo>
                  <a:pt x="478327" y="179307"/>
                  <a:pt x="478645" y="179307"/>
                  <a:pt x="478805" y="179307"/>
                </a:cubicBezTo>
                <a:lnTo>
                  <a:pt x="482947" y="179307"/>
                </a:lnTo>
                <a:cubicBezTo>
                  <a:pt x="551618" y="179307"/>
                  <a:pt x="609614" y="205720"/>
                  <a:pt x="609614" y="237065"/>
                </a:cubicBezTo>
                <a:cubicBezTo>
                  <a:pt x="609614" y="268251"/>
                  <a:pt x="551618" y="294823"/>
                  <a:pt x="482947" y="294823"/>
                </a:cubicBezTo>
                <a:lnTo>
                  <a:pt x="478805" y="294664"/>
                </a:lnTo>
                <a:lnTo>
                  <a:pt x="478645" y="294664"/>
                </a:lnTo>
                <a:cubicBezTo>
                  <a:pt x="478486" y="294664"/>
                  <a:pt x="478327" y="294664"/>
                  <a:pt x="478008" y="294664"/>
                </a:cubicBezTo>
                <a:lnTo>
                  <a:pt x="476893" y="294664"/>
                </a:lnTo>
                <a:cubicBezTo>
                  <a:pt x="466377" y="294346"/>
                  <a:pt x="456180" y="293550"/>
                  <a:pt x="446301" y="292118"/>
                </a:cubicBezTo>
                <a:lnTo>
                  <a:pt x="443593" y="291959"/>
                </a:lnTo>
                <a:cubicBezTo>
                  <a:pt x="442637" y="290845"/>
                  <a:pt x="441522" y="290050"/>
                  <a:pt x="439928" y="289890"/>
                </a:cubicBezTo>
                <a:lnTo>
                  <a:pt x="289999" y="279230"/>
                </a:lnTo>
                <a:cubicBezTo>
                  <a:pt x="288884" y="279071"/>
                  <a:pt x="287928" y="279230"/>
                  <a:pt x="287131" y="279707"/>
                </a:cubicBezTo>
                <a:lnTo>
                  <a:pt x="166041" y="270160"/>
                </a:lnTo>
                <a:cubicBezTo>
                  <a:pt x="165085" y="269524"/>
                  <a:pt x="164129" y="269047"/>
                  <a:pt x="162854" y="269047"/>
                </a:cubicBezTo>
                <a:lnTo>
                  <a:pt x="84464" y="263319"/>
                </a:lnTo>
                <a:cubicBezTo>
                  <a:pt x="60405" y="258386"/>
                  <a:pt x="44950" y="247248"/>
                  <a:pt x="44950" y="237065"/>
                </a:cubicBezTo>
                <a:cubicBezTo>
                  <a:pt x="44950" y="226723"/>
                  <a:pt x="60405" y="215585"/>
                  <a:pt x="84783" y="210652"/>
                </a:cubicBezTo>
                <a:lnTo>
                  <a:pt x="162854" y="205083"/>
                </a:lnTo>
                <a:cubicBezTo>
                  <a:pt x="164129" y="205083"/>
                  <a:pt x="165085" y="204447"/>
                  <a:pt x="166041" y="203810"/>
                </a:cubicBezTo>
                <a:lnTo>
                  <a:pt x="289840" y="194104"/>
                </a:lnTo>
                <a:lnTo>
                  <a:pt x="289999" y="194104"/>
                </a:lnTo>
                <a:lnTo>
                  <a:pt x="439928" y="183285"/>
                </a:lnTo>
                <a:cubicBezTo>
                  <a:pt x="441044" y="183285"/>
                  <a:pt x="442159" y="182807"/>
                  <a:pt x="443115" y="182012"/>
                </a:cubicBezTo>
                <a:lnTo>
                  <a:pt x="446620" y="181853"/>
                </a:lnTo>
                <a:cubicBezTo>
                  <a:pt x="456180" y="180421"/>
                  <a:pt x="466377" y="179625"/>
                  <a:pt x="477211" y="179466"/>
                </a:cubicBezTo>
                <a:close/>
                <a:moveTo>
                  <a:pt x="18347" y="141272"/>
                </a:moveTo>
                <a:lnTo>
                  <a:pt x="65038" y="141272"/>
                </a:lnTo>
                <a:lnTo>
                  <a:pt x="144236" y="194126"/>
                </a:lnTo>
                <a:lnTo>
                  <a:pt x="111569" y="196673"/>
                </a:lnTo>
                <a:cubicBezTo>
                  <a:pt x="101530" y="196673"/>
                  <a:pt x="92128" y="197629"/>
                  <a:pt x="83363" y="199380"/>
                </a:cubicBezTo>
                <a:lnTo>
                  <a:pt x="69340" y="200335"/>
                </a:lnTo>
                <a:close/>
                <a:moveTo>
                  <a:pt x="5737" y="55394"/>
                </a:moveTo>
                <a:lnTo>
                  <a:pt x="150918" y="55394"/>
                </a:lnTo>
                <a:cubicBezTo>
                  <a:pt x="153946" y="55394"/>
                  <a:pt x="156655" y="57934"/>
                  <a:pt x="156655" y="61110"/>
                </a:cubicBezTo>
                <a:cubicBezTo>
                  <a:pt x="156655" y="64285"/>
                  <a:pt x="153946" y="66826"/>
                  <a:pt x="150918" y="66826"/>
                </a:cubicBezTo>
                <a:lnTo>
                  <a:pt x="5737" y="66826"/>
                </a:lnTo>
                <a:cubicBezTo>
                  <a:pt x="2550" y="66826"/>
                  <a:pt x="0" y="64285"/>
                  <a:pt x="0" y="61110"/>
                </a:cubicBezTo>
                <a:cubicBezTo>
                  <a:pt x="0" y="57934"/>
                  <a:pt x="2550" y="55394"/>
                  <a:pt x="5737" y="55394"/>
                </a:cubicBezTo>
                <a:close/>
                <a:moveTo>
                  <a:pt x="186081" y="11432"/>
                </a:moveTo>
                <a:lnTo>
                  <a:pt x="268947" y="11432"/>
                </a:lnTo>
                <a:lnTo>
                  <a:pt x="426074" y="171981"/>
                </a:lnTo>
                <a:lnTo>
                  <a:pt x="292532" y="182483"/>
                </a:lnTo>
                <a:close/>
                <a:moveTo>
                  <a:pt x="5737" y="0"/>
                </a:moveTo>
                <a:lnTo>
                  <a:pt x="150918" y="0"/>
                </a:lnTo>
                <a:cubicBezTo>
                  <a:pt x="153946" y="0"/>
                  <a:pt x="156655" y="2540"/>
                  <a:pt x="156655" y="5716"/>
                </a:cubicBezTo>
                <a:cubicBezTo>
                  <a:pt x="156655" y="8891"/>
                  <a:pt x="153946" y="11432"/>
                  <a:pt x="150918" y="11432"/>
                </a:cubicBezTo>
                <a:lnTo>
                  <a:pt x="5737" y="11432"/>
                </a:lnTo>
                <a:cubicBezTo>
                  <a:pt x="2550" y="11432"/>
                  <a:pt x="0" y="8891"/>
                  <a:pt x="0" y="5716"/>
                </a:cubicBezTo>
                <a:cubicBezTo>
                  <a:pt x="0" y="2540"/>
                  <a:pt x="2550" y="0"/>
                  <a:pt x="57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sp>
      <p:sp>
        <p:nvSpPr>
          <p:cNvPr id="109" name="airplane-flying_29010">
            <a:extLst>
              <a:ext uri="{FF2B5EF4-FFF2-40B4-BE49-F238E27FC236}">
                <a16:creationId xmlns:a16="http://schemas.microsoft.com/office/drawing/2014/main" id="{A0AD0B05-93F9-4E40-8A09-87266D3EB9B1}"/>
              </a:ext>
            </a:extLst>
          </p:cNvPr>
          <p:cNvSpPr>
            <a:spLocks noChangeAspect="1"/>
          </p:cNvSpPr>
          <p:nvPr/>
        </p:nvSpPr>
        <p:spPr bwMode="auto">
          <a:xfrm>
            <a:off x="6439833" y="3296778"/>
            <a:ext cx="609685" cy="472561"/>
          </a:xfrm>
          <a:custGeom>
            <a:avLst/>
            <a:gdLst>
              <a:gd name="connsiteX0" fmla="*/ 5737 w 609614"/>
              <a:gd name="connsiteY0" fmla="*/ 461074 h 472506"/>
              <a:gd name="connsiteX1" fmla="*/ 150918 w 609614"/>
              <a:gd name="connsiteY1" fmla="*/ 461074 h 472506"/>
              <a:gd name="connsiteX2" fmla="*/ 156655 w 609614"/>
              <a:gd name="connsiteY2" fmla="*/ 466790 h 472506"/>
              <a:gd name="connsiteX3" fmla="*/ 150918 w 609614"/>
              <a:gd name="connsiteY3" fmla="*/ 472506 h 472506"/>
              <a:gd name="connsiteX4" fmla="*/ 5737 w 609614"/>
              <a:gd name="connsiteY4" fmla="*/ 472506 h 472506"/>
              <a:gd name="connsiteX5" fmla="*/ 0 w 609614"/>
              <a:gd name="connsiteY5" fmla="*/ 466790 h 472506"/>
              <a:gd name="connsiteX6" fmla="*/ 5737 w 609614"/>
              <a:gd name="connsiteY6" fmla="*/ 461074 h 472506"/>
              <a:gd name="connsiteX7" fmla="*/ 5737 w 609614"/>
              <a:gd name="connsiteY7" fmla="*/ 405681 h 472506"/>
              <a:gd name="connsiteX8" fmla="*/ 150918 w 609614"/>
              <a:gd name="connsiteY8" fmla="*/ 405681 h 472506"/>
              <a:gd name="connsiteX9" fmla="*/ 156655 w 609614"/>
              <a:gd name="connsiteY9" fmla="*/ 411432 h 472506"/>
              <a:gd name="connsiteX10" fmla="*/ 150918 w 609614"/>
              <a:gd name="connsiteY10" fmla="*/ 417183 h 472506"/>
              <a:gd name="connsiteX11" fmla="*/ 5737 w 609614"/>
              <a:gd name="connsiteY11" fmla="*/ 417183 h 472506"/>
              <a:gd name="connsiteX12" fmla="*/ 0 w 609614"/>
              <a:gd name="connsiteY12" fmla="*/ 411432 h 472506"/>
              <a:gd name="connsiteX13" fmla="*/ 5737 w 609614"/>
              <a:gd name="connsiteY13" fmla="*/ 405681 h 472506"/>
              <a:gd name="connsiteX14" fmla="*/ 292063 w 609614"/>
              <a:gd name="connsiteY14" fmla="*/ 291647 h 472506"/>
              <a:gd name="connsiteX15" fmla="*/ 425298 w 609614"/>
              <a:gd name="connsiteY15" fmla="*/ 301988 h 472506"/>
              <a:gd name="connsiteX16" fmla="*/ 268955 w 609614"/>
              <a:gd name="connsiteY16" fmla="*/ 461710 h 472506"/>
              <a:gd name="connsiteX17" fmla="*/ 186081 w 609614"/>
              <a:gd name="connsiteY17" fmla="*/ 461710 h 472506"/>
              <a:gd name="connsiteX18" fmla="*/ 69312 w 609614"/>
              <a:gd name="connsiteY18" fmla="*/ 273653 h 472506"/>
              <a:gd name="connsiteX19" fmla="*/ 83008 w 609614"/>
              <a:gd name="connsiteY19" fmla="*/ 274608 h 472506"/>
              <a:gd name="connsiteX20" fmla="*/ 111038 w 609614"/>
              <a:gd name="connsiteY20" fmla="*/ 277315 h 472506"/>
              <a:gd name="connsiteX21" fmla="*/ 144165 w 609614"/>
              <a:gd name="connsiteY21" fmla="*/ 280021 h 472506"/>
              <a:gd name="connsiteX22" fmla="*/ 65011 w 609614"/>
              <a:gd name="connsiteY22" fmla="*/ 332716 h 472506"/>
              <a:gd name="connsiteX23" fmla="*/ 18347 w 609614"/>
              <a:gd name="connsiteY23" fmla="*/ 332716 h 472506"/>
              <a:gd name="connsiteX24" fmla="*/ 478167 w 609614"/>
              <a:gd name="connsiteY24" fmla="*/ 179307 h 472506"/>
              <a:gd name="connsiteX25" fmla="*/ 478805 w 609614"/>
              <a:gd name="connsiteY25" fmla="*/ 179307 h 472506"/>
              <a:gd name="connsiteX26" fmla="*/ 482947 w 609614"/>
              <a:gd name="connsiteY26" fmla="*/ 179307 h 472506"/>
              <a:gd name="connsiteX27" fmla="*/ 609614 w 609614"/>
              <a:gd name="connsiteY27" fmla="*/ 237065 h 472506"/>
              <a:gd name="connsiteX28" fmla="*/ 482947 w 609614"/>
              <a:gd name="connsiteY28" fmla="*/ 294823 h 472506"/>
              <a:gd name="connsiteX29" fmla="*/ 478805 w 609614"/>
              <a:gd name="connsiteY29" fmla="*/ 294664 h 472506"/>
              <a:gd name="connsiteX30" fmla="*/ 478645 w 609614"/>
              <a:gd name="connsiteY30" fmla="*/ 294664 h 472506"/>
              <a:gd name="connsiteX31" fmla="*/ 478008 w 609614"/>
              <a:gd name="connsiteY31" fmla="*/ 294664 h 472506"/>
              <a:gd name="connsiteX32" fmla="*/ 476893 w 609614"/>
              <a:gd name="connsiteY32" fmla="*/ 294664 h 472506"/>
              <a:gd name="connsiteX33" fmla="*/ 446301 w 609614"/>
              <a:gd name="connsiteY33" fmla="*/ 292118 h 472506"/>
              <a:gd name="connsiteX34" fmla="*/ 443593 w 609614"/>
              <a:gd name="connsiteY34" fmla="*/ 291959 h 472506"/>
              <a:gd name="connsiteX35" fmla="*/ 439928 w 609614"/>
              <a:gd name="connsiteY35" fmla="*/ 289890 h 472506"/>
              <a:gd name="connsiteX36" fmla="*/ 289999 w 609614"/>
              <a:gd name="connsiteY36" fmla="*/ 279230 h 472506"/>
              <a:gd name="connsiteX37" fmla="*/ 287131 w 609614"/>
              <a:gd name="connsiteY37" fmla="*/ 279707 h 472506"/>
              <a:gd name="connsiteX38" fmla="*/ 166041 w 609614"/>
              <a:gd name="connsiteY38" fmla="*/ 270160 h 472506"/>
              <a:gd name="connsiteX39" fmla="*/ 162854 w 609614"/>
              <a:gd name="connsiteY39" fmla="*/ 269047 h 472506"/>
              <a:gd name="connsiteX40" fmla="*/ 84464 w 609614"/>
              <a:gd name="connsiteY40" fmla="*/ 263319 h 472506"/>
              <a:gd name="connsiteX41" fmla="*/ 44950 w 609614"/>
              <a:gd name="connsiteY41" fmla="*/ 237065 h 472506"/>
              <a:gd name="connsiteX42" fmla="*/ 84783 w 609614"/>
              <a:gd name="connsiteY42" fmla="*/ 210652 h 472506"/>
              <a:gd name="connsiteX43" fmla="*/ 162854 w 609614"/>
              <a:gd name="connsiteY43" fmla="*/ 205083 h 472506"/>
              <a:gd name="connsiteX44" fmla="*/ 166041 w 609614"/>
              <a:gd name="connsiteY44" fmla="*/ 203810 h 472506"/>
              <a:gd name="connsiteX45" fmla="*/ 289840 w 609614"/>
              <a:gd name="connsiteY45" fmla="*/ 194104 h 472506"/>
              <a:gd name="connsiteX46" fmla="*/ 289999 w 609614"/>
              <a:gd name="connsiteY46" fmla="*/ 194104 h 472506"/>
              <a:gd name="connsiteX47" fmla="*/ 439928 w 609614"/>
              <a:gd name="connsiteY47" fmla="*/ 183285 h 472506"/>
              <a:gd name="connsiteX48" fmla="*/ 443115 w 609614"/>
              <a:gd name="connsiteY48" fmla="*/ 182012 h 472506"/>
              <a:gd name="connsiteX49" fmla="*/ 446620 w 609614"/>
              <a:gd name="connsiteY49" fmla="*/ 181853 h 472506"/>
              <a:gd name="connsiteX50" fmla="*/ 477211 w 609614"/>
              <a:gd name="connsiteY50" fmla="*/ 179466 h 472506"/>
              <a:gd name="connsiteX51" fmla="*/ 18347 w 609614"/>
              <a:gd name="connsiteY51" fmla="*/ 141272 h 472506"/>
              <a:gd name="connsiteX52" fmla="*/ 65038 w 609614"/>
              <a:gd name="connsiteY52" fmla="*/ 141272 h 472506"/>
              <a:gd name="connsiteX53" fmla="*/ 144236 w 609614"/>
              <a:gd name="connsiteY53" fmla="*/ 194126 h 472506"/>
              <a:gd name="connsiteX54" fmla="*/ 111569 w 609614"/>
              <a:gd name="connsiteY54" fmla="*/ 196673 h 472506"/>
              <a:gd name="connsiteX55" fmla="*/ 83363 w 609614"/>
              <a:gd name="connsiteY55" fmla="*/ 199380 h 472506"/>
              <a:gd name="connsiteX56" fmla="*/ 69340 w 609614"/>
              <a:gd name="connsiteY56" fmla="*/ 200335 h 472506"/>
              <a:gd name="connsiteX57" fmla="*/ 5737 w 609614"/>
              <a:gd name="connsiteY57" fmla="*/ 55394 h 472506"/>
              <a:gd name="connsiteX58" fmla="*/ 150918 w 609614"/>
              <a:gd name="connsiteY58" fmla="*/ 55394 h 472506"/>
              <a:gd name="connsiteX59" fmla="*/ 156655 w 609614"/>
              <a:gd name="connsiteY59" fmla="*/ 61110 h 472506"/>
              <a:gd name="connsiteX60" fmla="*/ 150918 w 609614"/>
              <a:gd name="connsiteY60" fmla="*/ 66826 h 472506"/>
              <a:gd name="connsiteX61" fmla="*/ 5737 w 609614"/>
              <a:gd name="connsiteY61" fmla="*/ 66826 h 472506"/>
              <a:gd name="connsiteX62" fmla="*/ 0 w 609614"/>
              <a:gd name="connsiteY62" fmla="*/ 61110 h 472506"/>
              <a:gd name="connsiteX63" fmla="*/ 5737 w 609614"/>
              <a:gd name="connsiteY63" fmla="*/ 55394 h 472506"/>
              <a:gd name="connsiteX64" fmla="*/ 186081 w 609614"/>
              <a:gd name="connsiteY64" fmla="*/ 11432 h 472506"/>
              <a:gd name="connsiteX65" fmla="*/ 268947 w 609614"/>
              <a:gd name="connsiteY65" fmla="*/ 11432 h 472506"/>
              <a:gd name="connsiteX66" fmla="*/ 426074 w 609614"/>
              <a:gd name="connsiteY66" fmla="*/ 171981 h 472506"/>
              <a:gd name="connsiteX67" fmla="*/ 292532 w 609614"/>
              <a:gd name="connsiteY67" fmla="*/ 182483 h 472506"/>
              <a:gd name="connsiteX68" fmla="*/ 5737 w 609614"/>
              <a:gd name="connsiteY68" fmla="*/ 0 h 472506"/>
              <a:gd name="connsiteX69" fmla="*/ 150918 w 609614"/>
              <a:gd name="connsiteY69" fmla="*/ 0 h 472506"/>
              <a:gd name="connsiteX70" fmla="*/ 156655 w 609614"/>
              <a:gd name="connsiteY70" fmla="*/ 5716 h 472506"/>
              <a:gd name="connsiteX71" fmla="*/ 150918 w 609614"/>
              <a:gd name="connsiteY71" fmla="*/ 11432 h 472506"/>
              <a:gd name="connsiteX72" fmla="*/ 5737 w 609614"/>
              <a:gd name="connsiteY72" fmla="*/ 11432 h 472506"/>
              <a:gd name="connsiteX73" fmla="*/ 0 w 609614"/>
              <a:gd name="connsiteY73" fmla="*/ 5716 h 472506"/>
              <a:gd name="connsiteX74" fmla="*/ 5737 w 609614"/>
              <a:gd name="connsiteY74" fmla="*/ 0 h 47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9614" h="472506">
                <a:moveTo>
                  <a:pt x="5737" y="461074"/>
                </a:moveTo>
                <a:lnTo>
                  <a:pt x="150918" y="461074"/>
                </a:lnTo>
                <a:cubicBezTo>
                  <a:pt x="153946" y="461074"/>
                  <a:pt x="156655" y="463615"/>
                  <a:pt x="156655" y="466790"/>
                </a:cubicBezTo>
                <a:cubicBezTo>
                  <a:pt x="156655" y="469966"/>
                  <a:pt x="153946" y="472506"/>
                  <a:pt x="150918" y="472506"/>
                </a:cubicBezTo>
                <a:lnTo>
                  <a:pt x="5737" y="472506"/>
                </a:lnTo>
                <a:cubicBezTo>
                  <a:pt x="2550" y="472506"/>
                  <a:pt x="0" y="469966"/>
                  <a:pt x="0" y="466790"/>
                </a:cubicBezTo>
                <a:cubicBezTo>
                  <a:pt x="0" y="463615"/>
                  <a:pt x="2550" y="461074"/>
                  <a:pt x="5737" y="461074"/>
                </a:cubicBezTo>
                <a:close/>
                <a:moveTo>
                  <a:pt x="5737" y="405681"/>
                </a:moveTo>
                <a:lnTo>
                  <a:pt x="150918" y="405681"/>
                </a:lnTo>
                <a:cubicBezTo>
                  <a:pt x="153946" y="405681"/>
                  <a:pt x="156655" y="408237"/>
                  <a:pt x="156655" y="411432"/>
                </a:cubicBezTo>
                <a:cubicBezTo>
                  <a:pt x="156655" y="414627"/>
                  <a:pt x="153946" y="417183"/>
                  <a:pt x="150918" y="417183"/>
                </a:cubicBezTo>
                <a:lnTo>
                  <a:pt x="5737" y="417183"/>
                </a:lnTo>
                <a:cubicBezTo>
                  <a:pt x="2550" y="417183"/>
                  <a:pt x="0" y="414627"/>
                  <a:pt x="0" y="411432"/>
                </a:cubicBezTo>
                <a:cubicBezTo>
                  <a:pt x="0" y="408237"/>
                  <a:pt x="2550" y="405681"/>
                  <a:pt x="5737" y="405681"/>
                </a:cubicBezTo>
                <a:close/>
                <a:moveTo>
                  <a:pt x="292063" y="291647"/>
                </a:moveTo>
                <a:lnTo>
                  <a:pt x="425298" y="301988"/>
                </a:lnTo>
                <a:lnTo>
                  <a:pt x="268955" y="461710"/>
                </a:lnTo>
                <a:lnTo>
                  <a:pt x="186081" y="461710"/>
                </a:lnTo>
                <a:close/>
                <a:moveTo>
                  <a:pt x="69312" y="273653"/>
                </a:moveTo>
                <a:lnTo>
                  <a:pt x="83008" y="274608"/>
                </a:lnTo>
                <a:cubicBezTo>
                  <a:pt x="91768" y="276359"/>
                  <a:pt x="101005" y="277315"/>
                  <a:pt x="111038" y="277315"/>
                </a:cubicBezTo>
                <a:lnTo>
                  <a:pt x="144165" y="280021"/>
                </a:lnTo>
                <a:lnTo>
                  <a:pt x="65011" y="332716"/>
                </a:lnTo>
                <a:lnTo>
                  <a:pt x="18347" y="332716"/>
                </a:lnTo>
                <a:close/>
                <a:moveTo>
                  <a:pt x="478167" y="179307"/>
                </a:moveTo>
                <a:cubicBezTo>
                  <a:pt x="478327" y="179307"/>
                  <a:pt x="478645" y="179307"/>
                  <a:pt x="478805" y="179307"/>
                </a:cubicBezTo>
                <a:lnTo>
                  <a:pt x="482947" y="179307"/>
                </a:lnTo>
                <a:cubicBezTo>
                  <a:pt x="551618" y="179307"/>
                  <a:pt x="609614" y="205720"/>
                  <a:pt x="609614" y="237065"/>
                </a:cubicBezTo>
                <a:cubicBezTo>
                  <a:pt x="609614" y="268251"/>
                  <a:pt x="551618" y="294823"/>
                  <a:pt x="482947" y="294823"/>
                </a:cubicBezTo>
                <a:lnTo>
                  <a:pt x="478805" y="294664"/>
                </a:lnTo>
                <a:lnTo>
                  <a:pt x="478645" y="294664"/>
                </a:lnTo>
                <a:cubicBezTo>
                  <a:pt x="478486" y="294664"/>
                  <a:pt x="478327" y="294664"/>
                  <a:pt x="478008" y="294664"/>
                </a:cubicBezTo>
                <a:lnTo>
                  <a:pt x="476893" y="294664"/>
                </a:lnTo>
                <a:cubicBezTo>
                  <a:pt x="466377" y="294346"/>
                  <a:pt x="456180" y="293550"/>
                  <a:pt x="446301" y="292118"/>
                </a:cubicBezTo>
                <a:lnTo>
                  <a:pt x="443593" y="291959"/>
                </a:lnTo>
                <a:cubicBezTo>
                  <a:pt x="442637" y="290845"/>
                  <a:pt x="441522" y="290050"/>
                  <a:pt x="439928" y="289890"/>
                </a:cubicBezTo>
                <a:lnTo>
                  <a:pt x="289999" y="279230"/>
                </a:lnTo>
                <a:cubicBezTo>
                  <a:pt x="288884" y="279071"/>
                  <a:pt x="287928" y="279230"/>
                  <a:pt x="287131" y="279707"/>
                </a:cubicBezTo>
                <a:lnTo>
                  <a:pt x="166041" y="270160"/>
                </a:lnTo>
                <a:cubicBezTo>
                  <a:pt x="165085" y="269524"/>
                  <a:pt x="164129" y="269047"/>
                  <a:pt x="162854" y="269047"/>
                </a:cubicBezTo>
                <a:lnTo>
                  <a:pt x="84464" y="263319"/>
                </a:lnTo>
                <a:cubicBezTo>
                  <a:pt x="60405" y="258386"/>
                  <a:pt x="44950" y="247248"/>
                  <a:pt x="44950" y="237065"/>
                </a:cubicBezTo>
                <a:cubicBezTo>
                  <a:pt x="44950" y="226723"/>
                  <a:pt x="60405" y="215585"/>
                  <a:pt x="84783" y="210652"/>
                </a:cubicBezTo>
                <a:lnTo>
                  <a:pt x="162854" y="205083"/>
                </a:lnTo>
                <a:cubicBezTo>
                  <a:pt x="164129" y="205083"/>
                  <a:pt x="165085" y="204447"/>
                  <a:pt x="166041" y="203810"/>
                </a:cubicBezTo>
                <a:lnTo>
                  <a:pt x="289840" y="194104"/>
                </a:lnTo>
                <a:lnTo>
                  <a:pt x="289999" y="194104"/>
                </a:lnTo>
                <a:lnTo>
                  <a:pt x="439928" y="183285"/>
                </a:lnTo>
                <a:cubicBezTo>
                  <a:pt x="441044" y="183285"/>
                  <a:pt x="442159" y="182807"/>
                  <a:pt x="443115" y="182012"/>
                </a:cubicBezTo>
                <a:lnTo>
                  <a:pt x="446620" y="181853"/>
                </a:lnTo>
                <a:cubicBezTo>
                  <a:pt x="456180" y="180421"/>
                  <a:pt x="466377" y="179625"/>
                  <a:pt x="477211" y="179466"/>
                </a:cubicBezTo>
                <a:close/>
                <a:moveTo>
                  <a:pt x="18347" y="141272"/>
                </a:moveTo>
                <a:lnTo>
                  <a:pt x="65038" y="141272"/>
                </a:lnTo>
                <a:lnTo>
                  <a:pt x="144236" y="194126"/>
                </a:lnTo>
                <a:lnTo>
                  <a:pt x="111569" y="196673"/>
                </a:lnTo>
                <a:cubicBezTo>
                  <a:pt x="101530" y="196673"/>
                  <a:pt x="92128" y="197629"/>
                  <a:pt x="83363" y="199380"/>
                </a:cubicBezTo>
                <a:lnTo>
                  <a:pt x="69340" y="200335"/>
                </a:lnTo>
                <a:close/>
                <a:moveTo>
                  <a:pt x="5737" y="55394"/>
                </a:moveTo>
                <a:lnTo>
                  <a:pt x="150918" y="55394"/>
                </a:lnTo>
                <a:cubicBezTo>
                  <a:pt x="153946" y="55394"/>
                  <a:pt x="156655" y="57934"/>
                  <a:pt x="156655" y="61110"/>
                </a:cubicBezTo>
                <a:cubicBezTo>
                  <a:pt x="156655" y="64285"/>
                  <a:pt x="153946" y="66826"/>
                  <a:pt x="150918" y="66826"/>
                </a:cubicBezTo>
                <a:lnTo>
                  <a:pt x="5737" y="66826"/>
                </a:lnTo>
                <a:cubicBezTo>
                  <a:pt x="2550" y="66826"/>
                  <a:pt x="0" y="64285"/>
                  <a:pt x="0" y="61110"/>
                </a:cubicBezTo>
                <a:cubicBezTo>
                  <a:pt x="0" y="57934"/>
                  <a:pt x="2550" y="55394"/>
                  <a:pt x="5737" y="55394"/>
                </a:cubicBezTo>
                <a:close/>
                <a:moveTo>
                  <a:pt x="186081" y="11432"/>
                </a:moveTo>
                <a:lnTo>
                  <a:pt x="268947" y="11432"/>
                </a:lnTo>
                <a:lnTo>
                  <a:pt x="426074" y="171981"/>
                </a:lnTo>
                <a:lnTo>
                  <a:pt x="292532" y="182483"/>
                </a:lnTo>
                <a:close/>
                <a:moveTo>
                  <a:pt x="5737" y="0"/>
                </a:moveTo>
                <a:lnTo>
                  <a:pt x="150918" y="0"/>
                </a:lnTo>
                <a:cubicBezTo>
                  <a:pt x="153946" y="0"/>
                  <a:pt x="156655" y="2540"/>
                  <a:pt x="156655" y="5716"/>
                </a:cubicBezTo>
                <a:cubicBezTo>
                  <a:pt x="156655" y="8891"/>
                  <a:pt x="153946" y="11432"/>
                  <a:pt x="150918" y="11432"/>
                </a:cubicBezTo>
                <a:lnTo>
                  <a:pt x="5737" y="11432"/>
                </a:lnTo>
                <a:cubicBezTo>
                  <a:pt x="2550" y="11432"/>
                  <a:pt x="0" y="8891"/>
                  <a:pt x="0" y="5716"/>
                </a:cubicBezTo>
                <a:cubicBezTo>
                  <a:pt x="0" y="2540"/>
                  <a:pt x="2550" y="0"/>
                  <a:pt x="57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0" name="airplane-flying_29010">
            <a:extLst>
              <a:ext uri="{FF2B5EF4-FFF2-40B4-BE49-F238E27FC236}">
                <a16:creationId xmlns:a16="http://schemas.microsoft.com/office/drawing/2014/main" id="{6EDF3887-7B68-45B2-BAEF-A1FD929E6DC2}"/>
              </a:ext>
            </a:extLst>
          </p:cNvPr>
          <p:cNvSpPr>
            <a:spLocks noChangeAspect="1"/>
          </p:cNvSpPr>
          <p:nvPr/>
        </p:nvSpPr>
        <p:spPr bwMode="auto">
          <a:xfrm>
            <a:off x="6439833" y="3299635"/>
            <a:ext cx="609685" cy="472561"/>
          </a:xfrm>
          <a:custGeom>
            <a:avLst/>
            <a:gdLst>
              <a:gd name="connsiteX0" fmla="*/ 5737 w 609614"/>
              <a:gd name="connsiteY0" fmla="*/ 461074 h 472506"/>
              <a:gd name="connsiteX1" fmla="*/ 150918 w 609614"/>
              <a:gd name="connsiteY1" fmla="*/ 461074 h 472506"/>
              <a:gd name="connsiteX2" fmla="*/ 156655 w 609614"/>
              <a:gd name="connsiteY2" fmla="*/ 466790 h 472506"/>
              <a:gd name="connsiteX3" fmla="*/ 150918 w 609614"/>
              <a:gd name="connsiteY3" fmla="*/ 472506 h 472506"/>
              <a:gd name="connsiteX4" fmla="*/ 5737 w 609614"/>
              <a:gd name="connsiteY4" fmla="*/ 472506 h 472506"/>
              <a:gd name="connsiteX5" fmla="*/ 0 w 609614"/>
              <a:gd name="connsiteY5" fmla="*/ 466790 h 472506"/>
              <a:gd name="connsiteX6" fmla="*/ 5737 w 609614"/>
              <a:gd name="connsiteY6" fmla="*/ 461074 h 472506"/>
              <a:gd name="connsiteX7" fmla="*/ 5737 w 609614"/>
              <a:gd name="connsiteY7" fmla="*/ 405681 h 472506"/>
              <a:gd name="connsiteX8" fmla="*/ 150918 w 609614"/>
              <a:gd name="connsiteY8" fmla="*/ 405681 h 472506"/>
              <a:gd name="connsiteX9" fmla="*/ 156655 w 609614"/>
              <a:gd name="connsiteY9" fmla="*/ 411432 h 472506"/>
              <a:gd name="connsiteX10" fmla="*/ 150918 w 609614"/>
              <a:gd name="connsiteY10" fmla="*/ 417183 h 472506"/>
              <a:gd name="connsiteX11" fmla="*/ 5737 w 609614"/>
              <a:gd name="connsiteY11" fmla="*/ 417183 h 472506"/>
              <a:gd name="connsiteX12" fmla="*/ 0 w 609614"/>
              <a:gd name="connsiteY12" fmla="*/ 411432 h 472506"/>
              <a:gd name="connsiteX13" fmla="*/ 5737 w 609614"/>
              <a:gd name="connsiteY13" fmla="*/ 405681 h 472506"/>
              <a:gd name="connsiteX14" fmla="*/ 292063 w 609614"/>
              <a:gd name="connsiteY14" fmla="*/ 291647 h 472506"/>
              <a:gd name="connsiteX15" fmla="*/ 425298 w 609614"/>
              <a:gd name="connsiteY15" fmla="*/ 301988 h 472506"/>
              <a:gd name="connsiteX16" fmla="*/ 268955 w 609614"/>
              <a:gd name="connsiteY16" fmla="*/ 461710 h 472506"/>
              <a:gd name="connsiteX17" fmla="*/ 186081 w 609614"/>
              <a:gd name="connsiteY17" fmla="*/ 461710 h 472506"/>
              <a:gd name="connsiteX18" fmla="*/ 69312 w 609614"/>
              <a:gd name="connsiteY18" fmla="*/ 273653 h 472506"/>
              <a:gd name="connsiteX19" fmla="*/ 83008 w 609614"/>
              <a:gd name="connsiteY19" fmla="*/ 274608 h 472506"/>
              <a:gd name="connsiteX20" fmla="*/ 111038 w 609614"/>
              <a:gd name="connsiteY20" fmla="*/ 277315 h 472506"/>
              <a:gd name="connsiteX21" fmla="*/ 144165 w 609614"/>
              <a:gd name="connsiteY21" fmla="*/ 280021 h 472506"/>
              <a:gd name="connsiteX22" fmla="*/ 65011 w 609614"/>
              <a:gd name="connsiteY22" fmla="*/ 332716 h 472506"/>
              <a:gd name="connsiteX23" fmla="*/ 18347 w 609614"/>
              <a:gd name="connsiteY23" fmla="*/ 332716 h 472506"/>
              <a:gd name="connsiteX24" fmla="*/ 478167 w 609614"/>
              <a:gd name="connsiteY24" fmla="*/ 179307 h 472506"/>
              <a:gd name="connsiteX25" fmla="*/ 478805 w 609614"/>
              <a:gd name="connsiteY25" fmla="*/ 179307 h 472506"/>
              <a:gd name="connsiteX26" fmla="*/ 482947 w 609614"/>
              <a:gd name="connsiteY26" fmla="*/ 179307 h 472506"/>
              <a:gd name="connsiteX27" fmla="*/ 609614 w 609614"/>
              <a:gd name="connsiteY27" fmla="*/ 237065 h 472506"/>
              <a:gd name="connsiteX28" fmla="*/ 482947 w 609614"/>
              <a:gd name="connsiteY28" fmla="*/ 294823 h 472506"/>
              <a:gd name="connsiteX29" fmla="*/ 478805 w 609614"/>
              <a:gd name="connsiteY29" fmla="*/ 294664 h 472506"/>
              <a:gd name="connsiteX30" fmla="*/ 478645 w 609614"/>
              <a:gd name="connsiteY30" fmla="*/ 294664 h 472506"/>
              <a:gd name="connsiteX31" fmla="*/ 478008 w 609614"/>
              <a:gd name="connsiteY31" fmla="*/ 294664 h 472506"/>
              <a:gd name="connsiteX32" fmla="*/ 476893 w 609614"/>
              <a:gd name="connsiteY32" fmla="*/ 294664 h 472506"/>
              <a:gd name="connsiteX33" fmla="*/ 446301 w 609614"/>
              <a:gd name="connsiteY33" fmla="*/ 292118 h 472506"/>
              <a:gd name="connsiteX34" fmla="*/ 443593 w 609614"/>
              <a:gd name="connsiteY34" fmla="*/ 291959 h 472506"/>
              <a:gd name="connsiteX35" fmla="*/ 439928 w 609614"/>
              <a:gd name="connsiteY35" fmla="*/ 289890 h 472506"/>
              <a:gd name="connsiteX36" fmla="*/ 289999 w 609614"/>
              <a:gd name="connsiteY36" fmla="*/ 279230 h 472506"/>
              <a:gd name="connsiteX37" fmla="*/ 287131 w 609614"/>
              <a:gd name="connsiteY37" fmla="*/ 279707 h 472506"/>
              <a:gd name="connsiteX38" fmla="*/ 166041 w 609614"/>
              <a:gd name="connsiteY38" fmla="*/ 270160 h 472506"/>
              <a:gd name="connsiteX39" fmla="*/ 162854 w 609614"/>
              <a:gd name="connsiteY39" fmla="*/ 269047 h 472506"/>
              <a:gd name="connsiteX40" fmla="*/ 84464 w 609614"/>
              <a:gd name="connsiteY40" fmla="*/ 263319 h 472506"/>
              <a:gd name="connsiteX41" fmla="*/ 44950 w 609614"/>
              <a:gd name="connsiteY41" fmla="*/ 237065 h 472506"/>
              <a:gd name="connsiteX42" fmla="*/ 84783 w 609614"/>
              <a:gd name="connsiteY42" fmla="*/ 210652 h 472506"/>
              <a:gd name="connsiteX43" fmla="*/ 162854 w 609614"/>
              <a:gd name="connsiteY43" fmla="*/ 205083 h 472506"/>
              <a:gd name="connsiteX44" fmla="*/ 166041 w 609614"/>
              <a:gd name="connsiteY44" fmla="*/ 203810 h 472506"/>
              <a:gd name="connsiteX45" fmla="*/ 289840 w 609614"/>
              <a:gd name="connsiteY45" fmla="*/ 194104 h 472506"/>
              <a:gd name="connsiteX46" fmla="*/ 289999 w 609614"/>
              <a:gd name="connsiteY46" fmla="*/ 194104 h 472506"/>
              <a:gd name="connsiteX47" fmla="*/ 439928 w 609614"/>
              <a:gd name="connsiteY47" fmla="*/ 183285 h 472506"/>
              <a:gd name="connsiteX48" fmla="*/ 443115 w 609614"/>
              <a:gd name="connsiteY48" fmla="*/ 182012 h 472506"/>
              <a:gd name="connsiteX49" fmla="*/ 446620 w 609614"/>
              <a:gd name="connsiteY49" fmla="*/ 181853 h 472506"/>
              <a:gd name="connsiteX50" fmla="*/ 477211 w 609614"/>
              <a:gd name="connsiteY50" fmla="*/ 179466 h 472506"/>
              <a:gd name="connsiteX51" fmla="*/ 18347 w 609614"/>
              <a:gd name="connsiteY51" fmla="*/ 141272 h 472506"/>
              <a:gd name="connsiteX52" fmla="*/ 65038 w 609614"/>
              <a:gd name="connsiteY52" fmla="*/ 141272 h 472506"/>
              <a:gd name="connsiteX53" fmla="*/ 144236 w 609614"/>
              <a:gd name="connsiteY53" fmla="*/ 194126 h 472506"/>
              <a:gd name="connsiteX54" fmla="*/ 111569 w 609614"/>
              <a:gd name="connsiteY54" fmla="*/ 196673 h 472506"/>
              <a:gd name="connsiteX55" fmla="*/ 83363 w 609614"/>
              <a:gd name="connsiteY55" fmla="*/ 199380 h 472506"/>
              <a:gd name="connsiteX56" fmla="*/ 69340 w 609614"/>
              <a:gd name="connsiteY56" fmla="*/ 200335 h 472506"/>
              <a:gd name="connsiteX57" fmla="*/ 5737 w 609614"/>
              <a:gd name="connsiteY57" fmla="*/ 55394 h 472506"/>
              <a:gd name="connsiteX58" fmla="*/ 150918 w 609614"/>
              <a:gd name="connsiteY58" fmla="*/ 55394 h 472506"/>
              <a:gd name="connsiteX59" fmla="*/ 156655 w 609614"/>
              <a:gd name="connsiteY59" fmla="*/ 61110 h 472506"/>
              <a:gd name="connsiteX60" fmla="*/ 150918 w 609614"/>
              <a:gd name="connsiteY60" fmla="*/ 66826 h 472506"/>
              <a:gd name="connsiteX61" fmla="*/ 5737 w 609614"/>
              <a:gd name="connsiteY61" fmla="*/ 66826 h 472506"/>
              <a:gd name="connsiteX62" fmla="*/ 0 w 609614"/>
              <a:gd name="connsiteY62" fmla="*/ 61110 h 472506"/>
              <a:gd name="connsiteX63" fmla="*/ 5737 w 609614"/>
              <a:gd name="connsiteY63" fmla="*/ 55394 h 472506"/>
              <a:gd name="connsiteX64" fmla="*/ 186081 w 609614"/>
              <a:gd name="connsiteY64" fmla="*/ 11432 h 472506"/>
              <a:gd name="connsiteX65" fmla="*/ 268947 w 609614"/>
              <a:gd name="connsiteY65" fmla="*/ 11432 h 472506"/>
              <a:gd name="connsiteX66" fmla="*/ 426074 w 609614"/>
              <a:gd name="connsiteY66" fmla="*/ 171981 h 472506"/>
              <a:gd name="connsiteX67" fmla="*/ 292532 w 609614"/>
              <a:gd name="connsiteY67" fmla="*/ 182483 h 472506"/>
              <a:gd name="connsiteX68" fmla="*/ 5737 w 609614"/>
              <a:gd name="connsiteY68" fmla="*/ 0 h 472506"/>
              <a:gd name="connsiteX69" fmla="*/ 150918 w 609614"/>
              <a:gd name="connsiteY69" fmla="*/ 0 h 472506"/>
              <a:gd name="connsiteX70" fmla="*/ 156655 w 609614"/>
              <a:gd name="connsiteY70" fmla="*/ 5716 h 472506"/>
              <a:gd name="connsiteX71" fmla="*/ 150918 w 609614"/>
              <a:gd name="connsiteY71" fmla="*/ 11432 h 472506"/>
              <a:gd name="connsiteX72" fmla="*/ 5737 w 609614"/>
              <a:gd name="connsiteY72" fmla="*/ 11432 h 472506"/>
              <a:gd name="connsiteX73" fmla="*/ 0 w 609614"/>
              <a:gd name="connsiteY73" fmla="*/ 5716 h 472506"/>
              <a:gd name="connsiteX74" fmla="*/ 5737 w 609614"/>
              <a:gd name="connsiteY74" fmla="*/ 0 h 47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9614" h="472506">
                <a:moveTo>
                  <a:pt x="5737" y="461074"/>
                </a:moveTo>
                <a:lnTo>
                  <a:pt x="150918" y="461074"/>
                </a:lnTo>
                <a:cubicBezTo>
                  <a:pt x="153946" y="461074"/>
                  <a:pt x="156655" y="463615"/>
                  <a:pt x="156655" y="466790"/>
                </a:cubicBezTo>
                <a:cubicBezTo>
                  <a:pt x="156655" y="469966"/>
                  <a:pt x="153946" y="472506"/>
                  <a:pt x="150918" y="472506"/>
                </a:cubicBezTo>
                <a:lnTo>
                  <a:pt x="5737" y="472506"/>
                </a:lnTo>
                <a:cubicBezTo>
                  <a:pt x="2550" y="472506"/>
                  <a:pt x="0" y="469966"/>
                  <a:pt x="0" y="466790"/>
                </a:cubicBezTo>
                <a:cubicBezTo>
                  <a:pt x="0" y="463615"/>
                  <a:pt x="2550" y="461074"/>
                  <a:pt x="5737" y="461074"/>
                </a:cubicBezTo>
                <a:close/>
                <a:moveTo>
                  <a:pt x="5737" y="405681"/>
                </a:moveTo>
                <a:lnTo>
                  <a:pt x="150918" y="405681"/>
                </a:lnTo>
                <a:cubicBezTo>
                  <a:pt x="153946" y="405681"/>
                  <a:pt x="156655" y="408237"/>
                  <a:pt x="156655" y="411432"/>
                </a:cubicBezTo>
                <a:cubicBezTo>
                  <a:pt x="156655" y="414627"/>
                  <a:pt x="153946" y="417183"/>
                  <a:pt x="150918" y="417183"/>
                </a:cubicBezTo>
                <a:lnTo>
                  <a:pt x="5737" y="417183"/>
                </a:lnTo>
                <a:cubicBezTo>
                  <a:pt x="2550" y="417183"/>
                  <a:pt x="0" y="414627"/>
                  <a:pt x="0" y="411432"/>
                </a:cubicBezTo>
                <a:cubicBezTo>
                  <a:pt x="0" y="408237"/>
                  <a:pt x="2550" y="405681"/>
                  <a:pt x="5737" y="405681"/>
                </a:cubicBezTo>
                <a:close/>
                <a:moveTo>
                  <a:pt x="292063" y="291647"/>
                </a:moveTo>
                <a:lnTo>
                  <a:pt x="425298" y="301988"/>
                </a:lnTo>
                <a:lnTo>
                  <a:pt x="268955" y="461710"/>
                </a:lnTo>
                <a:lnTo>
                  <a:pt x="186081" y="461710"/>
                </a:lnTo>
                <a:close/>
                <a:moveTo>
                  <a:pt x="69312" y="273653"/>
                </a:moveTo>
                <a:lnTo>
                  <a:pt x="83008" y="274608"/>
                </a:lnTo>
                <a:cubicBezTo>
                  <a:pt x="91768" y="276359"/>
                  <a:pt x="101005" y="277315"/>
                  <a:pt x="111038" y="277315"/>
                </a:cubicBezTo>
                <a:lnTo>
                  <a:pt x="144165" y="280021"/>
                </a:lnTo>
                <a:lnTo>
                  <a:pt x="65011" y="332716"/>
                </a:lnTo>
                <a:lnTo>
                  <a:pt x="18347" y="332716"/>
                </a:lnTo>
                <a:close/>
                <a:moveTo>
                  <a:pt x="478167" y="179307"/>
                </a:moveTo>
                <a:cubicBezTo>
                  <a:pt x="478327" y="179307"/>
                  <a:pt x="478645" y="179307"/>
                  <a:pt x="478805" y="179307"/>
                </a:cubicBezTo>
                <a:lnTo>
                  <a:pt x="482947" y="179307"/>
                </a:lnTo>
                <a:cubicBezTo>
                  <a:pt x="551618" y="179307"/>
                  <a:pt x="609614" y="205720"/>
                  <a:pt x="609614" y="237065"/>
                </a:cubicBezTo>
                <a:cubicBezTo>
                  <a:pt x="609614" y="268251"/>
                  <a:pt x="551618" y="294823"/>
                  <a:pt x="482947" y="294823"/>
                </a:cubicBezTo>
                <a:lnTo>
                  <a:pt x="478805" y="294664"/>
                </a:lnTo>
                <a:lnTo>
                  <a:pt x="478645" y="294664"/>
                </a:lnTo>
                <a:cubicBezTo>
                  <a:pt x="478486" y="294664"/>
                  <a:pt x="478327" y="294664"/>
                  <a:pt x="478008" y="294664"/>
                </a:cubicBezTo>
                <a:lnTo>
                  <a:pt x="476893" y="294664"/>
                </a:lnTo>
                <a:cubicBezTo>
                  <a:pt x="466377" y="294346"/>
                  <a:pt x="456180" y="293550"/>
                  <a:pt x="446301" y="292118"/>
                </a:cubicBezTo>
                <a:lnTo>
                  <a:pt x="443593" y="291959"/>
                </a:lnTo>
                <a:cubicBezTo>
                  <a:pt x="442637" y="290845"/>
                  <a:pt x="441522" y="290050"/>
                  <a:pt x="439928" y="289890"/>
                </a:cubicBezTo>
                <a:lnTo>
                  <a:pt x="289999" y="279230"/>
                </a:lnTo>
                <a:cubicBezTo>
                  <a:pt x="288884" y="279071"/>
                  <a:pt x="287928" y="279230"/>
                  <a:pt x="287131" y="279707"/>
                </a:cubicBezTo>
                <a:lnTo>
                  <a:pt x="166041" y="270160"/>
                </a:lnTo>
                <a:cubicBezTo>
                  <a:pt x="165085" y="269524"/>
                  <a:pt x="164129" y="269047"/>
                  <a:pt x="162854" y="269047"/>
                </a:cubicBezTo>
                <a:lnTo>
                  <a:pt x="84464" y="263319"/>
                </a:lnTo>
                <a:cubicBezTo>
                  <a:pt x="60405" y="258386"/>
                  <a:pt x="44950" y="247248"/>
                  <a:pt x="44950" y="237065"/>
                </a:cubicBezTo>
                <a:cubicBezTo>
                  <a:pt x="44950" y="226723"/>
                  <a:pt x="60405" y="215585"/>
                  <a:pt x="84783" y="210652"/>
                </a:cubicBezTo>
                <a:lnTo>
                  <a:pt x="162854" y="205083"/>
                </a:lnTo>
                <a:cubicBezTo>
                  <a:pt x="164129" y="205083"/>
                  <a:pt x="165085" y="204447"/>
                  <a:pt x="166041" y="203810"/>
                </a:cubicBezTo>
                <a:lnTo>
                  <a:pt x="289840" y="194104"/>
                </a:lnTo>
                <a:lnTo>
                  <a:pt x="289999" y="194104"/>
                </a:lnTo>
                <a:lnTo>
                  <a:pt x="439928" y="183285"/>
                </a:lnTo>
                <a:cubicBezTo>
                  <a:pt x="441044" y="183285"/>
                  <a:pt x="442159" y="182807"/>
                  <a:pt x="443115" y="182012"/>
                </a:cubicBezTo>
                <a:lnTo>
                  <a:pt x="446620" y="181853"/>
                </a:lnTo>
                <a:cubicBezTo>
                  <a:pt x="456180" y="180421"/>
                  <a:pt x="466377" y="179625"/>
                  <a:pt x="477211" y="179466"/>
                </a:cubicBezTo>
                <a:close/>
                <a:moveTo>
                  <a:pt x="18347" y="141272"/>
                </a:moveTo>
                <a:lnTo>
                  <a:pt x="65038" y="141272"/>
                </a:lnTo>
                <a:lnTo>
                  <a:pt x="144236" y="194126"/>
                </a:lnTo>
                <a:lnTo>
                  <a:pt x="111569" y="196673"/>
                </a:lnTo>
                <a:cubicBezTo>
                  <a:pt x="101530" y="196673"/>
                  <a:pt x="92128" y="197629"/>
                  <a:pt x="83363" y="199380"/>
                </a:cubicBezTo>
                <a:lnTo>
                  <a:pt x="69340" y="200335"/>
                </a:lnTo>
                <a:close/>
                <a:moveTo>
                  <a:pt x="5737" y="55394"/>
                </a:moveTo>
                <a:lnTo>
                  <a:pt x="150918" y="55394"/>
                </a:lnTo>
                <a:cubicBezTo>
                  <a:pt x="153946" y="55394"/>
                  <a:pt x="156655" y="57934"/>
                  <a:pt x="156655" y="61110"/>
                </a:cubicBezTo>
                <a:cubicBezTo>
                  <a:pt x="156655" y="64285"/>
                  <a:pt x="153946" y="66826"/>
                  <a:pt x="150918" y="66826"/>
                </a:cubicBezTo>
                <a:lnTo>
                  <a:pt x="5737" y="66826"/>
                </a:lnTo>
                <a:cubicBezTo>
                  <a:pt x="2550" y="66826"/>
                  <a:pt x="0" y="64285"/>
                  <a:pt x="0" y="61110"/>
                </a:cubicBezTo>
                <a:cubicBezTo>
                  <a:pt x="0" y="57934"/>
                  <a:pt x="2550" y="55394"/>
                  <a:pt x="5737" y="55394"/>
                </a:cubicBezTo>
                <a:close/>
                <a:moveTo>
                  <a:pt x="186081" y="11432"/>
                </a:moveTo>
                <a:lnTo>
                  <a:pt x="268947" y="11432"/>
                </a:lnTo>
                <a:lnTo>
                  <a:pt x="426074" y="171981"/>
                </a:lnTo>
                <a:lnTo>
                  <a:pt x="292532" y="182483"/>
                </a:lnTo>
                <a:close/>
                <a:moveTo>
                  <a:pt x="5737" y="0"/>
                </a:moveTo>
                <a:lnTo>
                  <a:pt x="150918" y="0"/>
                </a:lnTo>
                <a:cubicBezTo>
                  <a:pt x="153946" y="0"/>
                  <a:pt x="156655" y="2540"/>
                  <a:pt x="156655" y="5716"/>
                </a:cubicBezTo>
                <a:cubicBezTo>
                  <a:pt x="156655" y="8891"/>
                  <a:pt x="153946" y="11432"/>
                  <a:pt x="150918" y="11432"/>
                </a:cubicBezTo>
                <a:lnTo>
                  <a:pt x="5737" y="11432"/>
                </a:lnTo>
                <a:cubicBezTo>
                  <a:pt x="2550" y="11432"/>
                  <a:pt x="0" y="8891"/>
                  <a:pt x="0" y="5716"/>
                </a:cubicBezTo>
                <a:cubicBezTo>
                  <a:pt x="0" y="2540"/>
                  <a:pt x="2550" y="0"/>
                  <a:pt x="57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374114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29000">
              <a:schemeClr val="accent1">
                <a:lumMod val="75000"/>
                <a:alpha val="49000"/>
              </a:schemeClr>
            </a:gs>
            <a:gs pos="100000">
              <a:srgbClr val="0070C0">
                <a:alpha val="63000"/>
              </a:srgbClr>
            </a:gs>
            <a:gs pos="57000">
              <a:srgbClr val="00B0F0">
                <a:alpha val="46000"/>
              </a:srgb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F7D74847-BF90-480B-AE00-8C4C174455F6}"/>
              </a:ext>
            </a:extLst>
          </p:cNvPr>
          <p:cNvSpPr/>
          <p:nvPr/>
        </p:nvSpPr>
        <p:spPr>
          <a:xfrm>
            <a:off x="0" y="3155182"/>
            <a:ext cx="12192000" cy="793980"/>
          </a:xfrm>
          <a:custGeom>
            <a:avLst/>
            <a:gdLst>
              <a:gd name="connsiteX0" fmla="*/ 0 w 12192000"/>
              <a:gd name="connsiteY0" fmla="*/ 0 h 793980"/>
              <a:gd name="connsiteX1" fmla="*/ 12192000 w 12192000"/>
              <a:gd name="connsiteY1" fmla="*/ 0 h 793980"/>
              <a:gd name="connsiteX2" fmla="*/ 12192000 w 12192000"/>
              <a:gd name="connsiteY2" fmla="*/ 793980 h 793980"/>
              <a:gd name="connsiteX3" fmla="*/ 0 w 12192000"/>
              <a:gd name="connsiteY3" fmla="*/ 793980 h 79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93980">
                <a:moveTo>
                  <a:pt x="0" y="0"/>
                </a:moveTo>
                <a:lnTo>
                  <a:pt x="12192000" y="0"/>
                </a:lnTo>
                <a:lnTo>
                  <a:pt x="12192000" y="793980"/>
                </a:lnTo>
                <a:lnTo>
                  <a:pt x="0" y="79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39A386F-7596-47DA-A4DD-4E6FF4B1BF86}"/>
              </a:ext>
            </a:extLst>
          </p:cNvPr>
          <p:cNvCxnSpPr>
            <a:cxnSpLocks/>
          </p:cNvCxnSpPr>
          <p:nvPr/>
        </p:nvCxnSpPr>
        <p:spPr>
          <a:xfrm>
            <a:off x="0" y="3552172"/>
            <a:ext cx="12192000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irplane-flying_29010">
            <a:extLst>
              <a:ext uri="{FF2B5EF4-FFF2-40B4-BE49-F238E27FC236}">
                <a16:creationId xmlns:a16="http://schemas.microsoft.com/office/drawing/2014/main" id="{ED23F984-9165-4F2A-A617-669212AEF11E}"/>
              </a:ext>
            </a:extLst>
          </p:cNvPr>
          <p:cNvSpPr>
            <a:spLocks noChangeAspect="1"/>
          </p:cNvSpPr>
          <p:nvPr/>
        </p:nvSpPr>
        <p:spPr bwMode="auto">
          <a:xfrm>
            <a:off x="4285937" y="3296778"/>
            <a:ext cx="609685" cy="472561"/>
          </a:xfrm>
          <a:custGeom>
            <a:avLst/>
            <a:gdLst>
              <a:gd name="connsiteX0" fmla="*/ 5737 w 609614"/>
              <a:gd name="connsiteY0" fmla="*/ 461074 h 472506"/>
              <a:gd name="connsiteX1" fmla="*/ 150918 w 609614"/>
              <a:gd name="connsiteY1" fmla="*/ 461074 h 472506"/>
              <a:gd name="connsiteX2" fmla="*/ 156655 w 609614"/>
              <a:gd name="connsiteY2" fmla="*/ 466790 h 472506"/>
              <a:gd name="connsiteX3" fmla="*/ 150918 w 609614"/>
              <a:gd name="connsiteY3" fmla="*/ 472506 h 472506"/>
              <a:gd name="connsiteX4" fmla="*/ 5737 w 609614"/>
              <a:gd name="connsiteY4" fmla="*/ 472506 h 472506"/>
              <a:gd name="connsiteX5" fmla="*/ 0 w 609614"/>
              <a:gd name="connsiteY5" fmla="*/ 466790 h 472506"/>
              <a:gd name="connsiteX6" fmla="*/ 5737 w 609614"/>
              <a:gd name="connsiteY6" fmla="*/ 461074 h 472506"/>
              <a:gd name="connsiteX7" fmla="*/ 5737 w 609614"/>
              <a:gd name="connsiteY7" fmla="*/ 405681 h 472506"/>
              <a:gd name="connsiteX8" fmla="*/ 150918 w 609614"/>
              <a:gd name="connsiteY8" fmla="*/ 405681 h 472506"/>
              <a:gd name="connsiteX9" fmla="*/ 156655 w 609614"/>
              <a:gd name="connsiteY9" fmla="*/ 411432 h 472506"/>
              <a:gd name="connsiteX10" fmla="*/ 150918 w 609614"/>
              <a:gd name="connsiteY10" fmla="*/ 417183 h 472506"/>
              <a:gd name="connsiteX11" fmla="*/ 5737 w 609614"/>
              <a:gd name="connsiteY11" fmla="*/ 417183 h 472506"/>
              <a:gd name="connsiteX12" fmla="*/ 0 w 609614"/>
              <a:gd name="connsiteY12" fmla="*/ 411432 h 472506"/>
              <a:gd name="connsiteX13" fmla="*/ 5737 w 609614"/>
              <a:gd name="connsiteY13" fmla="*/ 405681 h 472506"/>
              <a:gd name="connsiteX14" fmla="*/ 292063 w 609614"/>
              <a:gd name="connsiteY14" fmla="*/ 291647 h 472506"/>
              <a:gd name="connsiteX15" fmla="*/ 425298 w 609614"/>
              <a:gd name="connsiteY15" fmla="*/ 301988 h 472506"/>
              <a:gd name="connsiteX16" fmla="*/ 268955 w 609614"/>
              <a:gd name="connsiteY16" fmla="*/ 461710 h 472506"/>
              <a:gd name="connsiteX17" fmla="*/ 186081 w 609614"/>
              <a:gd name="connsiteY17" fmla="*/ 461710 h 472506"/>
              <a:gd name="connsiteX18" fmla="*/ 69312 w 609614"/>
              <a:gd name="connsiteY18" fmla="*/ 273653 h 472506"/>
              <a:gd name="connsiteX19" fmla="*/ 83008 w 609614"/>
              <a:gd name="connsiteY19" fmla="*/ 274608 h 472506"/>
              <a:gd name="connsiteX20" fmla="*/ 111038 w 609614"/>
              <a:gd name="connsiteY20" fmla="*/ 277315 h 472506"/>
              <a:gd name="connsiteX21" fmla="*/ 144165 w 609614"/>
              <a:gd name="connsiteY21" fmla="*/ 280021 h 472506"/>
              <a:gd name="connsiteX22" fmla="*/ 65011 w 609614"/>
              <a:gd name="connsiteY22" fmla="*/ 332716 h 472506"/>
              <a:gd name="connsiteX23" fmla="*/ 18347 w 609614"/>
              <a:gd name="connsiteY23" fmla="*/ 332716 h 472506"/>
              <a:gd name="connsiteX24" fmla="*/ 478167 w 609614"/>
              <a:gd name="connsiteY24" fmla="*/ 179307 h 472506"/>
              <a:gd name="connsiteX25" fmla="*/ 478805 w 609614"/>
              <a:gd name="connsiteY25" fmla="*/ 179307 h 472506"/>
              <a:gd name="connsiteX26" fmla="*/ 482947 w 609614"/>
              <a:gd name="connsiteY26" fmla="*/ 179307 h 472506"/>
              <a:gd name="connsiteX27" fmla="*/ 609614 w 609614"/>
              <a:gd name="connsiteY27" fmla="*/ 237065 h 472506"/>
              <a:gd name="connsiteX28" fmla="*/ 482947 w 609614"/>
              <a:gd name="connsiteY28" fmla="*/ 294823 h 472506"/>
              <a:gd name="connsiteX29" fmla="*/ 478805 w 609614"/>
              <a:gd name="connsiteY29" fmla="*/ 294664 h 472506"/>
              <a:gd name="connsiteX30" fmla="*/ 478645 w 609614"/>
              <a:gd name="connsiteY30" fmla="*/ 294664 h 472506"/>
              <a:gd name="connsiteX31" fmla="*/ 478008 w 609614"/>
              <a:gd name="connsiteY31" fmla="*/ 294664 h 472506"/>
              <a:gd name="connsiteX32" fmla="*/ 476893 w 609614"/>
              <a:gd name="connsiteY32" fmla="*/ 294664 h 472506"/>
              <a:gd name="connsiteX33" fmla="*/ 446301 w 609614"/>
              <a:gd name="connsiteY33" fmla="*/ 292118 h 472506"/>
              <a:gd name="connsiteX34" fmla="*/ 443593 w 609614"/>
              <a:gd name="connsiteY34" fmla="*/ 291959 h 472506"/>
              <a:gd name="connsiteX35" fmla="*/ 439928 w 609614"/>
              <a:gd name="connsiteY35" fmla="*/ 289890 h 472506"/>
              <a:gd name="connsiteX36" fmla="*/ 289999 w 609614"/>
              <a:gd name="connsiteY36" fmla="*/ 279230 h 472506"/>
              <a:gd name="connsiteX37" fmla="*/ 287131 w 609614"/>
              <a:gd name="connsiteY37" fmla="*/ 279707 h 472506"/>
              <a:gd name="connsiteX38" fmla="*/ 166041 w 609614"/>
              <a:gd name="connsiteY38" fmla="*/ 270160 h 472506"/>
              <a:gd name="connsiteX39" fmla="*/ 162854 w 609614"/>
              <a:gd name="connsiteY39" fmla="*/ 269047 h 472506"/>
              <a:gd name="connsiteX40" fmla="*/ 84464 w 609614"/>
              <a:gd name="connsiteY40" fmla="*/ 263319 h 472506"/>
              <a:gd name="connsiteX41" fmla="*/ 44950 w 609614"/>
              <a:gd name="connsiteY41" fmla="*/ 237065 h 472506"/>
              <a:gd name="connsiteX42" fmla="*/ 84783 w 609614"/>
              <a:gd name="connsiteY42" fmla="*/ 210652 h 472506"/>
              <a:gd name="connsiteX43" fmla="*/ 162854 w 609614"/>
              <a:gd name="connsiteY43" fmla="*/ 205083 h 472506"/>
              <a:gd name="connsiteX44" fmla="*/ 166041 w 609614"/>
              <a:gd name="connsiteY44" fmla="*/ 203810 h 472506"/>
              <a:gd name="connsiteX45" fmla="*/ 289840 w 609614"/>
              <a:gd name="connsiteY45" fmla="*/ 194104 h 472506"/>
              <a:gd name="connsiteX46" fmla="*/ 289999 w 609614"/>
              <a:gd name="connsiteY46" fmla="*/ 194104 h 472506"/>
              <a:gd name="connsiteX47" fmla="*/ 439928 w 609614"/>
              <a:gd name="connsiteY47" fmla="*/ 183285 h 472506"/>
              <a:gd name="connsiteX48" fmla="*/ 443115 w 609614"/>
              <a:gd name="connsiteY48" fmla="*/ 182012 h 472506"/>
              <a:gd name="connsiteX49" fmla="*/ 446620 w 609614"/>
              <a:gd name="connsiteY49" fmla="*/ 181853 h 472506"/>
              <a:gd name="connsiteX50" fmla="*/ 477211 w 609614"/>
              <a:gd name="connsiteY50" fmla="*/ 179466 h 472506"/>
              <a:gd name="connsiteX51" fmla="*/ 18347 w 609614"/>
              <a:gd name="connsiteY51" fmla="*/ 141272 h 472506"/>
              <a:gd name="connsiteX52" fmla="*/ 65038 w 609614"/>
              <a:gd name="connsiteY52" fmla="*/ 141272 h 472506"/>
              <a:gd name="connsiteX53" fmla="*/ 144236 w 609614"/>
              <a:gd name="connsiteY53" fmla="*/ 194126 h 472506"/>
              <a:gd name="connsiteX54" fmla="*/ 111569 w 609614"/>
              <a:gd name="connsiteY54" fmla="*/ 196673 h 472506"/>
              <a:gd name="connsiteX55" fmla="*/ 83363 w 609614"/>
              <a:gd name="connsiteY55" fmla="*/ 199380 h 472506"/>
              <a:gd name="connsiteX56" fmla="*/ 69340 w 609614"/>
              <a:gd name="connsiteY56" fmla="*/ 200335 h 472506"/>
              <a:gd name="connsiteX57" fmla="*/ 5737 w 609614"/>
              <a:gd name="connsiteY57" fmla="*/ 55394 h 472506"/>
              <a:gd name="connsiteX58" fmla="*/ 150918 w 609614"/>
              <a:gd name="connsiteY58" fmla="*/ 55394 h 472506"/>
              <a:gd name="connsiteX59" fmla="*/ 156655 w 609614"/>
              <a:gd name="connsiteY59" fmla="*/ 61110 h 472506"/>
              <a:gd name="connsiteX60" fmla="*/ 150918 w 609614"/>
              <a:gd name="connsiteY60" fmla="*/ 66826 h 472506"/>
              <a:gd name="connsiteX61" fmla="*/ 5737 w 609614"/>
              <a:gd name="connsiteY61" fmla="*/ 66826 h 472506"/>
              <a:gd name="connsiteX62" fmla="*/ 0 w 609614"/>
              <a:gd name="connsiteY62" fmla="*/ 61110 h 472506"/>
              <a:gd name="connsiteX63" fmla="*/ 5737 w 609614"/>
              <a:gd name="connsiteY63" fmla="*/ 55394 h 472506"/>
              <a:gd name="connsiteX64" fmla="*/ 186081 w 609614"/>
              <a:gd name="connsiteY64" fmla="*/ 11432 h 472506"/>
              <a:gd name="connsiteX65" fmla="*/ 268947 w 609614"/>
              <a:gd name="connsiteY65" fmla="*/ 11432 h 472506"/>
              <a:gd name="connsiteX66" fmla="*/ 426074 w 609614"/>
              <a:gd name="connsiteY66" fmla="*/ 171981 h 472506"/>
              <a:gd name="connsiteX67" fmla="*/ 292532 w 609614"/>
              <a:gd name="connsiteY67" fmla="*/ 182483 h 472506"/>
              <a:gd name="connsiteX68" fmla="*/ 5737 w 609614"/>
              <a:gd name="connsiteY68" fmla="*/ 0 h 472506"/>
              <a:gd name="connsiteX69" fmla="*/ 150918 w 609614"/>
              <a:gd name="connsiteY69" fmla="*/ 0 h 472506"/>
              <a:gd name="connsiteX70" fmla="*/ 156655 w 609614"/>
              <a:gd name="connsiteY70" fmla="*/ 5716 h 472506"/>
              <a:gd name="connsiteX71" fmla="*/ 150918 w 609614"/>
              <a:gd name="connsiteY71" fmla="*/ 11432 h 472506"/>
              <a:gd name="connsiteX72" fmla="*/ 5737 w 609614"/>
              <a:gd name="connsiteY72" fmla="*/ 11432 h 472506"/>
              <a:gd name="connsiteX73" fmla="*/ 0 w 609614"/>
              <a:gd name="connsiteY73" fmla="*/ 5716 h 472506"/>
              <a:gd name="connsiteX74" fmla="*/ 5737 w 609614"/>
              <a:gd name="connsiteY74" fmla="*/ 0 h 47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9614" h="472506">
                <a:moveTo>
                  <a:pt x="5737" y="461074"/>
                </a:moveTo>
                <a:lnTo>
                  <a:pt x="150918" y="461074"/>
                </a:lnTo>
                <a:cubicBezTo>
                  <a:pt x="153946" y="461074"/>
                  <a:pt x="156655" y="463615"/>
                  <a:pt x="156655" y="466790"/>
                </a:cubicBezTo>
                <a:cubicBezTo>
                  <a:pt x="156655" y="469966"/>
                  <a:pt x="153946" y="472506"/>
                  <a:pt x="150918" y="472506"/>
                </a:cubicBezTo>
                <a:lnTo>
                  <a:pt x="5737" y="472506"/>
                </a:lnTo>
                <a:cubicBezTo>
                  <a:pt x="2550" y="472506"/>
                  <a:pt x="0" y="469966"/>
                  <a:pt x="0" y="466790"/>
                </a:cubicBezTo>
                <a:cubicBezTo>
                  <a:pt x="0" y="463615"/>
                  <a:pt x="2550" y="461074"/>
                  <a:pt x="5737" y="461074"/>
                </a:cubicBezTo>
                <a:close/>
                <a:moveTo>
                  <a:pt x="5737" y="405681"/>
                </a:moveTo>
                <a:lnTo>
                  <a:pt x="150918" y="405681"/>
                </a:lnTo>
                <a:cubicBezTo>
                  <a:pt x="153946" y="405681"/>
                  <a:pt x="156655" y="408237"/>
                  <a:pt x="156655" y="411432"/>
                </a:cubicBezTo>
                <a:cubicBezTo>
                  <a:pt x="156655" y="414627"/>
                  <a:pt x="153946" y="417183"/>
                  <a:pt x="150918" y="417183"/>
                </a:cubicBezTo>
                <a:lnTo>
                  <a:pt x="5737" y="417183"/>
                </a:lnTo>
                <a:cubicBezTo>
                  <a:pt x="2550" y="417183"/>
                  <a:pt x="0" y="414627"/>
                  <a:pt x="0" y="411432"/>
                </a:cubicBezTo>
                <a:cubicBezTo>
                  <a:pt x="0" y="408237"/>
                  <a:pt x="2550" y="405681"/>
                  <a:pt x="5737" y="405681"/>
                </a:cubicBezTo>
                <a:close/>
                <a:moveTo>
                  <a:pt x="292063" y="291647"/>
                </a:moveTo>
                <a:lnTo>
                  <a:pt x="425298" y="301988"/>
                </a:lnTo>
                <a:lnTo>
                  <a:pt x="268955" y="461710"/>
                </a:lnTo>
                <a:lnTo>
                  <a:pt x="186081" y="461710"/>
                </a:lnTo>
                <a:close/>
                <a:moveTo>
                  <a:pt x="69312" y="273653"/>
                </a:moveTo>
                <a:lnTo>
                  <a:pt x="83008" y="274608"/>
                </a:lnTo>
                <a:cubicBezTo>
                  <a:pt x="91768" y="276359"/>
                  <a:pt x="101005" y="277315"/>
                  <a:pt x="111038" y="277315"/>
                </a:cubicBezTo>
                <a:lnTo>
                  <a:pt x="144165" y="280021"/>
                </a:lnTo>
                <a:lnTo>
                  <a:pt x="65011" y="332716"/>
                </a:lnTo>
                <a:lnTo>
                  <a:pt x="18347" y="332716"/>
                </a:lnTo>
                <a:close/>
                <a:moveTo>
                  <a:pt x="478167" y="179307"/>
                </a:moveTo>
                <a:cubicBezTo>
                  <a:pt x="478327" y="179307"/>
                  <a:pt x="478645" y="179307"/>
                  <a:pt x="478805" y="179307"/>
                </a:cubicBezTo>
                <a:lnTo>
                  <a:pt x="482947" y="179307"/>
                </a:lnTo>
                <a:cubicBezTo>
                  <a:pt x="551618" y="179307"/>
                  <a:pt x="609614" y="205720"/>
                  <a:pt x="609614" y="237065"/>
                </a:cubicBezTo>
                <a:cubicBezTo>
                  <a:pt x="609614" y="268251"/>
                  <a:pt x="551618" y="294823"/>
                  <a:pt x="482947" y="294823"/>
                </a:cubicBezTo>
                <a:lnTo>
                  <a:pt x="478805" y="294664"/>
                </a:lnTo>
                <a:lnTo>
                  <a:pt x="478645" y="294664"/>
                </a:lnTo>
                <a:cubicBezTo>
                  <a:pt x="478486" y="294664"/>
                  <a:pt x="478327" y="294664"/>
                  <a:pt x="478008" y="294664"/>
                </a:cubicBezTo>
                <a:lnTo>
                  <a:pt x="476893" y="294664"/>
                </a:lnTo>
                <a:cubicBezTo>
                  <a:pt x="466377" y="294346"/>
                  <a:pt x="456180" y="293550"/>
                  <a:pt x="446301" y="292118"/>
                </a:cubicBezTo>
                <a:lnTo>
                  <a:pt x="443593" y="291959"/>
                </a:lnTo>
                <a:cubicBezTo>
                  <a:pt x="442637" y="290845"/>
                  <a:pt x="441522" y="290050"/>
                  <a:pt x="439928" y="289890"/>
                </a:cubicBezTo>
                <a:lnTo>
                  <a:pt x="289999" y="279230"/>
                </a:lnTo>
                <a:cubicBezTo>
                  <a:pt x="288884" y="279071"/>
                  <a:pt x="287928" y="279230"/>
                  <a:pt x="287131" y="279707"/>
                </a:cubicBezTo>
                <a:lnTo>
                  <a:pt x="166041" y="270160"/>
                </a:lnTo>
                <a:cubicBezTo>
                  <a:pt x="165085" y="269524"/>
                  <a:pt x="164129" y="269047"/>
                  <a:pt x="162854" y="269047"/>
                </a:cubicBezTo>
                <a:lnTo>
                  <a:pt x="84464" y="263319"/>
                </a:lnTo>
                <a:cubicBezTo>
                  <a:pt x="60405" y="258386"/>
                  <a:pt x="44950" y="247248"/>
                  <a:pt x="44950" y="237065"/>
                </a:cubicBezTo>
                <a:cubicBezTo>
                  <a:pt x="44950" y="226723"/>
                  <a:pt x="60405" y="215585"/>
                  <a:pt x="84783" y="210652"/>
                </a:cubicBezTo>
                <a:lnTo>
                  <a:pt x="162854" y="205083"/>
                </a:lnTo>
                <a:cubicBezTo>
                  <a:pt x="164129" y="205083"/>
                  <a:pt x="165085" y="204447"/>
                  <a:pt x="166041" y="203810"/>
                </a:cubicBezTo>
                <a:lnTo>
                  <a:pt x="289840" y="194104"/>
                </a:lnTo>
                <a:lnTo>
                  <a:pt x="289999" y="194104"/>
                </a:lnTo>
                <a:lnTo>
                  <a:pt x="439928" y="183285"/>
                </a:lnTo>
                <a:cubicBezTo>
                  <a:pt x="441044" y="183285"/>
                  <a:pt x="442159" y="182807"/>
                  <a:pt x="443115" y="182012"/>
                </a:cubicBezTo>
                <a:lnTo>
                  <a:pt x="446620" y="181853"/>
                </a:lnTo>
                <a:cubicBezTo>
                  <a:pt x="456180" y="180421"/>
                  <a:pt x="466377" y="179625"/>
                  <a:pt x="477211" y="179466"/>
                </a:cubicBezTo>
                <a:close/>
                <a:moveTo>
                  <a:pt x="18347" y="141272"/>
                </a:moveTo>
                <a:lnTo>
                  <a:pt x="65038" y="141272"/>
                </a:lnTo>
                <a:lnTo>
                  <a:pt x="144236" y="194126"/>
                </a:lnTo>
                <a:lnTo>
                  <a:pt x="111569" y="196673"/>
                </a:lnTo>
                <a:cubicBezTo>
                  <a:pt x="101530" y="196673"/>
                  <a:pt x="92128" y="197629"/>
                  <a:pt x="83363" y="199380"/>
                </a:cubicBezTo>
                <a:lnTo>
                  <a:pt x="69340" y="200335"/>
                </a:lnTo>
                <a:close/>
                <a:moveTo>
                  <a:pt x="5737" y="55394"/>
                </a:moveTo>
                <a:lnTo>
                  <a:pt x="150918" y="55394"/>
                </a:lnTo>
                <a:cubicBezTo>
                  <a:pt x="153946" y="55394"/>
                  <a:pt x="156655" y="57934"/>
                  <a:pt x="156655" y="61110"/>
                </a:cubicBezTo>
                <a:cubicBezTo>
                  <a:pt x="156655" y="64285"/>
                  <a:pt x="153946" y="66826"/>
                  <a:pt x="150918" y="66826"/>
                </a:cubicBezTo>
                <a:lnTo>
                  <a:pt x="5737" y="66826"/>
                </a:lnTo>
                <a:cubicBezTo>
                  <a:pt x="2550" y="66826"/>
                  <a:pt x="0" y="64285"/>
                  <a:pt x="0" y="61110"/>
                </a:cubicBezTo>
                <a:cubicBezTo>
                  <a:pt x="0" y="57934"/>
                  <a:pt x="2550" y="55394"/>
                  <a:pt x="5737" y="55394"/>
                </a:cubicBezTo>
                <a:close/>
                <a:moveTo>
                  <a:pt x="186081" y="11432"/>
                </a:moveTo>
                <a:lnTo>
                  <a:pt x="268947" y="11432"/>
                </a:lnTo>
                <a:lnTo>
                  <a:pt x="426074" y="171981"/>
                </a:lnTo>
                <a:lnTo>
                  <a:pt x="292532" y="182483"/>
                </a:lnTo>
                <a:close/>
                <a:moveTo>
                  <a:pt x="5737" y="0"/>
                </a:moveTo>
                <a:lnTo>
                  <a:pt x="150918" y="0"/>
                </a:lnTo>
                <a:cubicBezTo>
                  <a:pt x="153946" y="0"/>
                  <a:pt x="156655" y="2540"/>
                  <a:pt x="156655" y="5716"/>
                </a:cubicBezTo>
                <a:cubicBezTo>
                  <a:pt x="156655" y="8891"/>
                  <a:pt x="153946" y="11432"/>
                  <a:pt x="150918" y="11432"/>
                </a:cubicBezTo>
                <a:lnTo>
                  <a:pt x="5737" y="11432"/>
                </a:lnTo>
                <a:cubicBezTo>
                  <a:pt x="2550" y="11432"/>
                  <a:pt x="0" y="8891"/>
                  <a:pt x="0" y="5716"/>
                </a:cubicBezTo>
                <a:cubicBezTo>
                  <a:pt x="0" y="2540"/>
                  <a:pt x="2550" y="0"/>
                  <a:pt x="57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4A190A0-E3E3-47F5-92E5-6D07B73CE3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175" y="549275"/>
            <a:ext cx="10824500" cy="389098"/>
          </a:xfrm>
        </p:spPr>
        <p:txBody>
          <a:bodyPr/>
          <a:lstStyle/>
          <a:p>
            <a:r>
              <a:rPr lang="zh-CN" altLang="en-US" dirty="0"/>
              <a:t>两页相连的很长的时间轴</a:t>
            </a:r>
          </a:p>
          <a:p>
            <a:endParaRPr lang="zh-CN" altLang="en-US" dirty="0"/>
          </a:p>
        </p:txBody>
      </p: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C9FEBED9-DE5D-45D5-9C22-5A161E6F9EDA}"/>
              </a:ext>
            </a:extLst>
          </p:cNvPr>
          <p:cNvGrpSpPr/>
          <p:nvPr/>
        </p:nvGrpSpPr>
        <p:grpSpPr>
          <a:xfrm>
            <a:off x="3199855" y="3834105"/>
            <a:ext cx="2121184" cy="1638876"/>
            <a:chOff x="3726110" y="3793366"/>
            <a:chExt cx="2121184" cy="1638876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63E8B796-E518-44CB-90C2-A1407ABE1AD4}"/>
                </a:ext>
              </a:extLst>
            </p:cNvPr>
            <p:cNvSpPr/>
            <p:nvPr/>
          </p:nvSpPr>
          <p:spPr>
            <a:xfrm>
              <a:off x="3852206" y="4665367"/>
              <a:ext cx="1995088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FA5A6FB6-B6F2-442D-9CDF-27A9E176DA84}"/>
                </a:ext>
              </a:extLst>
            </p:cNvPr>
            <p:cNvGrpSpPr/>
            <p:nvPr/>
          </p:nvGrpSpPr>
          <p:grpSpPr>
            <a:xfrm>
              <a:off x="3726110" y="3793366"/>
              <a:ext cx="237784" cy="237784"/>
              <a:chOff x="1344460" y="1611965"/>
              <a:chExt cx="570700" cy="570700"/>
            </a:xfrm>
          </p:grpSpPr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F315E06D-01CE-41D4-81D2-9026B37FA3D9}"/>
                  </a:ext>
                </a:extLst>
              </p:cNvPr>
              <p:cNvSpPr/>
              <p:nvPr/>
            </p:nvSpPr>
            <p:spPr>
              <a:xfrm>
                <a:off x="1435261" y="1702766"/>
                <a:ext cx="389098" cy="3890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 w="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24C11C92-EDAE-418C-A02B-7F26A1F60185}"/>
                  </a:ext>
                </a:extLst>
              </p:cNvPr>
              <p:cNvSpPr/>
              <p:nvPr/>
            </p:nvSpPr>
            <p:spPr>
              <a:xfrm>
                <a:off x="1344460" y="1611965"/>
                <a:ext cx="570700" cy="570700"/>
              </a:xfrm>
              <a:prstGeom prst="ellipse">
                <a:avLst/>
              </a:prstGeom>
              <a:noFill/>
              <a:ln w="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86B17240-F1D7-449A-9AA3-D7D6D300B57F}"/>
                </a:ext>
              </a:extLst>
            </p:cNvPr>
            <p:cNvGrpSpPr/>
            <p:nvPr/>
          </p:nvGrpSpPr>
          <p:grpSpPr>
            <a:xfrm>
              <a:off x="3854147" y="4025625"/>
              <a:ext cx="219494" cy="1406617"/>
              <a:chOff x="628866" y="3968382"/>
              <a:chExt cx="219494" cy="1406617"/>
            </a:xfrm>
          </p:grpSpPr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6BEAA0C0-76E9-4639-B338-B936CC847E1C}"/>
                  </a:ext>
                </a:extLst>
              </p:cNvPr>
              <p:cNvCxnSpPr/>
              <p:nvPr/>
            </p:nvCxnSpPr>
            <p:spPr>
              <a:xfrm>
                <a:off x="628866" y="3968382"/>
                <a:ext cx="0" cy="1406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D4D06BE2-45A8-414D-8352-A85201717273}"/>
                  </a:ext>
                </a:extLst>
              </p:cNvPr>
              <p:cNvCxnSpPr/>
              <p:nvPr/>
            </p:nvCxnSpPr>
            <p:spPr>
              <a:xfrm>
                <a:off x="628866" y="5374999"/>
                <a:ext cx="2194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31FE8CB-1E98-48AA-9C92-F5F66D32590F}"/>
                </a:ext>
              </a:extLst>
            </p:cNvPr>
            <p:cNvSpPr/>
            <p:nvPr/>
          </p:nvSpPr>
          <p:spPr>
            <a:xfrm>
              <a:off x="3865105" y="4190126"/>
              <a:ext cx="1383712" cy="506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chemeClr val="accent1"/>
                      </a:gs>
                      <a:gs pos="99000">
                        <a:schemeClr val="accent2"/>
                      </a:gs>
                    </a:gsLst>
                    <a:lin ang="0" scaled="1"/>
                    <a:tileRect/>
                  </a:gradFill>
                  <a:latin typeface="+mj-lt"/>
                </a:rPr>
                <a:t>2018.1.1</a:t>
              </a:r>
              <a:endPara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endParaRP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2B6CD128-C3E0-4C52-A318-D84B37AF3B6B}"/>
              </a:ext>
            </a:extLst>
          </p:cNvPr>
          <p:cNvGrpSpPr/>
          <p:nvPr/>
        </p:nvGrpSpPr>
        <p:grpSpPr>
          <a:xfrm>
            <a:off x="7005295" y="3834105"/>
            <a:ext cx="2075077" cy="1666739"/>
            <a:chOff x="7005295" y="3706781"/>
            <a:chExt cx="2075077" cy="1666739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C584257-1CFD-44D6-9B52-9F8F39AAAD23}"/>
                </a:ext>
              </a:extLst>
            </p:cNvPr>
            <p:cNvSpPr/>
            <p:nvPr/>
          </p:nvSpPr>
          <p:spPr>
            <a:xfrm>
              <a:off x="7157656" y="4646695"/>
              <a:ext cx="1922716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DE555419-225F-4C14-96C8-5F927A8816B1}"/>
                </a:ext>
              </a:extLst>
            </p:cNvPr>
            <p:cNvGrpSpPr/>
            <p:nvPr/>
          </p:nvGrpSpPr>
          <p:grpSpPr>
            <a:xfrm>
              <a:off x="7005295" y="3706781"/>
              <a:ext cx="237784" cy="237784"/>
              <a:chOff x="1344460" y="1611965"/>
              <a:chExt cx="570700" cy="570700"/>
            </a:xfrm>
          </p:grpSpPr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3DA80A6E-4372-4A25-9D5D-D8FDF56AFDC4}"/>
                  </a:ext>
                </a:extLst>
              </p:cNvPr>
              <p:cNvSpPr/>
              <p:nvPr/>
            </p:nvSpPr>
            <p:spPr>
              <a:xfrm>
                <a:off x="1435261" y="1702766"/>
                <a:ext cx="389098" cy="3890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 w="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59F8B3EB-FEFD-4E0A-9BA5-B8D0C6F4956F}"/>
                  </a:ext>
                </a:extLst>
              </p:cNvPr>
              <p:cNvSpPr/>
              <p:nvPr/>
            </p:nvSpPr>
            <p:spPr>
              <a:xfrm>
                <a:off x="1344460" y="1611965"/>
                <a:ext cx="570700" cy="570700"/>
              </a:xfrm>
              <a:prstGeom prst="ellipse">
                <a:avLst/>
              </a:prstGeom>
              <a:noFill/>
              <a:ln w="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C3001A9F-0B37-4AAD-95AA-B26F886400DA}"/>
                </a:ext>
              </a:extLst>
            </p:cNvPr>
            <p:cNvGrpSpPr/>
            <p:nvPr/>
          </p:nvGrpSpPr>
          <p:grpSpPr>
            <a:xfrm>
              <a:off x="7135417" y="3966903"/>
              <a:ext cx="219494" cy="1406617"/>
              <a:chOff x="628866" y="3968382"/>
              <a:chExt cx="219494" cy="1406617"/>
            </a:xfrm>
          </p:grpSpPr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2B2CC199-34E0-4B56-8BEA-D61E070B8745}"/>
                  </a:ext>
                </a:extLst>
              </p:cNvPr>
              <p:cNvCxnSpPr/>
              <p:nvPr/>
            </p:nvCxnSpPr>
            <p:spPr>
              <a:xfrm>
                <a:off x="628866" y="3968382"/>
                <a:ext cx="0" cy="1406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672B843B-ED91-4DBF-BE3B-48DF57EDDE37}"/>
                  </a:ext>
                </a:extLst>
              </p:cNvPr>
              <p:cNvCxnSpPr/>
              <p:nvPr/>
            </p:nvCxnSpPr>
            <p:spPr>
              <a:xfrm>
                <a:off x="628866" y="5374999"/>
                <a:ext cx="2194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61C6C08D-C491-4BD5-B46D-C61E81639927}"/>
                </a:ext>
              </a:extLst>
            </p:cNvPr>
            <p:cNvSpPr/>
            <p:nvPr/>
          </p:nvSpPr>
          <p:spPr>
            <a:xfrm>
              <a:off x="7202887" y="4171454"/>
              <a:ext cx="1383712" cy="506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chemeClr val="accent1"/>
                      </a:gs>
                      <a:gs pos="99000">
                        <a:schemeClr val="accent2"/>
                      </a:gs>
                    </a:gsLst>
                    <a:lin ang="0" scaled="1"/>
                    <a:tileRect/>
                  </a:gradFill>
                  <a:latin typeface="+mj-lt"/>
                </a:rPr>
                <a:t>2018.1.1</a:t>
              </a:r>
              <a:endPara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0C3776-1CAC-4AE8-B4EA-E9D95BDE4833}"/>
              </a:ext>
            </a:extLst>
          </p:cNvPr>
          <p:cNvGrpSpPr/>
          <p:nvPr/>
        </p:nvGrpSpPr>
        <p:grpSpPr>
          <a:xfrm>
            <a:off x="1432207" y="1613916"/>
            <a:ext cx="3452805" cy="1674070"/>
            <a:chOff x="1432207" y="1613916"/>
            <a:chExt cx="3452805" cy="1674070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1951ABE1-736B-4B4F-AB00-BF610444B45C}"/>
                </a:ext>
              </a:extLst>
            </p:cNvPr>
            <p:cNvSpPr/>
            <p:nvPr/>
          </p:nvSpPr>
          <p:spPr>
            <a:xfrm>
              <a:off x="1577102" y="2065217"/>
              <a:ext cx="3307910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在这里输入解释文字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在这里输入解释文字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B297BDA6-D0CF-45A2-B59D-C46942D28439}"/>
                </a:ext>
              </a:extLst>
            </p:cNvPr>
            <p:cNvGrpSpPr/>
            <p:nvPr/>
          </p:nvGrpSpPr>
          <p:grpSpPr>
            <a:xfrm>
              <a:off x="1432207" y="1613916"/>
              <a:ext cx="1528607" cy="1674070"/>
              <a:chOff x="2821169" y="1683366"/>
              <a:chExt cx="1528607" cy="1674070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92FDC845-BC38-4B87-88AA-86D97B88822E}"/>
                  </a:ext>
                </a:extLst>
              </p:cNvPr>
              <p:cNvSpPr/>
              <p:nvPr/>
            </p:nvSpPr>
            <p:spPr>
              <a:xfrm>
                <a:off x="2966064" y="1702766"/>
                <a:ext cx="1383712" cy="5061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2000" dirty="0">
                    <a:gradFill flip="none" rotWithShape="1">
                      <a:gsLst>
                        <a:gs pos="0">
                          <a:schemeClr val="accent1"/>
                        </a:gs>
                        <a:gs pos="99000">
                          <a:schemeClr val="accent2"/>
                        </a:gs>
                      </a:gsLst>
                      <a:lin ang="0" scaled="1"/>
                      <a:tileRect/>
                    </a:gradFill>
                    <a:latin typeface="+mj-lt"/>
                    <a:ea typeface="+mj-ea"/>
                  </a:rPr>
                  <a:t>2018.1.1</a:t>
                </a:r>
                <a:endParaRPr lang="zh-CN" altLang="en-US" sz="2000" dirty="0">
                  <a:gradFill flip="none" rotWithShape="1">
                    <a:gsLst>
                      <a:gs pos="0">
                        <a:schemeClr val="accent1"/>
                      </a:gs>
                      <a:gs pos="99000">
                        <a:schemeClr val="accent2"/>
                      </a:gs>
                    </a:gsLst>
                    <a:lin ang="0" scaled="1"/>
                    <a:tileRect/>
                  </a:gradFill>
                  <a:latin typeface="+mj-lt"/>
                  <a:ea typeface="+mj-ea"/>
                </a:endParaRPr>
              </a:p>
            </p:txBody>
          </p: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42E9EF4C-8995-47FA-99E6-2C7AE9270D2D}"/>
                  </a:ext>
                </a:extLst>
              </p:cNvPr>
              <p:cNvGrpSpPr/>
              <p:nvPr/>
            </p:nvGrpSpPr>
            <p:grpSpPr>
              <a:xfrm>
                <a:off x="2821169" y="3119652"/>
                <a:ext cx="237784" cy="237784"/>
                <a:chOff x="1344460" y="1611965"/>
                <a:chExt cx="570700" cy="570700"/>
              </a:xfrm>
            </p:grpSpPr>
            <p:sp>
              <p:nvSpPr>
                <p:cNvPr id="157" name="椭圆 156">
                  <a:extLst>
                    <a:ext uri="{FF2B5EF4-FFF2-40B4-BE49-F238E27FC236}">
                      <a16:creationId xmlns:a16="http://schemas.microsoft.com/office/drawing/2014/main" id="{92F31AB7-58EE-4A25-91A8-ED869C49B0F6}"/>
                    </a:ext>
                  </a:extLst>
                </p:cNvPr>
                <p:cNvSpPr/>
                <p:nvPr/>
              </p:nvSpPr>
              <p:spPr>
                <a:xfrm>
                  <a:off x="1435261" y="1702766"/>
                  <a:ext cx="389098" cy="389098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n w="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158" name="椭圆 157">
                  <a:extLst>
                    <a:ext uri="{FF2B5EF4-FFF2-40B4-BE49-F238E27FC236}">
                      <a16:creationId xmlns:a16="http://schemas.microsoft.com/office/drawing/2014/main" id="{979C17D2-77C6-4729-9C38-03CAC2EE00BE}"/>
                    </a:ext>
                  </a:extLst>
                </p:cNvPr>
                <p:cNvSpPr/>
                <p:nvPr/>
              </p:nvSpPr>
              <p:spPr>
                <a:xfrm>
                  <a:off x="1344460" y="1611965"/>
                  <a:ext cx="570700" cy="570700"/>
                </a:xfrm>
                <a:prstGeom prst="ellipse">
                  <a:avLst/>
                </a:prstGeom>
                <a:noFill/>
                <a:ln w="0" cap="flat" cmpd="sng" algn="ctr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4785F33F-F6E2-463D-B482-EAB9A3D31B8C}"/>
                  </a:ext>
                </a:extLst>
              </p:cNvPr>
              <p:cNvGrpSpPr/>
              <p:nvPr/>
            </p:nvGrpSpPr>
            <p:grpSpPr>
              <a:xfrm flipV="1">
                <a:off x="2940060" y="1683366"/>
                <a:ext cx="372168" cy="1570893"/>
                <a:chOff x="628866" y="3968382"/>
                <a:chExt cx="219494" cy="1406617"/>
              </a:xfrm>
            </p:grpSpPr>
            <p:cxnSp>
              <p:nvCxnSpPr>
                <p:cNvPr id="166" name="直接连接符 165">
                  <a:extLst>
                    <a:ext uri="{FF2B5EF4-FFF2-40B4-BE49-F238E27FC236}">
                      <a16:creationId xmlns:a16="http://schemas.microsoft.com/office/drawing/2014/main" id="{7A5F2CB1-5F62-4F82-99B9-D73690D527BA}"/>
                    </a:ext>
                  </a:extLst>
                </p:cNvPr>
                <p:cNvCxnSpPr/>
                <p:nvPr/>
              </p:nvCxnSpPr>
              <p:spPr>
                <a:xfrm>
                  <a:off x="628866" y="3968382"/>
                  <a:ext cx="0" cy="14066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D63BA6E5-E63F-4D76-BD38-A4D3D6EC5179}"/>
                    </a:ext>
                  </a:extLst>
                </p:cNvPr>
                <p:cNvCxnSpPr/>
                <p:nvPr/>
              </p:nvCxnSpPr>
              <p:spPr>
                <a:xfrm>
                  <a:off x="628866" y="5374999"/>
                  <a:ext cx="21949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340F699C-9D7E-487A-83DF-091BD7512F8B}"/>
              </a:ext>
            </a:extLst>
          </p:cNvPr>
          <p:cNvGrpSpPr/>
          <p:nvPr/>
        </p:nvGrpSpPr>
        <p:grpSpPr>
          <a:xfrm>
            <a:off x="5467038" y="1613917"/>
            <a:ext cx="2284975" cy="1640778"/>
            <a:chOff x="5738172" y="1683367"/>
            <a:chExt cx="2284975" cy="1640778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71E2D8-2122-491B-833D-4F27982E5F6C}"/>
                </a:ext>
              </a:extLst>
            </p:cNvPr>
            <p:cNvSpPr/>
            <p:nvPr/>
          </p:nvSpPr>
          <p:spPr>
            <a:xfrm>
              <a:off x="5857064" y="1702766"/>
              <a:ext cx="1383712" cy="9678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000" dirty="0">
                  <a:gradFill flip="none" rotWithShape="1">
                    <a:gsLst>
                      <a:gs pos="0">
                        <a:schemeClr val="accent1"/>
                      </a:gs>
                      <a:gs pos="99000">
                        <a:schemeClr val="accent2"/>
                      </a:gs>
                    </a:gsLst>
                    <a:lin ang="0" scaled="1"/>
                    <a:tileRect/>
                  </a:gradFill>
                  <a:latin typeface="+mj-lt"/>
                </a:rPr>
                <a:t>2018.1.1</a:t>
              </a:r>
              <a:endPara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+mj-lt"/>
                <a:cs typeface="+mn-cs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5B2DCB98-3632-4FC7-A46A-00F93E1556F5}"/>
                </a:ext>
              </a:extLst>
            </p:cNvPr>
            <p:cNvSpPr/>
            <p:nvPr/>
          </p:nvSpPr>
          <p:spPr>
            <a:xfrm>
              <a:off x="5857064" y="2134667"/>
              <a:ext cx="2166083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在这里输入解释文字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7E2DD6E8-696F-4C24-BE4D-6A07ECC223FC}"/>
                </a:ext>
              </a:extLst>
            </p:cNvPr>
            <p:cNvGrpSpPr/>
            <p:nvPr/>
          </p:nvGrpSpPr>
          <p:grpSpPr>
            <a:xfrm>
              <a:off x="5738172" y="3086361"/>
              <a:ext cx="237784" cy="237784"/>
              <a:chOff x="1344460" y="1611965"/>
              <a:chExt cx="570700" cy="570700"/>
            </a:xfrm>
          </p:grpSpPr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BC796908-EF9F-451B-8DCB-BE66C974C01F}"/>
                  </a:ext>
                </a:extLst>
              </p:cNvPr>
              <p:cNvSpPr/>
              <p:nvPr/>
            </p:nvSpPr>
            <p:spPr>
              <a:xfrm>
                <a:off x="1435261" y="1702766"/>
                <a:ext cx="389098" cy="3890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n w="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C505B56B-EA18-4C6E-9E6C-F2037B2F82BD}"/>
                  </a:ext>
                </a:extLst>
              </p:cNvPr>
              <p:cNvSpPr/>
              <p:nvPr/>
            </p:nvSpPr>
            <p:spPr>
              <a:xfrm>
                <a:off x="1344460" y="1611965"/>
                <a:ext cx="570700" cy="570700"/>
              </a:xfrm>
              <a:prstGeom prst="ellipse">
                <a:avLst/>
              </a:prstGeom>
              <a:noFill/>
              <a:ln w="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1CF63449-0D88-45C7-9E1A-0AB961AE3032}"/>
                </a:ext>
              </a:extLst>
            </p:cNvPr>
            <p:cNvGrpSpPr/>
            <p:nvPr/>
          </p:nvGrpSpPr>
          <p:grpSpPr>
            <a:xfrm flipV="1">
              <a:off x="5847293" y="1683367"/>
              <a:ext cx="219494" cy="1406617"/>
              <a:chOff x="628866" y="3968382"/>
              <a:chExt cx="219494" cy="1406617"/>
            </a:xfrm>
          </p:grpSpPr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0FF1BD1D-A014-4A11-9E82-01B83C6A3830}"/>
                  </a:ext>
                </a:extLst>
              </p:cNvPr>
              <p:cNvCxnSpPr/>
              <p:nvPr/>
            </p:nvCxnSpPr>
            <p:spPr>
              <a:xfrm>
                <a:off x="628866" y="3968382"/>
                <a:ext cx="0" cy="1406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064B70C2-622F-4632-9C5B-554B5C7992A2}"/>
                  </a:ext>
                </a:extLst>
              </p:cNvPr>
              <p:cNvCxnSpPr/>
              <p:nvPr/>
            </p:nvCxnSpPr>
            <p:spPr>
              <a:xfrm>
                <a:off x="628866" y="5374999"/>
                <a:ext cx="2194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0F3B171-AEBE-490F-92AE-AE21D3232F97}"/>
              </a:ext>
            </a:extLst>
          </p:cNvPr>
          <p:cNvSpPr/>
          <p:nvPr/>
        </p:nvSpPr>
        <p:spPr>
          <a:xfrm>
            <a:off x="8972088" y="1329049"/>
            <a:ext cx="3219913" cy="4199902"/>
          </a:xfrm>
          <a:custGeom>
            <a:avLst/>
            <a:gdLst>
              <a:gd name="connsiteX0" fmla="*/ 2099952 w 3219913"/>
              <a:gd name="connsiteY0" fmla="*/ 0 h 4199902"/>
              <a:gd name="connsiteX1" fmla="*/ 3100914 w 3219913"/>
              <a:gd name="connsiteY1" fmla="*/ 253453 h 4199902"/>
              <a:gd name="connsiteX2" fmla="*/ 3219913 w 3219913"/>
              <a:gd name="connsiteY2" fmla="*/ 325747 h 4199902"/>
              <a:gd name="connsiteX3" fmla="*/ 3219913 w 3219913"/>
              <a:gd name="connsiteY3" fmla="*/ 3874156 h 4199902"/>
              <a:gd name="connsiteX4" fmla="*/ 3100914 w 3219913"/>
              <a:gd name="connsiteY4" fmla="*/ 3946449 h 4199902"/>
              <a:gd name="connsiteX5" fmla="*/ 2099952 w 3219913"/>
              <a:gd name="connsiteY5" fmla="*/ 4199902 h 4199902"/>
              <a:gd name="connsiteX6" fmla="*/ 0 w 3219913"/>
              <a:gd name="connsiteY6" fmla="*/ 2099951 h 4199902"/>
              <a:gd name="connsiteX7" fmla="*/ 2099952 w 3219913"/>
              <a:gd name="connsiteY7" fmla="*/ 0 h 419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9913" h="4199902">
                <a:moveTo>
                  <a:pt x="2099952" y="0"/>
                </a:moveTo>
                <a:cubicBezTo>
                  <a:pt x="2462380" y="0"/>
                  <a:pt x="2803365" y="91815"/>
                  <a:pt x="3100914" y="253453"/>
                </a:cubicBezTo>
                <a:lnTo>
                  <a:pt x="3219913" y="325747"/>
                </a:lnTo>
                <a:lnTo>
                  <a:pt x="3219913" y="3874156"/>
                </a:lnTo>
                <a:lnTo>
                  <a:pt x="3100914" y="3946449"/>
                </a:lnTo>
                <a:cubicBezTo>
                  <a:pt x="2803365" y="4108088"/>
                  <a:pt x="2462380" y="4199902"/>
                  <a:pt x="2099952" y="4199902"/>
                </a:cubicBezTo>
                <a:cubicBezTo>
                  <a:pt x="940181" y="4199902"/>
                  <a:pt x="0" y="3259722"/>
                  <a:pt x="0" y="2099951"/>
                </a:cubicBezTo>
                <a:cubicBezTo>
                  <a:pt x="0" y="940180"/>
                  <a:pt x="940181" y="0"/>
                  <a:pt x="2099952" y="0"/>
                </a:cubicBezTo>
                <a:close/>
              </a:path>
            </a:pathLst>
          </a:cu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BCD7E247-6192-4641-B631-9F9A8BC15B5B}"/>
              </a:ext>
            </a:extLst>
          </p:cNvPr>
          <p:cNvSpPr/>
          <p:nvPr/>
        </p:nvSpPr>
        <p:spPr>
          <a:xfrm>
            <a:off x="9777706" y="2134668"/>
            <a:ext cx="2414294" cy="2588664"/>
          </a:xfrm>
          <a:custGeom>
            <a:avLst/>
            <a:gdLst>
              <a:gd name="connsiteX0" fmla="*/ 1294333 w 2414294"/>
              <a:gd name="connsiteY0" fmla="*/ 0 h 2588664"/>
              <a:gd name="connsiteX1" fmla="*/ 2367614 w 2414294"/>
              <a:gd name="connsiteY1" fmla="*/ 570659 h 2588664"/>
              <a:gd name="connsiteX2" fmla="*/ 2414294 w 2414294"/>
              <a:gd name="connsiteY2" fmla="*/ 656660 h 2588664"/>
              <a:gd name="connsiteX3" fmla="*/ 2414294 w 2414294"/>
              <a:gd name="connsiteY3" fmla="*/ 1932004 h 2588664"/>
              <a:gd name="connsiteX4" fmla="*/ 2367614 w 2414294"/>
              <a:gd name="connsiteY4" fmla="*/ 2018006 h 2588664"/>
              <a:gd name="connsiteX5" fmla="*/ 1294333 w 2414294"/>
              <a:gd name="connsiteY5" fmla="*/ 2588664 h 2588664"/>
              <a:gd name="connsiteX6" fmla="*/ 0 w 2414294"/>
              <a:gd name="connsiteY6" fmla="*/ 1294332 h 2588664"/>
              <a:gd name="connsiteX7" fmla="*/ 1294333 w 2414294"/>
              <a:gd name="connsiteY7" fmla="*/ 0 h 258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4294" h="2588664">
                <a:moveTo>
                  <a:pt x="1294333" y="0"/>
                </a:moveTo>
                <a:cubicBezTo>
                  <a:pt x="1741108" y="0"/>
                  <a:pt x="2135013" y="226364"/>
                  <a:pt x="2367614" y="570659"/>
                </a:cubicBezTo>
                <a:lnTo>
                  <a:pt x="2414294" y="656660"/>
                </a:lnTo>
                <a:lnTo>
                  <a:pt x="2414294" y="1932004"/>
                </a:lnTo>
                <a:lnTo>
                  <a:pt x="2367614" y="2018006"/>
                </a:lnTo>
                <a:cubicBezTo>
                  <a:pt x="2135013" y="2362300"/>
                  <a:pt x="1741108" y="2588664"/>
                  <a:pt x="1294333" y="2588664"/>
                </a:cubicBezTo>
                <a:cubicBezTo>
                  <a:pt x="579493" y="2588664"/>
                  <a:pt x="0" y="2009172"/>
                  <a:pt x="0" y="1294332"/>
                </a:cubicBezTo>
                <a:cubicBezTo>
                  <a:pt x="0" y="579492"/>
                  <a:pt x="579493" y="0"/>
                  <a:pt x="129433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0E7FB3D-4E27-4FC8-9149-8A425C631CD5}"/>
              </a:ext>
            </a:extLst>
          </p:cNvPr>
          <p:cNvSpPr/>
          <p:nvPr/>
        </p:nvSpPr>
        <p:spPr>
          <a:xfrm>
            <a:off x="9348802" y="1705763"/>
            <a:ext cx="2843199" cy="3446474"/>
          </a:xfrm>
          <a:custGeom>
            <a:avLst/>
            <a:gdLst>
              <a:gd name="connsiteX0" fmla="*/ 1723238 w 2843199"/>
              <a:gd name="connsiteY0" fmla="*/ 0 h 3446474"/>
              <a:gd name="connsiteX1" fmla="*/ 2819377 w 2843199"/>
              <a:gd name="connsiteY1" fmla="*/ 393504 h 3446474"/>
              <a:gd name="connsiteX2" fmla="*/ 2843199 w 2843199"/>
              <a:gd name="connsiteY2" fmla="*/ 415154 h 3446474"/>
              <a:gd name="connsiteX3" fmla="*/ 2843199 w 2843199"/>
              <a:gd name="connsiteY3" fmla="*/ 3031320 h 3446474"/>
              <a:gd name="connsiteX4" fmla="*/ 2819377 w 2843199"/>
              <a:gd name="connsiteY4" fmla="*/ 3052971 h 3446474"/>
              <a:gd name="connsiteX5" fmla="*/ 1723238 w 2843199"/>
              <a:gd name="connsiteY5" fmla="*/ 3446474 h 3446474"/>
              <a:gd name="connsiteX6" fmla="*/ 0 w 2843199"/>
              <a:gd name="connsiteY6" fmla="*/ 1723237 h 3446474"/>
              <a:gd name="connsiteX7" fmla="*/ 1723238 w 2843199"/>
              <a:gd name="connsiteY7" fmla="*/ 0 h 344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3199" h="3446474">
                <a:moveTo>
                  <a:pt x="1723238" y="0"/>
                </a:moveTo>
                <a:cubicBezTo>
                  <a:pt x="2139615" y="0"/>
                  <a:pt x="2521500" y="147674"/>
                  <a:pt x="2819377" y="393504"/>
                </a:cubicBezTo>
                <a:lnTo>
                  <a:pt x="2843199" y="415154"/>
                </a:lnTo>
                <a:lnTo>
                  <a:pt x="2843199" y="3031320"/>
                </a:lnTo>
                <a:lnTo>
                  <a:pt x="2819377" y="3052971"/>
                </a:lnTo>
                <a:cubicBezTo>
                  <a:pt x="2521500" y="3298801"/>
                  <a:pt x="2139615" y="3446474"/>
                  <a:pt x="1723238" y="3446474"/>
                </a:cubicBezTo>
                <a:cubicBezTo>
                  <a:pt x="771520" y="3446474"/>
                  <a:pt x="0" y="2674955"/>
                  <a:pt x="0" y="1723237"/>
                </a:cubicBezTo>
                <a:cubicBezTo>
                  <a:pt x="0" y="771519"/>
                  <a:pt x="771520" y="0"/>
                  <a:pt x="1723238" y="0"/>
                </a:cubicBezTo>
                <a:close/>
              </a:path>
            </a:pathLst>
          </a:custGeom>
          <a:noFill/>
          <a:ln w="0" cap="flat" cmpd="sng" algn="ctr">
            <a:solidFill>
              <a:schemeClr val="accent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AF4C936C-5FA0-4527-AEB8-8587F724641F}"/>
              </a:ext>
            </a:extLst>
          </p:cNvPr>
          <p:cNvSpPr/>
          <p:nvPr/>
        </p:nvSpPr>
        <p:spPr>
          <a:xfrm>
            <a:off x="11072040" y="1840376"/>
            <a:ext cx="1119961" cy="1588625"/>
          </a:xfrm>
          <a:custGeom>
            <a:avLst/>
            <a:gdLst>
              <a:gd name="connsiteX0" fmla="*/ 0 w 1119961"/>
              <a:gd name="connsiteY0" fmla="*/ 0 h 1588625"/>
              <a:gd name="connsiteX1" fmla="*/ 1010514 w 1119961"/>
              <a:gd name="connsiteY1" fmla="*/ 362765 h 1588625"/>
              <a:gd name="connsiteX2" fmla="*/ 1119961 w 1119961"/>
              <a:gd name="connsiteY2" fmla="*/ 462238 h 1588625"/>
              <a:gd name="connsiteX3" fmla="*/ 1119961 w 1119961"/>
              <a:gd name="connsiteY3" fmla="*/ 1588625 h 1588625"/>
              <a:gd name="connsiteX4" fmla="*/ 0 w 1119961"/>
              <a:gd name="connsiteY4" fmla="*/ 1588625 h 15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961" h="1588625">
                <a:moveTo>
                  <a:pt x="0" y="0"/>
                </a:moveTo>
                <a:cubicBezTo>
                  <a:pt x="383851" y="0"/>
                  <a:pt x="735905" y="136138"/>
                  <a:pt x="1010514" y="362765"/>
                </a:cubicBezTo>
                <a:lnTo>
                  <a:pt x="1119961" y="462238"/>
                </a:lnTo>
                <a:lnTo>
                  <a:pt x="1119961" y="1588625"/>
                </a:lnTo>
                <a:lnTo>
                  <a:pt x="0" y="1588625"/>
                </a:lnTo>
                <a:close/>
              </a:path>
            </a:pathLst>
          </a:custGeom>
          <a:noFill/>
          <a:ln w="6350" cap="flat" cmpd="sng" algn="ctr">
            <a:solidFill>
              <a:schemeClr val="accent1">
                <a:alpha val="41000"/>
              </a:schemeClr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1ECC4AF-A987-4557-BFA6-539BD8030785}"/>
              </a:ext>
            </a:extLst>
          </p:cNvPr>
          <p:cNvSpPr/>
          <p:nvPr/>
        </p:nvSpPr>
        <p:spPr>
          <a:xfrm flipH="1" flipV="1">
            <a:off x="9483413" y="3429001"/>
            <a:ext cx="1588626" cy="1588625"/>
          </a:xfrm>
          <a:custGeom>
            <a:avLst/>
            <a:gdLst>
              <a:gd name="connsiteX0" fmla="*/ 1588626 w 1588626"/>
              <a:gd name="connsiteY0" fmla="*/ 1588625 h 1588625"/>
              <a:gd name="connsiteX1" fmla="*/ 0 w 1588626"/>
              <a:gd name="connsiteY1" fmla="*/ 1588625 h 1588625"/>
              <a:gd name="connsiteX2" fmla="*/ 0 w 1588626"/>
              <a:gd name="connsiteY2" fmla="*/ 0 h 1588625"/>
              <a:gd name="connsiteX3" fmla="*/ 1588626 w 1588626"/>
              <a:gd name="connsiteY3" fmla="*/ 1588625 h 158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26" h="1588625">
                <a:moveTo>
                  <a:pt x="1588626" y="1588625"/>
                </a:moveTo>
                <a:lnTo>
                  <a:pt x="0" y="1588625"/>
                </a:lnTo>
                <a:lnTo>
                  <a:pt x="0" y="0"/>
                </a:lnTo>
                <a:cubicBezTo>
                  <a:pt x="877374" y="0"/>
                  <a:pt x="1588626" y="711252"/>
                  <a:pt x="1588626" y="1588625"/>
                </a:cubicBezTo>
                <a:close/>
              </a:path>
            </a:pathLst>
          </a:custGeom>
          <a:noFill/>
          <a:ln w="6350" cap="flat" cmpd="sng" algn="ctr">
            <a:solidFill>
              <a:schemeClr val="accent1">
                <a:alpha val="41000"/>
              </a:schemeClr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A44BB46A-1F92-4340-ABD3-92886AA0E336}"/>
              </a:ext>
            </a:extLst>
          </p:cNvPr>
          <p:cNvSpPr>
            <a:spLocks noChangeAspect="1"/>
          </p:cNvSpPr>
          <p:nvPr/>
        </p:nvSpPr>
        <p:spPr bwMode="auto">
          <a:xfrm>
            <a:off x="10564720" y="2805137"/>
            <a:ext cx="1191350" cy="1191479"/>
          </a:xfrm>
          <a:custGeom>
            <a:avLst/>
            <a:gdLst>
              <a:gd name="connsiteX0" fmla="*/ 179351 w 1191350"/>
              <a:gd name="connsiteY0" fmla="*/ 910178 h 1191479"/>
              <a:gd name="connsiteX1" fmla="*/ 612046 w 1191350"/>
              <a:gd name="connsiteY1" fmla="*/ 910178 h 1191479"/>
              <a:gd name="connsiteX2" fmla="*/ 612046 w 1191350"/>
              <a:gd name="connsiteY2" fmla="*/ 959792 h 1191479"/>
              <a:gd name="connsiteX3" fmla="*/ 179351 w 1191350"/>
              <a:gd name="connsiteY3" fmla="*/ 959792 h 1191479"/>
              <a:gd name="connsiteX4" fmla="*/ 850074 w 1191350"/>
              <a:gd name="connsiteY4" fmla="*/ 734819 h 1191479"/>
              <a:gd name="connsiteX5" fmla="*/ 883970 w 1191350"/>
              <a:gd name="connsiteY5" fmla="*/ 747572 h 1191479"/>
              <a:gd name="connsiteX6" fmla="*/ 926727 w 1191350"/>
              <a:gd name="connsiteY6" fmla="*/ 778620 h 1191479"/>
              <a:gd name="connsiteX7" fmla="*/ 946109 w 1191350"/>
              <a:gd name="connsiteY7" fmla="*/ 802469 h 1191479"/>
              <a:gd name="connsiteX8" fmla="*/ 926446 w 1191350"/>
              <a:gd name="connsiteY8" fmla="*/ 833105 h 1191479"/>
              <a:gd name="connsiteX9" fmla="*/ 910434 w 1191350"/>
              <a:gd name="connsiteY9" fmla="*/ 842807 h 1191479"/>
              <a:gd name="connsiteX10" fmla="*/ 891807 w 1191350"/>
              <a:gd name="connsiteY10" fmla="*/ 813974 h 1191479"/>
              <a:gd name="connsiteX11" fmla="*/ 837188 w 1191350"/>
              <a:gd name="connsiteY11" fmla="*/ 782369 h 1191479"/>
              <a:gd name="connsiteX12" fmla="*/ 830841 w 1191350"/>
              <a:gd name="connsiteY12" fmla="*/ 781062 h 1191479"/>
              <a:gd name="connsiteX13" fmla="*/ 835142 w 1191350"/>
              <a:gd name="connsiteY13" fmla="*/ 757613 h 1191479"/>
              <a:gd name="connsiteX14" fmla="*/ 179351 w 1191350"/>
              <a:gd name="connsiteY14" fmla="*/ 705951 h 1191479"/>
              <a:gd name="connsiteX15" fmla="*/ 612046 w 1191350"/>
              <a:gd name="connsiteY15" fmla="*/ 705951 h 1191479"/>
              <a:gd name="connsiteX16" fmla="*/ 612046 w 1191350"/>
              <a:gd name="connsiteY16" fmla="*/ 755658 h 1191479"/>
              <a:gd name="connsiteX17" fmla="*/ 179351 w 1191350"/>
              <a:gd name="connsiteY17" fmla="*/ 755658 h 1191479"/>
              <a:gd name="connsiteX18" fmla="*/ 179351 w 1191350"/>
              <a:gd name="connsiteY18" fmla="*/ 494930 h 1191479"/>
              <a:gd name="connsiteX19" fmla="*/ 761056 w 1191350"/>
              <a:gd name="connsiteY19" fmla="*/ 494930 h 1191479"/>
              <a:gd name="connsiteX20" fmla="*/ 761056 w 1191350"/>
              <a:gd name="connsiteY20" fmla="*/ 544543 h 1191479"/>
              <a:gd name="connsiteX21" fmla="*/ 179351 w 1191350"/>
              <a:gd name="connsiteY21" fmla="*/ 544543 h 1191479"/>
              <a:gd name="connsiteX22" fmla="*/ 1036737 w 1191350"/>
              <a:gd name="connsiteY22" fmla="*/ 449877 h 1191479"/>
              <a:gd name="connsiteX23" fmla="*/ 850074 w 1191350"/>
              <a:gd name="connsiteY23" fmla="*/ 734819 h 1191479"/>
              <a:gd name="connsiteX24" fmla="*/ 847513 w 1191350"/>
              <a:gd name="connsiteY24" fmla="*/ 733855 h 1191479"/>
              <a:gd name="connsiteX25" fmla="*/ 830488 w 1191350"/>
              <a:gd name="connsiteY25" fmla="*/ 730619 h 1191479"/>
              <a:gd name="connsiteX26" fmla="*/ 825462 w 1191350"/>
              <a:gd name="connsiteY26" fmla="*/ 779953 h 1191479"/>
              <a:gd name="connsiteX27" fmla="*/ 830841 w 1191350"/>
              <a:gd name="connsiteY27" fmla="*/ 781062 h 1191479"/>
              <a:gd name="connsiteX28" fmla="*/ 808151 w 1191350"/>
              <a:gd name="connsiteY28" fmla="*/ 904780 h 1191479"/>
              <a:gd name="connsiteX29" fmla="*/ 910434 w 1191350"/>
              <a:gd name="connsiteY29" fmla="*/ 842807 h 1191479"/>
              <a:gd name="connsiteX30" fmla="*/ 916674 w 1191350"/>
              <a:gd name="connsiteY30" fmla="*/ 852466 h 1191479"/>
              <a:gd name="connsiteX31" fmla="*/ 962652 w 1191350"/>
              <a:gd name="connsiteY31" fmla="*/ 833849 h 1191479"/>
              <a:gd name="connsiteX32" fmla="*/ 946364 w 1191350"/>
              <a:gd name="connsiteY32" fmla="*/ 802784 h 1191479"/>
              <a:gd name="connsiteX33" fmla="*/ 946109 w 1191350"/>
              <a:gd name="connsiteY33" fmla="*/ 802469 h 1191479"/>
              <a:gd name="connsiteX34" fmla="*/ 1132323 w 1191350"/>
              <a:gd name="connsiteY34" fmla="*/ 512336 h 1191479"/>
              <a:gd name="connsiteX35" fmla="*/ 1024486 w 1191350"/>
              <a:gd name="connsiteY35" fmla="*/ 391268 h 1191479"/>
              <a:gd name="connsiteX36" fmla="*/ 1043160 w 1191350"/>
              <a:gd name="connsiteY36" fmla="*/ 394771 h 1191479"/>
              <a:gd name="connsiteX37" fmla="*/ 1180070 w 1191350"/>
              <a:gd name="connsiteY37" fmla="*/ 484225 h 1191479"/>
              <a:gd name="connsiteX38" fmla="*/ 1187422 w 1191350"/>
              <a:gd name="connsiteY38" fmla="*/ 518480 h 1191479"/>
              <a:gd name="connsiteX39" fmla="*/ 965071 w 1191350"/>
              <a:gd name="connsiteY39" fmla="*/ 864846 h 1191479"/>
              <a:gd name="connsiteX40" fmla="*/ 957067 w 1191350"/>
              <a:gd name="connsiteY40" fmla="*/ 872665 h 1191479"/>
              <a:gd name="connsiteX41" fmla="*/ 940500 w 1191350"/>
              <a:gd name="connsiteY41" fmla="*/ 882695 h 1191479"/>
              <a:gd name="connsiteX42" fmla="*/ 940500 w 1191350"/>
              <a:gd name="connsiteY42" fmla="*/ 872852 h 1191479"/>
              <a:gd name="connsiteX43" fmla="*/ 890799 w 1191350"/>
              <a:gd name="connsiteY43" fmla="*/ 872852 h 1191479"/>
              <a:gd name="connsiteX44" fmla="*/ 890799 w 1191350"/>
              <a:gd name="connsiteY44" fmla="*/ 912786 h 1191479"/>
              <a:gd name="connsiteX45" fmla="*/ 786558 w 1191350"/>
              <a:gd name="connsiteY45" fmla="*/ 975896 h 1191479"/>
              <a:gd name="connsiteX46" fmla="*/ 773714 w 1191350"/>
              <a:gd name="connsiteY46" fmla="*/ 979433 h 1191479"/>
              <a:gd name="connsiteX47" fmla="*/ 749329 w 1191350"/>
              <a:gd name="connsiteY47" fmla="*/ 950112 h 1191479"/>
              <a:gd name="connsiteX48" fmla="*/ 787302 w 1191350"/>
              <a:gd name="connsiteY48" fmla="*/ 743744 h 1191479"/>
              <a:gd name="connsiteX49" fmla="*/ 790932 w 1191350"/>
              <a:gd name="connsiteY49" fmla="*/ 734621 h 1191479"/>
              <a:gd name="connsiteX50" fmla="*/ 890799 w 1191350"/>
              <a:gd name="connsiteY50" fmla="*/ 582136 h 1191479"/>
              <a:gd name="connsiteX51" fmla="*/ 890799 w 1191350"/>
              <a:gd name="connsiteY51" fmla="*/ 595740 h 1191479"/>
              <a:gd name="connsiteX52" fmla="*/ 940500 w 1191350"/>
              <a:gd name="connsiteY52" fmla="*/ 595740 h 1191479"/>
              <a:gd name="connsiteX53" fmla="*/ 940500 w 1191350"/>
              <a:gd name="connsiteY53" fmla="*/ 506249 h 1191479"/>
              <a:gd name="connsiteX54" fmla="*/ 1008816 w 1191350"/>
              <a:gd name="connsiteY54" fmla="*/ 401938 h 1191479"/>
              <a:gd name="connsiteX55" fmla="*/ 1024486 w 1191350"/>
              <a:gd name="connsiteY55" fmla="*/ 391268 h 1191479"/>
              <a:gd name="connsiteX56" fmla="*/ 179351 w 1191350"/>
              <a:gd name="connsiteY56" fmla="*/ 283907 h 1191479"/>
              <a:gd name="connsiteX57" fmla="*/ 462292 w 1191350"/>
              <a:gd name="connsiteY57" fmla="*/ 283907 h 1191479"/>
              <a:gd name="connsiteX58" fmla="*/ 462292 w 1191350"/>
              <a:gd name="connsiteY58" fmla="*/ 333521 h 1191479"/>
              <a:gd name="connsiteX59" fmla="*/ 179351 w 1191350"/>
              <a:gd name="connsiteY59" fmla="*/ 333521 h 1191479"/>
              <a:gd name="connsiteX60" fmla="*/ 471149 w 1191350"/>
              <a:gd name="connsiteY60" fmla="*/ 50572 h 1191479"/>
              <a:gd name="connsiteX61" fmla="*/ 536806 w 1191350"/>
              <a:gd name="connsiteY61" fmla="*/ 95133 h 1191479"/>
              <a:gd name="connsiteX62" fmla="*/ 671892 w 1191350"/>
              <a:gd name="connsiteY62" fmla="*/ 325981 h 1191479"/>
              <a:gd name="connsiteX63" fmla="*/ 853973 w 1191350"/>
              <a:gd name="connsiteY63" fmla="*/ 310390 h 1191479"/>
              <a:gd name="connsiteX64" fmla="*/ 890799 w 1191350"/>
              <a:gd name="connsiteY64" fmla="*/ 335383 h 1191479"/>
              <a:gd name="connsiteX65" fmla="*/ 890799 w 1191350"/>
              <a:gd name="connsiteY65" fmla="*/ 357121 h 1191479"/>
              <a:gd name="connsiteX66" fmla="*/ 644901 w 1191350"/>
              <a:gd name="connsiteY66" fmla="*/ 378109 h 1191479"/>
              <a:gd name="connsiteX67" fmla="*/ 457825 w 1191350"/>
              <a:gd name="connsiteY67" fmla="*/ 58364 h 1191479"/>
              <a:gd name="connsiteX68" fmla="*/ 0 w 1191350"/>
              <a:gd name="connsiteY68" fmla="*/ 0 h 1191479"/>
              <a:gd name="connsiteX69" fmla="*/ 485002 w 1191350"/>
              <a:gd name="connsiteY69" fmla="*/ 0 h 1191479"/>
              <a:gd name="connsiteX70" fmla="*/ 940500 w 1191350"/>
              <a:gd name="connsiteY70" fmla="*/ 309040 h 1191479"/>
              <a:gd name="connsiteX71" fmla="*/ 940500 w 1191350"/>
              <a:gd name="connsiteY71" fmla="*/ 506249 h 1191479"/>
              <a:gd name="connsiteX72" fmla="*/ 890799 w 1191350"/>
              <a:gd name="connsiteY72" fmla="*/ 582136 h 1191479"/>
              <a:gd name="connsiteX73" fmla="*/ 890799 w 1191350"/>
              <a:gd name="connsiteY73" fmla="*/ 357121 h 1191479"/>
              <a:gd name="connsiteX74" fmla="*/ 900107 w 1191350"/>
              <a:gd name="connsiteY74" fmla="*/ 356327 h 1191479"/>
              <a:gd name="connsiteX75" fmla="*/ 895825 w 1191350"/>
              <a:gd name="connsiteY75" fmla="*/ 306806 h 1191479"/>
              <a:gd name="connsiteX76" fmla="*/ 853973 w 1191350"/>
              <a:gd name="connsiteY76" fmla="*/ 310390 h 1191479"/>
              <a:gd name="connsiteX77" fmla="*/ 536806 w 1191350"/>
              <a:gd name="connsiteY77" fmla="*/ 95133 h 1191479"/>
              <a:gd name="connsiteX78" fmla="*/ 500638 w 1191350"/>
              <a:gd name="connsiteY78" fmla="*/ 33324 h 1191479"/>
              <a:gd name="connsiteX79" fmla="*/ 471149 w 1191350"/>
              <a:gd name="connsiteY79" fmla="*/ 50572 h 1191479"/>
              <a:gd name="connsiteX80" fmla="*/ 469738 w 1191350"/>
              <a:gd name="connsiteY80" fmla="*/ 49614 h 1191479"/>
              <a:gd name="connsiteX81" fmla="*/ 49608 w 1191350"/>
              <a:gd name="connsiteY81" fmla="*/ 49614 h 1191479"/>
              <a:gd name="connsiteX82" fmla="*/ 49608 w 1191350"/>
              <a:gd name="connsiteY82" fmla="*/ 1141865 h 1191479"/>
              <a:gd name="connsiteX83" fmla="*/ 890799 w 1191350"/>
              <a:gd name="connsiteY83" fmla="*/ 1141865 h 1191479"/>
              <a:gd name="connsiteX84" fmla="*/ 890799 w 1191350"/>
              <a:gd name="connsiteY84" fmla="*/ 912786 h 1191479"/>
              <a:gd name="connsiteX85" fmla="*/ 940500 w 1191350"/>
              <a:gd name="connsiteY85" fmla="*/ 882695 h 1191479"/>
              <a:gd name="connsiteX86" fmla="*/ 940500 w 1191350"/>
              <a:gd name="connsiteY86" fmla="*/ 1191479 h 1191479"/>
              <a:gd name="connsiteX87" fmla="*/ 0 w 1191350"/>
              <a:gd name="connsiteY87" fmla="*/ 1191479 h 119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91350" h="1191479">
                <a:moveTo>
                  <a:pt x="179351" y="910178"/>
                </a:moveTo>
                <a:lnTo>
                  <a:pt x="612046" y="910178"/>
                </a:lnTo>
                <a:lnTo>
                  <a:pt x="612046" y="959792"/>
                </a:lnTo>
                <a:lnTo>
                  <a:pt x="179351" y="959792"/>
                </a:lnTo>
                <a:close/>
                <a:moveTo>
                  <a:pt x="850074" y="734819"/>
                </a:moveTo>
                <a:lnTo>
                  <a:pt x="883970" y="747572"/>
                </a:lnTo>
                <a:cubicBezTo>
                  <a:pt x="897902" y="754652"/>
                  <a:pt x="912884" y="764621"/>
                  <a:pt x="926727" y="778620"/>
                </a:cubicBezTo>
                <a:lnTo>
                  <a:pt x="946109" y="802469"/>
                </a:lnTo>
                <a:lnTo>
                  <a:pt x="926446" y="833105"/>
                </a:lnTo>
                <a:lnTo>
                  <a:pt x="910434" y="842807"/>
                </a:lnTo>
                <a:lnTo>
                  <a:pt x="891807" y="813974"/>
                </a:lnTo>
                <a:cubicBezTo>
                  <a:pt x="872683" y="794389"/>
                  <a:pt x="850471" y="785921"/>
                  <a:pt x="837188" y="782369"/>
                </a:cubicBezTo>
                <a:lnTo>
                  <a:pt x="830841" y="781062"/>
                </a:lnTo>
                <a:lnTo>
                  <a:pt x="835142" y="757613"/>
                </a:lnTo>
                <a:close/>
                <a:moveTo>
                  <a:pt x="179351" y="705951"/>
                </a:moveTo>
                <a:lnTo>
                  <a:pt x="612046" y="705951"/>
                </a:lnTo>
                <a:lnTo>
                  <a:pt x="612046" y="755658"/>
                </a:lnTo>
                <a:lnTo>
                  <a:pt x="179351" y="755658"/>
                </a:lnTo>
                <a:close/>
                <a:moveTo>
                  <a:pt x="179351" y="494930"/>
                </a:moveTo>
                <a:lnTo>
                  <a:pt x="761056" y="494930"/>
                </a:lnTo>
                <a:lnTo>
                  <a:pt x="761056" y="544543"/>
                </a:lnTo>
                <a:lnTo>
                  <a:pt x="179351" y="544543"/>
                </a:lnTo>
                <a:close/>
                <a:moveTo>
                  <a:pt x="1036737" y="449877"/>
                </a:moveTo>
                <a:lnTo>
                  <a:pt x="850074" y="734819"/>
                </a:lnTo>
                <a:lnTo>
                  <a:pt x="847513" y="733855"/>
                </a:lnTo>
                <a:cubicBezTo>
                  <a:pt x="837870" y="731410"/>
                  <a:pt x="831465" y="730712"/>
                  <a:pt x="830488" y="730619"/>
                </a:cubicBezTo>
                <a:lnTo>
                  <a:pt x="825462" y="779953"/>
                </a:lnTo>
                <a:lnTo>
                  <a:pt x="830841" y="781062"/>
                </a:lnTo>
                <a:lnTo>
                  <a:pt x="808151" y="904780"/>
                </a:lnTo>
                <a:lnTo>
                  <a:pt x="910434" y="842807"/>
                </a:lnTo>
                <a:lnTo>
                  <a:pt x="916674" y="852466"/>
                </a:lnTo>
                <a:lnTo>
                  <a:pt x="962652" y="833849"/>
                </a:lnTo>
                <a:cubicBezTo>
                  <a:pt x="957963" y="822248"/>
                  <a:pt x="952443" y="811941"/>
                  <a:pt x="946364" y="802784"/>
                </a:cubicBezTo>
                <a:lnTo>
                  <a:pt x="946109" y="802469"/>
                </a:lnTo>
                <a:lnTo>
                  <a:pt x="1132323" y="512336"/>
                </a:lnTo>
                <a:close/>
                <a:moveTo>
                  <a:pt x="1024486" y="391268"/>
                </a:moveTo>
                <a:cubicBezTo>
                  <a:pt x="1030687" y="389977"/>
                  <a:pt x="1037389" y="391047"/>
                  <a:pt x="1043160" y="394771"/>
                </a:cubicBezTo>
                <a:lnTo>
                  <a:pt x="1180070" y="484225"/>
                </a:lnTo>
                <a:cubicBezTo>
                  <a:pt x="1191518" y="491671"/>
                  <a:pt x="1194775" y="506937"/>
                  <a:pt x="1187422" y="518480"/>
                </a:cubicBezTo>
                <a:lnTo>
                  <a:pt x="965071" y="864846"/>
                </a:lnTo>
                <a:cubicBezTo>
                  <a:pt x="963024" y="868011"/>
                  <a:pt x="960325" y="870711"/>
                  <a:pt x="957067" y="872665"/>
                </a:cubicBezTo>
                <a:lnTo>
                  <a:pt x="940500" y="882695"/>
                </a:lnTo>
                <a:lnTo>
                  <a:pt x="940500" y="872852"/>
                </a:lnTo>
                <a:lnTo>
                  <a:pt x="890799" y="872852"/>
                </a:lnTo>
                <a:lnTo>
                  <a:pt x="890799" y="912786"/>
                </a:lnTo>
                <a:lnTo>
                  <a:pt x="786558" y="975896"/>
                </a:lnTo>
                <a:cubicBezTo>
                  <a:pt x="782649" y="978223"/>
                  <a:pt x="778274" y="979433"/>
                  <a:pt x="773714" y="979433"/>
                </a:cubicBezTo>
                <a:cubicBezTo>
                  <a:pt x="758171" y="979433"/>
                  <a:pt x="746537" y="965377"/>
                  <a:pt x="749329" y="950112"/>
                </a:cubicBezTo>
                <a:lnTo>
                  <a:pt x="787302" y="743744"/>
                </a:lnTo>
                <a:cubicBezTo>
                  <a:pt x="787861" y="740486"/>
                  <a:pt x="789071" y="737414"/>
                  <a:pt x="790932" y="734621"/>
                </a:cubicBezTo>
                <a:lnTo>
                  <a:pt x="890799" y="582136"/>
                </a:lnTo>
                <a:lnTo>
                  <a:pt x="890799" y="595740"/>
                </a:lnTo>
                <a:lnTo>
                  <a:pt x="940500" y="595740"/>
                </a:lnTo>
                <a:lnTo>
                  <a:pt x="940500" y="506249"/>
                </a:lnTo>
                <a:lnTo>
                  <a:pt x="1008816" y="401938"/>
                </a:lnTo>
                <a:cubicBezTo>
                  <a:pt x="1012585" y="396213"/>
                  <a:pt x="1018285" y="392560"/>
                  <a:pt x="1024486" y="391268"/>
                </a:cubicBezTo>
                <a:close/>
                <a:moveTo>
                  <a:pt x="179351" y="283907"/>
                </a:moveTo>
                <a:lnTo>
                  <a:pt x="462292" y="283907"/>
                </a:lnTo>
                <a:lnTo>
                  <a:pt x="462292" y="333521"/>
                </a:lnTo>
                <a:lnTo>
                  <a:pt x="179351" y="333521"/>
                </a:lnTo>
                <a:close/>
                <a:moveTo>
                  <a:pt x="471149" y="50572"/>
                </a:moveTo>
                <a:lnTo>
                  <a:pt x="536806" y="95133"/>
                </a:lnTo>
                <a:lnTo>
                  <a:pt x="671892" y="325981"/>
                </a:lnTo>
                <a:lnTo>
                  <a:pt x="853973" y="310390"/>
                </a:lnTo>
                <a:lnTo>
                  <a:pt x="890799" y="335383"/>
                </a:lnTo>
                <a:lnTo>
                  <a:pt x="890799" y="357121"/>
                </a:lnTo>
                <a:lnTo>
                  <a:pt x="644901" y="378109"/>
                </a:lnTo>
                <a:lnTo>
                  <a:pt x="457825" y="58364"/>
                </a:lnTo>
                <a:close/>
                <a:moveTo>
                  <a:pt x="0" y="0"/>
                </a:moveTo>
                <a:lnTo>
                  <a:pt x="485002" y="0"/>
                </a:lnTo>
                <a:lnTo>
                  <a:pt x="940500" y="309040"/>
                </a:lnTo>
                <a:lnTo>
                  <a:pt x="940500" y="506249"/>
                </a:lnTo>
                <a:lnTo>
                  <a:pt x="890799" y="582136"/>
                </a:lnTo>
                <a:lnTo>
                  <a:pt x="890799" y="357121"/>
                </a:lnTo>
                <a:lnTo>
                  <a:pt x="900107" y="356327"/>
                </a:lnTo>
                <a:lnTo>
                  <a:pt x="895825" y="306806"/>
                </a:lnTo>
                <a:lnTo>
                  <a:pt x="853973" y="310390"/>
                </a:lnTo>
                <a:lnTo>
                  <a:pt x="536806" y="95133"/>
                </a:lnTo>
                <a:lnTo>
                  <a:pt x="500638" y="33324"/>
                </a:lnTo>
                <a:lnTo>
                  <a:pt x="471149" y="50572"/>
                </a:lnTo>
                <a:lnTo>
                  <a:pt x="469738" y="49614"/>
                </a:lnTo>
                <a:lnTo>
                  <a:pt x="49608" y="49614"/>
                </a:lnTo>
                <a:lnTo>
                  <a:pt x="49608" y="1141865"/>
                </a:lnTo>
                <a:lnTo>
                  <a:pt x="890799" y="1141865"/>
                </a:lnTo>
                <a:lnTo>
                  <a:pt x="890799" y="912786"/>
                </a:lnTo>
                <a:lnTo>
                  <a:pt x="940500" y="882695"/>
                </a:lnTo>
                <a:lnTo>
                  <a:pt x="940500" y="1191479"/>
                </a:lnTo>
                <a:lnTo>
                  <a:pt x="0" y="1191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2978085469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19563B1-88BD-4C3C-89B5-AD9BACDD6365}"/>
              </a:ext>
            </a:extLst>
          </p:cNvPr>
          <p:cNvSpPr/>
          <p:nvPr/>
        </p:nvSpPr>
        <p:spPr>
          <a:xfrm>
            <a:off x="6852079" y="1235421"/>
            <a:ext cx="3715472" cy="4838217"/>
          </a:xfrm>
          <a:prstGeom prst="roundRect">
            <a:avLst>
              <a:gd name="adj" fmla="val 10748"/>
            </a:avLst>
          </a:prstGeom>
          <a:solidFill>
            <a:schemeClr val="bg1">
              <a:alpha val="69000"/>
            </a:schemeClr>
          </a:solidFill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261B6F8-14C3-43CB-8AD3-4AF8FF1E74FD}"/>
              </a:ext>
            </a:extLst>
          </p:cNvPr>
          <p:cNvSpPr/>
          <p:nvPr/>
        </p:nvSpPr>
        <p:spPr>
          <a:xfrm>
            <a:off x="1689905" y="1235421"/>
            <a:ext cx="3715472" cy="4838217"/>
          </a:xfrm>
          <a:prstGeom prst="roundRect">
            <a:avLst>
              <a:gd name="adj" fmla="val 10748"/>
            </a:avLst>
          </a:prstGeom>
          <a:solidFill>
            <a:schemeClr val="bg1">
              <a:alpha val="69000"/>
            </a:schemeClr>
          </a:solidFill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3ABA30-6D14-4C61-BA69-F5FC65FE0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两个数据比例页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0E959B-E1D2-4B6B-ACBE-0C204B6F03E1}"/>
              </a:ext>
            </a:extLst>
          </p:cNvPr>
          <p:cNvGrpSpPr/>
          <p:nvPr/>
        </p:nvGrpSpPr>
        <p:grpSpPr>
          <a:xfrm>
            <a:off x="2051667" y="1451920"/>
            <a:ext cx="2926080" cy="2926080"/>
            <a:chOff x="2051667" y="1532945"/>
            <a:chExt cx="2926080" cy="29260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C7FD845-B5F9-408D-9872-9B37FE3ACB07}"/>
                </a:ext>
              </a:extLst>
            </p:cNvPr>
            <p:cNvSpPr/>
            <p:nvPr/>
          </p:nvSpPr>
          <p:spPr>
            <a:xfrm>
              <a:off x="2177973" y="1646053"/>
              <a:ext cx="2660572" cy="2660572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AE5FFF5-C405-4EBD-A42A-7E00289769C9}"/>
                </a:ext>
              </a:extLst>
            </p:cNvPr>
            <p:cNvSpPr/>
            <p:nvPr/>
          </p:nvSpPr>
          <p:spPr>
            <a:xfrm>
              <a:off x="2051667" y="1532945"/>
              <a:ext cx="2926080" cy="2926080"/>
            </a:xfrm>
            <a:prstGeom prst="ellipse">
              <a:avLst/>
            </a:prstGeom>
            <a:noFill/>
            <a:ln w="6350" cap="flat" cmpd="sng" algn="ctr">
              <a:solidFill>
                <a:schemeClr val="accent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4462FAD6-CE38-4461-8B30-A0A8D15CD9BE}"/>
                </a:ext>
              </a:extLst>
            </p:cNvPr>
            <p:cNvSpPr/>
            <p:nvPr/>
          </p:nvSpPr>
          <p:spPr>
            <a:xfrm>
              <a:off x="2195111" y="2941655"/>
              <a:ext cx="2639192" cy="1364970"/>
            </a:xfrm>
            <a:custGeom>
              <a:avLst/>
              <a:gdLst>
                <a:gd name="connsiteX0" fmla="*/ 2310558 w 2639192"/>
                <a:gd name="connsiteY0" fmla="*/ 186 h 1364970"/>
                <a:gd name="connsiteX1" fmla="*/ 2521514 w 2639192"/>
                <a:gd name="connsiteY1" fmla="*/ 85444 h 1364970"/>
                <a:gd name="connsiteX2" fmla="*/ 2604431 w 2639192"/>
                <a:gd name="connsiteY2" fmla="*/ 110528 h 1364970"/>
                <a:gd name="connsiteX3" fmla="*/ 2639192 w 2639192"/>
                <a:gd name="connsiteY3" fmla="*/ 118687 h 1364970"/>
                <a:gd name="connsiteX4" fmla="*/ 2636566 w 2639192"/>
                <a:gd name="connsiteY4" fmla="*/ 170698 h 1364970"/>
                <a:gd name="connsiteX5" fmla="*/ 1313148 w 2639192"/>
                <a:gd name="connsiteY5" fmla="*/ 1364970 h 1364970"/>
                <a:gd name="connsiteX6" fmla="*/ 9889 w 2639192"/>
                <a:gd name="connsiteY6" fmla="*/ 302783 h 1364970"/>
                <a:gd name="connsiteX7" fmla="*/ 0 w 2639192"/>
                <a:gd name="connsiteY7" fmla="*/ 237990 h 1364970"/>
                <a:gd name="connsiteX8" fmla="*/ 91071 w 2639192"/>
                <a:gd name="connsiteY8" fmla="*/ 203606 h 1364970"/>
                <a:gd name="connsiteX9" fmla="*/ 199805 w 2639192"/>
                <a:gd name="connsiteY9" fmla="*/ 175820 h 1364970"/>
                <a:gd name="connsiteX10" fmla="*/ 1129445 w 2639192"/>
                <a:gd name="connsiteY10" fmla="*/ 556820 h 1364970"/>
                <a:gd name="connsiteX11" fmla="*/ 2135285 w 2639192"/>
                <a:gd name="connsiteY11" fmla="*/ 38660 h 1364970"/>
                <a:gd name="connsiteX12" fmla="*/ 2310558 w 2639192"/>
                <a:gd name="connsiteY12" fmla="*/ 186 h 136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9192" h="1364970">
                  <a:moveTo>
                    <a:pt x="2310558" y="186"/>
                  </a:moveTo>
                  <a:cubicBezTo>
                    <a:pt x="2374357" y="3143"/>
                    <a:pt x="2405627" y="40994"/>
                    <a:pt x="2521514" y="85444"/>
                  </a:cubicBezTo>
                  <a:cubicBezTo>
                    <a:pt x="2544692" y="94334"/>
                    <a:pt x="2572841" y="102496"/>
                    <a:pt x="2604431" y="110528"/>
                  </a:cubicBezTo>
                  <a:lnTo>
                    <a:pt x="2639192" y="118687"/>
                  </a:lnTo>
                  <a:lnTo>
                    <a:pt x="2636566" y="170698"/>
                  </a:lnTo>
                  <a:cubicBezTo>
                    <a:pt x="2568442" y="841503"/>
                    <a:pt x="2001927" y="1364970"/>
                    <a:pt x="1313148" y="1364970"/>
                  </a:cubicBezTo>
                  <a:cubicBezTo>
                    <a:pt x="670288" y="1364970"/>
                    <a:pt x="133933" y="908972"/>
                    <a:pt x="9889" y="302783"/>
                  </a:cubicBezTo>
                  <a:lnTo>
                    <a:pt x="0" y="237990"/>
                  </a:lnTo>
                  <a:lnTo>
                    <a:pt x="91071" y="203606"/>
                  </a:lnTo>
                  <a:cubicBezTo>
                    <a:pt x="132376" y="190385"/>
                    <a:pt x="169643" y="180900"/>
                    <a:pt x="199805" y="175820"/>
                  </a:cubicBezTo>
                  <a:cubicBezTo>
                    <a:pt x="441105" y="135180"/>
                    <a:pt x="806865" y="579680"/>
                    <a:pt x="1129445" y="556820"/>
                  </a:cubicBezTo>
                  <a:cubicBezTo>
                    <a:pt x="1452025" y="533960"/>
                    <a:pt x="1903274" y="117223"/>
                    <a:pt x="2135285" y="38660"/>
                  </a:cubicBezTo>
                  <a:cubicBezTo>
                    <a:pt x="2222289" y="9199"/>
                    <a:pt x="2272279" y="-1588"/>
                    <a:pt x="2310558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E7B183E-379F-4EE4-907F-D30925E6F0C2}"/>
                </a:ext>
              </a:extLst>
            </p:cNvPr>
            <p:cNvSpPr/>
            <p:nvPr/>
          </p:nvSpPr>
          <p:spPr>
            <a:xfrm>
              <a:off x="2209274" y="3116125"/>
              <a:ext cx="2576086" cy="1190501"/>
            </a:xfrm>
            <a:custGeom>
              <a:avLst/>
              <a:gdLst>
                <a:gd name="connsiteX0" fmla="*/ 614187 w 2576086"/>
                <a:gd name="connsiteY0" fmla="*/ 301 h 1190501"/>
                <a:gd name="connsiteX1" fmla="*/ 1531991 w 2576086"/>
                <a:gd name="connsiteY1" fmla="*/ 368176 h 1190501"/>
                <a:gd name="connsiteX2" fmla="*/ 2309231 w 2576086"/>
                <a:gd name="connsiteY2" fmla="*/ 200536 h 1190501"/>
                <a:gd name="connsiteX3" fmla="*/ 2575336 w 2576086"/>
                <a:gd name="connsiteY3" fmla="*/ 229945 h 1190501"/>
                <a:gd name="connsiteX4" fmla="*/ 2576086 w 2576086"/>
                <a:gd name="connsiteY4" fmla="*/ 230048 h 1190501"/>
                <a:gd name="connsiteX5" fmla="*/ 2569464 w 2576086"/>
                <a:gd name="connsiteY5" fmla="*/ 255802 h 1190501"/>
                <a:gd name="connsiteX6" fmla="*/ 1298985 w 2576086"/>
                <a:gd name="connsiteY6" fmla="*/ 1190501 h 1190501"/>
                <a:gd name="connsiteX7" fmla="*/ 28506 w 2576086"/>
                <a:gd name="connsiteY7" fmla="*/ 255802 h 1190501"/>
                <a:gd name="connsiteX8" fmla="*/ 0 w 2576086"/>
                <a:gd name="connsiteY8" fmla="*/ 144938 h 1190501"/>
                <a:gd name="connsiteX9" fmla="*/ 109031 w 2576086"/>
                <a:gd name="connsiteY9" fmla="*/ 101491 h 1190501"/>
                <a:gd name="connsiteX10" fmla="*/ 556631 w 2576086"/>
                <a:gd name="connsiteY10" fmla="*/ 2416 h 1190501"/>
                <a:gd name="connsiteX11" fmla="*/ 614187 w 2576086"/>
                <a:gd name="connsiteY11" fmla="*/ 301 h 1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086" h="1190501">
                  <a:moveTo>
                    <a:pt x="614187" y="301"/>
                  </a:moveTo>
                  <a:cubicBezTo>
                    <a:pt x="906169" y="11584"/>
                    <a:pt x="1258147" y="337220"/>
                    <a:pt x="1531991" y="368176"/>
                  </a:cubicBezTo>
                  <a:cubicBezTo>
                    <a:pt x="1824091" y="401196"/>
                    <a:pt x="2034911" y="162436"/>
                    <a:pt x="2309231" y="200536"/>
                  </a:cubicBezTo>
                  <a:cubicBezTo>
                    <a:pt x="2377811" y="210061"/>
                    <a:pt x="2472903" y="217999"/>
                    <a:pt x="2575336" y="229945"/>
                  </a:cubicBezTo>
                  <a:lnTo>
                    <a:pt x="2576086" y="230048"/>
                  </a:lnTo>
                  <a:lnTo>
                    <a:pt x="2569464" y="255802"/>
                  </a:lnTo>
                  <a:cubicBezTo>
                    <a:pt x="2401035" y="797319"/>
                    <a:pt x="1895926" y="1190501"/>
                    <a:pt x="1298985" y="1190501"/>
                  </a:cubicBezTo>
                  <a:cubicBezTo>
                    <a:pt x="702044" y="1190501"/>
                    <a:pt x="196936" y="797319"/>
                    <a:pt x="28506" y="255802"/>
                  </a:cubicBezTo>
                  <a:lnTo>
                    <a:pt x="0" y="144938"/>
                  </a:lnTo>
                  <a:lnTo>
                    <a:pt x="109031" y="101491"/>
                  </a:lnTo>
                  <a:cubicBezTo>
                    <a:pt x="270643" y="47303"/>
                    <a:pt x="443284" y="15751"/>
                    <a:pt x="556631" y="2416"/>
                  </a:cubicBezTo>
                  <a:cubicBezTo>
                    <a:pt x="575522" y="194"/>
                    <a:pt x="594721" y="-451"/>
                    <a:pt x="614187" y="3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AA3602D-47F2-44DC-99F4-206CF9F6A279}"/>
                </a:ext>
              </a:extLst>
            </p:cNvPr>
            <p:cNvSpPr txBox="1"/>
            <p:nvPr/>
          </p:nvSpPr>
          <p:spPr>
            <a:xfrm>
              <a:off x="2541604" y="1938678"/>
              <a:ext cx="1954381" cy="130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+mj-lt"/>
                  <a:ea typeface="思源黑体 CN Normal" panose="020B0400000000000000" pitchFamily="34" charset="-122"/>
                </a:rPr>
                <a:t>30</a:t>
              </a:r>
              <a:r>
                <a:rPr lang="en-US" altLang="zh-CN" sz="6600" dirty="0">
                  <a:solidFill>
                    <a:schemeClr val="bg1"/>
                  </a:solidFill>
                  <a:latin typeface="+mj-lt"/>
                  <a:ea typeface="思源黑体 CN Normal" panose="020B0400000000000000" pitchFamily="34" charset="-122"/>
                </a:rPr>
                <a:t>%</a:t>
              </a:r>
              <a:endParaRPr lang="zh-CN" altLang="en-US" sz="6600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AC09447-2434-4DBD-B4D4-B0BB5F95EFB7}"/>
              </a:ext>
            </a:extLst>
          </p:cNvPr>
          <p:cNvSpPr txBox="1"/>
          <p:nvPr/>
        </p:nvSpPr>
        <p:spPr>
          <a:xfrm>
            <a:off x="2475692" y="4406237"/>
            <a:ext cx="2153154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✦ 这是小标题 ✦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9FBB86-EF76-4871-B223-522654F115E4}"/>
              </a:ext>
            </a:extLst>
          </p:cNvPr>
          <p:cNvSpPr txBox="1"/>
          <p:nvPr/>
        </p:nvSpPr>
        <p:spPr>
          <a:xfrm>
            <a:off x="2239754" y="4876475"/>
            <a:ext cx="2625029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这里是一些说明文字，这里是一些说明文字，这里是一些说明文字。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33D71FA-64C9-4A6F-A1E1-6EC09B0E26D5}"/>
              </a:ext>
            </a:extLst>
          </p:cNvPr>
          <p:cNvGrpSpPr/>
          <p:nvPr/>
        </p:nvGrpSpPr>
        <p:grpSpPr>
          <a:xfrm>
            <a:off x="7246775" y="1451920"/>
            <a:ext cx="2926080" cy="2926080"/>
            <a:chOff x="7246775" y="1532945"/>
            <a:chExt cx="2926080" cy="292608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37F9DCA-7AB3-40EA-8C22-449C689DE8E5}"/>
                </a:ext>
              </a:extLst>
            </p:cNvPr>
            <p:cNvSpPr/>
            <p:nvPr/>
          </p:nvSpPr>
          <p:spPr>
            <a:xfrm>
              <a:off x="7405603" y="1646053"/>
              <a:ext cx="2660572" cy="2660572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6E0E67A-D3B0-47A1-9611-AA0BFFC5007F}"/>
                </a:ext>
              </a:extLst>
            </p:cNvPr>
            <p:cNvSpPr/>
            <p:nvPr/>
          </p:nvSpPr>
          <p:spPr>
            <a:xfrm>
              <a:off x="7246775" y="1532945"/>
              <a:ext cx="2926080" cy="2926080"/>
            </a:xfrm>
            <a:prstGeom prst="ellipse">
              <a:avLst/>
            </a:prstGeom>
            <a:noFill/>
            <a:ln w="635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FAF4ABC-2603-4D56-BA35-FD96BB07BEA1}"/>
                </a:ext>
              </a:extLst>
            </p:cNvPr>
            <p:cNvSpPr/>
            <p:nvPr/>
          </p:nvSpPr>
          <p:spPr>
            <a:xfrm flipH="1">
              <a:off x="7422741" y="2941655"/>
              <a:ext cx="2639192" cy="1364970"/>
            </a:xfrm>
            <a:custGeom>
              <a:avLst/>
              <a:gdLst>
                <a:gd name="connsiteX0" fmla="*/ 2310558 w 2639192"/>
                <a:gd name="connsiteY0" fmla="*/ 186 h 1364970"/>
                <a:gd name="connsiteX1" fmla="*/ 2521514 w 2639192"/>
                <a:gd name="connsiteY1" fmla="*/ 85444 h 1364970"/>
                <a:gd name="connsiteX2" fmla="*/ 2604431 w 2639192"/>
                <a:gd name="connsiteY2" fmla="*/ 110528 h 1364970"/>
                <a:gd name="connsiteX3" fmla="*/ 2639192 w 2639192"/>
                <a:gd name="connsiteY3" fmla="*/ 118687 h 1364970"/>
                <a:gd name="connsiteX4" fmla="*/ 2636566 w 2639192"/>
                <a:gd name="connsiteY4" fmla="*/ 170698 h 1364970"/>
                <a:gd name="connsiteX5" fmla="*/ 1313148 w 2639192"/>
                <a:gd name="connsiteY5" fmla="*/ 1364970 h 1364970"/>
                <a:gd name="connsiteX6" fmla="*/ 9889 w 2639192"/>
                <a:gd name="connsiteY6" fmla="*/ 302783 h 1364970"/>
                <a:gd name="connsiteX7" fmla="*/ 0 w 2639192"/>
                <a:gd name="connsiteY7" fmla="*/ 237990 h 1364970"/>
                <a:gd name="connsiteX8" fmla="*/ 91071 w 2639192"/>
                <a:gd name="connsiteY8" fmla="*/ 203606 h 1364970"/>
                <a:gd name="connsiteX9" fmla="*/ 199805 w 2639192"/>
                <a:gd name="connsiteY9" fmla="*/ 175820 h 1364970"/>
                <a:gd name="connsiteX10" fmla="*/ 1129445 w 2639192"/>
                <a:gd name="connsiteY10" fmla="*/ 556820 h 1364970"/>
                <a:gd name="connsiteX11" fmla="*/ 2135285 w 2639192"/>
                <a:gd name="connsiteY11" fmla="*/ 38660 h 1364970"/>
                <a:gd name="connsiteX12" fmla="*/ 2310558 w 2639192"/>
                <a:gd name="connsiteY12" fmla="*/ 186 h 136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9192" h="1364970">
                  <a:moveTo>
                    <a:pt x="2310558" y="186"/>
                  </a:moveTo>
                  <a:cubicBezTo>
                    <a:pt x="2374357" y="3143"/>
                    <a:pt x="2405627" y="40994"/>
                    <a:pt x="2521514" y="85444"/>
                  </a:cubicBezTo>
                  <a:cubicBezTo>
                    <a:pt x="2544692" y="94334"/>
                    <a:pt x="2572841" y="102496"/>
                    <a:pt x="2604431" y="110528"/>
                  </a:cubicBezTo>
                  <a:lnTo>
                    <a:pt x="2639192" y="118687"/>
                  </a:lnTo>
                  <a:lnTo>
                    <a:pt x="2636566" y="170698"/>
                  </a:lnTo>
                  <a:cubicBezTo>
                    <a:pt x="2568442" y="841503"/>
                    <a:pt x="2001927" y="1364970"/>
                    <a:pt x="1313148" y="1364970"/>
                  </a:cubicBezTo>
                  <a:cubicBezTo>
                    <a:pt x="670288" y="1364970"/>
                    <a:pt x="133933" y="908972"/>
                    <a:pt x="9889" y="302783"/>
                  </a:cubicBezTo>
                  <a:lnTo>
                    <a:pt x="0" y="237990"/>
                  </a:lnTo>
                  <a:lnTo>
                    <a:pt x="91071" y="203606"/>
                  </a:lnTo>
                  <a:cubicBezTo>
                    <a:pt x="132376" y="190385"/>
                    <a:pt x="169643" y="180900"/>
                    <a:pt x="199805" y="175820"/>
                  </a:cubicBezTo>
                  <a:cubicBezTo>
                    <a:pt x="441105" y="135180"/>
                    <a:pt x="806865" y="579680"/>
                    <a:pt x="1129445" y="556820"/>
                  </a:cubicBezTo>
                  <a:cubicBezTo>
                    <a:pt x="1452025" y="533960"/>
                    <a:pt x="1903274" y="117223"/>
                    <a:pt x="2135285" y="38660"/>
                  </a:cubicBezTo>
                  <a:cubicBezTo>
                    <a:pt x="2222289" y="9199"/>
                    <a:pt x="2272279" y="-1588"/>
                    <a:pt x="2310558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7188A0DA-5C6F-47F7-A875-16563F997E77}"/>
                </a:ext>
              </a:extLst>
            </p:cNvPr>
            <p:cNvSpPr/>
            <p:nvPr/>
          </p:nvSpPr>
          <p:spPr>
            <a:xfrm flipH="1">
              <a:off x="7467384" y="3027061"/>
              <a:ext cx="2576086" cy="1279565"/>
            </a:xfrm>
            <a:custGeom>
              <a:avLst/>
              <a:gdLst>
                <a:gd name="connsiteX0" fmla="*/ 614187 w 2576086"/>
                <a:gd name="connsiteY0" fmla="*/ 301 h 1190501"/>
                <a:gd name="connsiteX1" fmla="*/ 1531991 w 2576086"/>
                <a:gd name="connsiteY1" fmla="*/ 368176 h 1190501"/>
                <a:gd name="connsiteX2" fmla="*/ 2309231 w 2576086"/>
                <a:gd name="connsiteY2" fmla="*/ 200536 h 1190501"/>
                <a:gd name="connsiteX3" fmla="*/ 2575336 w 2576086"/>
                <a:gd name="connsiteY3" fmla="*/ 229945 h 1190501"/>
                <a:gd name="connsiteX4" fmla="*/ 2576086 w 2576086"/>
                <a:gd name="connsiteY4" fmla="*/ 230048 h 1190501"/>
                <a:gd name="connsiteX5" fmla="*/ 2569464 w 2576086"/>
                <a:gd name="connsiteY5" fmla="*/ 255802 h 1190501"/>
                <a:gd name="connsiteX6" fmla="*/ 1298985 w 2576086"/>
                <a:gd name="connsiteY6" fmla="*/ 1190501 h 1190501"/>
                <a:gd name="connsiteX7" fmla="*/ 28506 w 2576086"/>
                <a:gd name="connsiteY7" fmla="*/ 255802 h 1190501"/>
                <a:gd name="connsiteX8" fmla="*/ 0 w 2576086"/>
                <a:gd name="connsiteY8" fmla="*/ 144938 h 1190501"/>
                <a:gd name="connsiteX9" fmla="*/ 109031 w 2576086"/>
                <a:gd name="connsiteY9" fmla="*/ 101491 h 1190501"/>
                <a:gd name="connsiteX10" fmla="*/ 556631 w 2576086"/>
                <a:gd name="connsiteY10" fmla="*/ 2416 h 1190501"/>
                <a:gd name="connsiteX11" fmla="*/ 614187 w 2576086"/>
                <a:gd name="connsiteY11" fmla="*/ 301 h 1190501"/>
                <a:gd name="connsiteX0" fmla="*/ 614187 w 2576086"/>
                <a:gd name="connsiteY0" fmla="*/ 301 h 1190501"/>
                <a:gd name="connsiteX1" fmla="*/ 1577711 w 2576086"/>
                <a:gd name="connsiteY1" fmla="*/ 261496 h 1190501"/>
                <a:gd name="connsiteX2" fmla="*/ 2309231 w 2576086"/>
                <a:gd name="connsiteY2" fmla="*/ 200536 h 1190501"/>
                <a:gd name="connsiteX3" fmla="*/ 2575336 w 2576086"/>
                <a:gd name="connsiteY3" fmla="*/ 229945 h 1190501"/>
                <a:gd name="connsiteX4" fmla="*/ 2576086 w 2576086"/>
                <a:gd name="connsiteY4" fmla="*/ 230048 h 1190501"/>
                <a:gd name="connsiteX5" fmla="*/ 2569464 w 2576086"/>
                <a:gd name="connsiteY5" fmla="*/ 255802 h 1190501"/>
                <a:gd name="connsiteX6" fmla="*/ 1298985 w 2576086"/>
                <a:gd name="connsiteY6" fmla="*/ 1190501 h 1190501"/>
                <a:gd name="connsiteX7" fmla="*/ 28506 w 2576086"/>
                <a:gd name="connsiteY7" fmla="*/ 255802 h 1190501"/>
                <a:gd name="connsiteX8" fmla="*/ 0 w 2576086"/>
                <a:gd name="connsiteY8" fmla="*/ 144938 h 1190501"/>
                <a:gd name="connsiteX9" fmla="*/ 109031 w 2576086"/>
                <a:gd name="connsiteY9" fmla="*/ 101491 h 1190501"/>
                <a:gd name="connsiteX10" fmla="*/ 556631 w 2576086"/>
                <a:gd name="connsiteY10" fmla="*/ 2416 h 1190501"/>
                <a:gd name="connsiteX11" fmla="*/ 614187 w 2576086"/>
                <a:gd name="connsiteY11" fmla="*/ 301 h 1190501"/>
                <a:gd name="connsiteX0" fmla="*/ 614187 w 2576086"/>
                <a:gd name="connsiteY0" fmla="*/ 89365 h 1279565"/>
                <a:gd name="connsiteX1" fmla="*/ 1577711 w 2576086"/>
                <a:gd name="connsiteY1" fmla="*/ 350560 h 1279565"/>
                <a:gd name="connsiteX2" fmla="*/ 2309231 w 2576086"/>
                <a:gd name="connsiteY2" fmla="*/ 289600 h 1279565"/>
                <a:gd name="connsiteX3" fmla="*/ 2575336 w 2576086"/>
                <a:gd name="connsiteY3" fmla="*/ 319009 h 1279565"/>
                <a:gd name="connsiteX4" fmla="*/ 2576086 w 2576086"/>
                <a:gd name="connsiteY4" fmla="*/ 319112 h 1279565"/>
                <a:gd name="connsiteX5" fmla="*/ 2569464 w 2576086"/>
                <a:gd name="connsiteY5" fmla="*/ 344866 h 1279565"/>
                <a:gd name="connsiteX6" fmla="*/ 1298985 w 2576086"/>
                <a:gd name="connsiteY6" fmla="*/ 1279565 h 1279565"/>
                <a:gd name="connsiteX7" fmla="*/ 28506 w 2576086"/>
                <a:gd name="connsiteY7" fmla="*/ 344866 h 1279565"/>
                <a:gd name="connsiteX8" fmla="*/ 0 w 2576086"/>
                <a:gd name="connsiteY8" fmla="*/ 234002 h 1279565"/>
                <a:gd name="connsiteX9" fmla="*/ 109031 w 2576086"/>
                <a:gd name="connsiteY9" fmla="*/ 190555 h 1279565"/>
                <a:gd name="connsiteX10" fmla="*/ 434711 w 2576086"/>
                <a:gd name="connsiteY10" fmla="*/ 40 h 1279565"/>
                <a:gd name="connsiteX11" fmla="*/ 614187 w 2576086"/>
                <a:gd name="connsiteY11" fmla="*/ 89365 h 12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086" h="1279565">
                  <a:moveTo>
                    <a:pt x="614187" y="89365"/>
                  </a:moveTo>
                  <a:cubicBezTo>
                    <a:pt x="906169" y="100648"/>
                    <a:pt x="1303867" y="319604"/>
                    <a:pt x="1577711" y="350560"/>
                  </a:cubicBezTo>
                  <a:cubicBezTo>
                    <a:pt x="1869811" y="383580"/>
                    <a:pt x="2142960" y="294858"/>
                    <a:pt x="2309231" y="289600"/>
                  </a:cubicBezTo>
                  <a:cubicBezTo>
                    <a:pt x="2475502" y="284342"/>
                    <a:pt x="2472903" y="307063"/>
                    <a:pt x="2575336" y="319009"/>
                  </a:cubicBezTo>
                  <a:lnTo>
                    <a:pt x="2576086" y="319112"/>
                  </a:lnTo>
                  <a:lnTo>
                    <a:pt x="2569464" y="344866"/>
                  </a:lnTo>
                  <a:cubicBezTo>
                    <a:pt x="2401035" y="886383"/>
                    <a:pt x="1895926" y="1279565"/>
                    <a:pt x="1298985" y="1279565"/>
                  </a:cubicBezTo>
                  <a:cubicBezTo>
                    <a:pt x="702044" y="1279565"/>
                    <a:pt x="196936" y="886383"/>
                    <a:pt x="28506" y="344866"/>
                  </a:cubicBezTo>
                  <a:lnTo>
                    <a:pt x="0" y="234002"/>
                  </a:lnTo>
                  <a:lnTo>
                    <a:pt x="109031" y="190555"/>
                  </a:lnTo>
                  <a:cubicBezTo>
                    <a:pt x="270643" y="136367"/>
                    <a:pt x="321364" y="13375"/>
                    <a:pt x="434711" y="40"/>
                  </a:cubicBezTo>
                  <a:cubicBezTo>
                    <a:pt x="453602" y="-2182"/>
                    <a:pt x="594721" y="88613"/>
                    <a:pt x="614187" y="8936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1450CA-622A-4B1E-B4AF-305D27874EB3}"/>
                </a:ext>
              </a:extLst>
            </p:cNvPr>
            <p:cNvSpPr txBox="1"/>
            <p:nvPr/>
          </p:nvSpPr>
          <p:spPr>
            <a:xfrm>
              <a:off x="7769234" y="1938678"/>
              <a:ext cx="1954381" cy="130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+mj-lt"/>
                  <a:ea typeface="思源黑体 CN Normal" panose="020B0400000000000000" pitchFamily="34" charset="-122"/>
                </a:rPr>
                <a:t>40</a:t>
              </a:r>
              <a:r>
                <a:rPr lang="en-US" altLang="zh-CN" sz="6600" dirty="0">
                  <a:solidFill>
                    <a:schemeClr val="bg1"/>
                  </a:solidFill>
                  <a:latin typeface="+mj-lt"/>
                  <a:ea typeface="思源黑体 CN Normal" panose="020B0400000000000000" pitchFamily="34" charset="-122"/>
                </a:rPr>
                <a:t>%</a:t>
              </a:r>
              <a:endParaRPr lang="zh-CN" altLang="en-US" sz="6600" dirty="0">
                <a:solidFill>
                  <a:schemeClr val="bg1"/>
                </a:solidFill>
                <a:latin typeface="+mj-lt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A60783-B3FE-4024-923F-1DDF35FB4167}"/>
              </a:ext>
            </a:extLst>
          </p:cNvPr>
          <p:cNvSpPr txBox="1"/>
          <p:nvPr/>
        </p:nvSpPr>
        <p:spPr>
          <a:xfrm>
            <a:off x="7703322" y="4406237"/>
            <a:ext cx="2153154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✦ 这是小标题 ✦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E90285C-9970-4D40-8DAC-188371259428}"/>
              </a:ext>
            </a:extLst>
          </p:cNvPr>
          <p:cNvSpPr txBox="1"/>
          <p:nvPr/>
        </p:nvSpPr>
        <p:spPr>
          <a:xfrm>
            <a:off x="7467384" y="4876475"/>
            <a:ext cx="2625029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这里是一些说明文字，这里是一些说明文字，这里是一些说明文字。</a:t>
            </a:r>
          </a:p>
        </p:txBody>
      </p:sp>
    </p:spTree>
    <p:extLst>
      <p:ext uri="{BB962C8B-B14F-4D97-AF65-F5344CB8AC3E}">
        <p14:creationId xmlns:p14="http://schemas.microsoft.com/office/powerpoint/2010/main" val="37934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65016B44-1A15-4B9E-8AB8-65710A099350}"/>
              </a:ext>
            </a:extLst>
          </p:cNvPr>
          <p:cNvSpPr/>
          <p:nvPr/>
        </p:nvSpPr>
        <p:spPr>
          <a:xfrm>
            <a:off x="3603992" y="1542813"/>
            <a:ext cx="4984016" cy="4175081"/>
          </a:xfrm>
          <a:prstGeom prst="triangle">
            <a:avLst/>
          </a:prstGeom>
          <a:solidFill>
            <a:schemeClr val="bg1"/>
          </a:solidFill>
          <a:ln w="0" cap="flat" cmpd="sng" algn="ctr">
            <a:solidFill>
              <a:schemeClr val="accent1"/>
            </a:solidFill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85F5105-86C3-4C66-AED6-F47CF4B58FB3}"/>
              </a:ext>
            </a:extLst>
          </p:cNvPr>
          <p:cNvCxnSpPr>
            <a:cxnSpLocks/>
          </p:cNvCxnSpPr>
          <p:nvPr/>
        </p:nvCxnSpPr>
        <p:spPr>
          <a:xfrm flipH="1">
            <a:off x="6119150" y="3168580"/>
            <a:ext cx="2083527" cy="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9A832FD-8A0D-4691-8B8E-81C6E0115940}"/>
              </a:ext>
            </a:extLst>
          </p:cNvPr>
          <p:cNvCxnSpPr>
            <a:cxnSpLocks/>
            <a:stCxn id="90" idx="3"/>
          </p:cNvCxnSpPr>
          <p:nvPr/>
        </p:nvCxnSpPr>
        <p:spPr>
          <a:xfrm flipH="1">
            <a:off x="6080166" y="4906820"/>
            <a:ext cx="2810994" cy="35613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5496F7B-C7FA-40DF-97E7-B3EE811CD54D}"/>
              </a:ext>
            </a:extLst>
          </p:cNvPr>
          <p:cNvCxnSpPr>
            <a:cxnSpLocks/>
            <a:endCxn id="74" idx="1"/>
          </p:cNvCxnSpPr>
          <p:nvPr/>
        </p:nvCxnSpPr>
        <p:spPr>
          <a:xfrm flipH="1">
            <a:off x="3499621" y="4028033"/>
            <a:ext cx="2596378" cy="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EF0083E-616E-4535-A16E-7658E8E0DD39}"/>
              </a:ext>
            </a:extLst>
          </p:cNvPr>
          <p:cNvCxnSpPr>
            <a:cxnSpLocks/>
          </p:cNvCxnSpPr>
          <p:nvPr/>
        </p:nvCxnSpPr>
        <p:spPr>
          <a:xfrm flipH="1">
            <a:off x="4012473" y="2417465"/>
            <a:ext cx="2083527" cy="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4B1CC0C3-7C19-49D0-B74B-E2FBA2FBE259}"/>
              </a:ext>
            </a:extLst>
          </p:cNvPr>
          <p:cNvSpPr/>
          <p:nvPr/>
        </p:nvSpPr>
        <p:spPr>
          <a:xfrm>
            <a:off x="2036463" y="5246210"/>
            <a:ext cx="8119074" cy="83602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32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1C654F37-6D0F-4B02-B131-C6D23723653F}"/>
              </a:ext>
            </a:extLst>
          </p:cNvPr>
          <p:cNvSpPr/>
          <p:nvPr/>
        </p:nvSpPr>
        <p:spPr>
          <a:xfrm>
            <a:off x="4012473" y="1894951"/>
            <a:ext cx="4167053" cy="3592287"/>
          </a:xfrm>
          <a:prstGeom prst="triangle">
            <a:avLst/>
          </a:prstGeom>
          <a:gradFill flip="none" rotWithShape="1">
            <a:gsLst>
              <a:gs pos="97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 w="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D7AFB790-BBFE-4892-8763-9B3324A5CFDE}"/>
              </a:ext>
            </a:extLst>
          </p:cNvPr>
          <p:cNvSpPr/>
          <p:nvPr/>
        </p:nvSpPr>
        <p:spPr>
          <a:xfrm>
            <a:off x="4618590" y="1894951"/>
            <a:ext cx="2954819" cy="2547258"/>
          </a:xfrm>
          <a:prstGeom prst="triangle">
            <a:avLst/>
          </a:prstGeom>
          <a:gradFill>
            <a:gsLst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  <a:alpha val="6000"/>
                </a:schemeClr>
              </a:gs>
            </a:gsLst>
            <a:lin ang="5400000" scaled="1"/>
          </a:gradFill>
          <a:ln w="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EF1C7026-52E8-439C-A201-22CB00B27A29}"/>
              </a:ext>
            </a:extLst>
          </p:cNvPr>
          <p:cNvSpPr/>
          <p:nvPr/>
        </p:nvSpPr>
        <p:spPr>
          <a:xfrm>
            <a:off x="5148942" y="1894951"/>
            <a:ext cx="1894114" cy="1632857"/>
          </a:xfrm>
          <a:prstGeom prst="triangle">
            <a:avLst/>
          </a:prstGeom>
          <a:gradFill flip="none" rotWithShape="1">
            <a:gsLst>
              <a:gs pos="8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7000"/>
                </a:schemeClr>
              </a:gs>
            </a:gsLst>
            <a:lin ang="5400000" scaled="1"/>
            <a:tileRect/>
          </a:gradFill>
          <a:ln w="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FF20314-58EB-46CE-BAAE-B0ED35796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549275"/>
            <a:ext cx="10801350" cy="502285"/>
          </a:xfrm>
        </p:spPr>
        <p:txBody>
          <a:bodyPr/>
          <a:lstStyle/>
          <a:p>
            <a:r>
              <a:rPr lang="zh-CN" altLang="en-US" dirty="0"/>
              <a:t>金字塔结构图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C6E71D1A-DAB3-4614-8D35-48CF9CFE5B57}"/>
              </a:ext>
            </a:extLst>
          </p:cNvPr>
          <p:cNvSpPr/>
          <p:nvPr/>
        </p:nvSpPr>
        <p:spPr>
          <a:xfrm>
            <a:off x="5565647" y="1894951"/>
            <a:ext cx="1060704" cy="914400"/>
          </a:xfrm>
          <a:prstGeom prst="triangle">
            <a:avLst/>
          </a:prstGeom>
          <a:gradFill>
            <a:gsLst>
              <a:gs pos="53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3E60FC0-1FE5-423F-A779-69CD903FACBE}"/>
              </a:ext>
            </a:extLst>
          </p:cNvPr>
          <p:cNvGrpSpPr/>
          <p:nvPr/>
        </p:nvGrpSpPr>
        <p:grpSpPr>
          <a:xfrm>
            <a:off x="5727056" y="2295796"/>
            <a:ext cx="784189" cy="3019391"/>
            <a:chOff x="5646244" y="2191621"/>
            <a:chExt cx="784189" cy="3019391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D8D25B0-D409-4474-A80D-360410B5ABCB}"/>
                </a:ext>
              </a:extLst>
            </p:cNvPr>
            <p:cNvSpPr txBox="1"/>
            <p:nvPr/>
          </p:nvSpPr>
          <p:spPr>
            <a:xfrm>
              <a:off x="5646244" y="4751014"/>
              <a:ext cx="784189" cy="45999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50%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0A543C9A-2423-4E0D-9083-80D5CCEBC931}"/>
                </a:ext>
              </a:extLst>
            </p:cNvPr>
            <p:cNvSpPr txBox="1"/>
            <p:nvPr/>
          </p:nvSpPr>
          <p:spPr>
            <a:xfrm>
              <a:off x="5646244" y="3745524"/>
              <a:ext cx="784189" cy="45999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30%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C597362-7651-49B9-8041-591A86279123}"/>
                </a:ext>
              </a:extLst>
            </p:cNvPr>
            <p:cNvSpPr txBox="1"/>
            <p:nvPr/>
          </p:nvSpPr>
          <p:spPr>
            <a:xfrm>
              <a:off x="5646244" y="2907807"/>
              <a:ext cx="784189" cy="45999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20%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1B0829E7-2E5D-4BA1-83F4-73053C240EBC}"/>
                </a:ext>
              </a:extLst>
            </p:cNvPr>
            <p:cNvSpPr txBox="1"/>
            <p:nvPr/>
          </p:nvSpPr>
          <p:spPr>
            <a:xfrm>
              <a:off x="5646244" y="2191621"/>
              <a:ext cx="784189" cy="45999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10%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497CAB8-0296-4688-BCF9-0BFDC3D5F08D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E9D31433-969D-459B-8E69-C87645A636DF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883B350-034A-4559-BE13-A4B019A667AC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B128711-11A3-4D8B-A47F-B0B7D84EDABB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speech-bubbles_1692">
              <a:extLst>
                <a:ext uri="{FF2B5EF4-FFF2-40B4-BE49-F238E27FC236}">
                  <a16:creationId xmlns:a16="http://schemas.microsoft.com/office/drawing/2014/main" id="{F1528AC7-99F4-4218-9B6C-C2F46ECE61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876F213-EF8C-4E02-B6F2-39E6D9262295}"/>
                </a:ext>
              </a:extLst>
            </p:cNvPr>
            <p:cNvSpPr txBox="1"/>
            <p:nvPr/>
          </p:nvSpPr>
          <p:spPr>
            <a:xfrm>
              <a:off x="6165669" y="-740956"/>
              <a:ext cx="5305535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金字塔结构图可以用来表示比例累加，数字可以自己更换。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3BA2122-509F-4B45-B1EC-C89C828029EC}"/>
              </a:ext>
            </a:extLst>
          </p:cNvPr>
          <p:cNvGrpSpPr/>
          <p:nvPr/>
        </p:nvGrpSpPr>
        <p:grpSpPr>
          <a:xfrm>
            <a:off x="1913956" y="1693393"/>
            <a:ext cx="2098517" cy="1279270"/>
            <a:chOff x="1411187" y="1661897"/>
            <a:chExt cx="2098517" cy="127927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5CBD0A2-718B-4FAC-8E76-4B5A5A7F44A2}"/>
                </a:ext>
              </a:extLst>
            </p:cNvPr>
            <p:cNvSpPr/>
            <p:nvPr/>
          </p:nvSpPr>
          <p:spPr>
            <a:xfrm flipH="1">
              <a:off x="1411187" y="1994946"/>
              <a:ext cx="2079002" cy="71643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学为人师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行为世范</a:t>
              </a: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069274E-7DC8-4CBA-94F9-B21E8E90B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9992" y="1661897"/>
              <a:ext cx="0" cy="1049482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B17FE636-E9C4-4EA1-8B73-D7FF55ECD016}"/>
                </a:ext>
              </a:extLst>
            </p:cNvPr>
            <p:cNvCxnSpPr>
              <a:cxnSpLocks/>
            </p:cNvCxnSpPr>
            <p:nvPr/>
          </p:nvCxnSpPr>
          <p:spPr>
            <a:xfrm>
              <a:off x="3509704" y="1994946"/>
              <a:ext cx="0" cy="946221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3890417A-B584-4858-8EAF-BB565B643033}"/>
                </a:ext>
              </a:extLst>
            </p:cNvPr>
            <p:cNvCxnSpPr>
              <a:cxnSpLocks/>
            </p:cNvCxnSpPr>
            <p:nvPr/>
          </p:nvCxnSpPr>
          <p:spPr>
            <a:xfrm>
              <a:off x="3406369" y="1994945"/>
              <a:ext cx="0" cy="355442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77BA2127-D555-48DB-B904-18FFB013A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511" y="2295796"/>
              <a:ext cx="0" cy="425379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AB19180-A94E-41FF-A024-948A8D8434AF}"/>
              </a:ext>
            </a:extLst>
          </p:cNvPr>
          <p:cNvGrpSpPr/>
          <p:nvPr/>
        </p:nvGrpSpPr>
        <p:grpSpPr>
          <a:xfrm>
            <a:off x="1420619" y="3336767"/>
            <a:ext cx="2098517" cy="1279270"/>
            <a:chOff x="1411187" y="1661897"/>
            <a:chExt cx="2098517" cy="1279270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E226F028-D1C4-42A9-BE4F-31CF7F85E040}"/>
                </a:ext>
              </a:extLst>
            </p:cNvPr>
            <p:cNvSpPr/>
            <p:nvPr/>
          </p:nvSpPr>
          <p:spPr>
            <a:xfrm flipH="1">
              <a:off x="1411187" y="1994946"/>
              <a:ext cx="2079002" cy="71643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学为人师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行为世范</a:t>
              </a: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4A53394B-D7B4-43E6-AB6F-BD2BF0A3B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9992" y="1661897"/>
              <a:ext cx="0" cy="1049482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881C47B8-8240-4E08-B750-73ADF7EAF395}"/>
                </a:ext>
              </a:extLst>
            </p:cNvPr>
            <p:cNvCxnSpPr>
              <a:cxnSpLocks/>
            </p:cNvCxnSpPr>
            <p:nvPr/>
          </p:nvCxnSpPr>
          <p:spPr>
            <a:xfrm>
              <a:off x="3509704" y="1994946"/>
              <a:ext cx="0" cy="946221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4E78DA56-F835-49B3-ADD7-CAD868172E05}"/>
                </a:ext>
              </a:extLst>
            </p:cNvPr>
            <p:cNvCxnSpPr>
              <a:cxnSpLocks/>
            </p:cNvCxnSpPr>
            <p:nvPr/>
          </p:nvCxnSpPr>
          <p:spPr>
            <a:xfrm>
              <a:off x="3406369" y="1994945"/>
              <a:ext cx="0" cy="355442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A39DB8D0-8918-41D2-9A4B-81C3A9A36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511" y="2295796"/>
              <a:ext cx="0" cy="425379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FB4F2EF-6D55-4FAB-9879-A464496037B7}"/>
              </a:ext>
            </a:extLst>
          </p:cNvPr>
          <p:cNvGrpSpPr/>
          <p:nvPr/>
        </p:nvGrpSpPr>
        <p:grpSpPr>
          <a:xfrm>
            <a:off x="8202677" y="2576144"/>
            <a:ext cx="2098517" cy="1279270"/>
            <a:chOff x="1411187" y="1661897"/>
            <a:chExt cx="2098517" cy="127927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F7DC87E-97DA-4DB7-9FF0-D0FA572386D8}"/>
                </a:ext>
              </a:extLst>
            </p:cNvPr>
            <p:cNvSpPr/>
            <p:nvPr/>
          </p:nvSpPr>
          <p:spPr>
            <a:xfrm flipH="1">
              <a:off x="1411187" y="1994946"/>
              <a:ext cx="2079002" cy="71643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学为人师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行为世范</a:t>
              </a:r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7294C2E-B172-44ED-9F82-71AB7D9EA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9992" y="1661897"/>
              <a:ext cx="0" cy="1049482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99CEE05-0DCF-47F4-B82E-9085E0A7A7AA}"/>
                </a:ext>
              </a:extLst>
            </p:cNvPr>
            <p:cNvCxnSpPr>
              <a:cxnSpLocks/>
            </p:cNvCxnSpPr>
            <p:nvPr/>
          </p:nvCxnSpPr>
          <p:spPr>
            <a:xfrm>
              <a:off x="3509704" y="1994946"/>
              <a:ext cx="0" cy="946221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D2B5D36F-039E-46EC-9E91-CC241C673339}"/>
                </a:ext>
              </a:extLst>
            </p:cNvPr>
            <p:cNvCxnSpPr>
              <a:cxnSpLocks/>
            </p:cNvCxnSpPr>
            <p:nvPr/>
          </p:nvCxnSpPr>
          <p:spPr>
            <a:xfrm>
              <a:off x="3406369" y="1994945"/>
              <a:ext cx="0" cy="355442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FE38EC11-AAC0-48CB-AAC2-B5581FCFF0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511" y="2295796"/>
              <a:ext cx="0" cy="425379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1FF7E4CA-7AC1-4BC9-94EA-956E756C9827}"/>
              </a:ext>
            </a:extLst>
          </p:cNvPr>
          <p:cNvGrpSpPr/>
          <p:nvPr/>
        </p:nvGrpSpPr>
        <p:grpSpPr>
          <a:xfrm>
            <a:off x="8891160" y="4215554"/>
            <a:ext cx="2098517" cy="1279270"/>
            <a:chOff x="1411187" y="1661897"/>
            <a:chExt cx="2098517" cy="127927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3B6D9F83-AD96-4A0B-A58B-842E271232A3}"/>
                </a:ext>
              </a:extLst>
            </p:cNvPr>
            <p:cNvSpPr/>
            <p:nvPr/>
          </p:nvSpPr>
          <p:spPr>
            <a:xfrm flipH="1">
              <a:off x="1411187" y="1994946"/>
              <a:ext cx="2079002" cy="71643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学为人师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行为世范</a:t>
              </a:r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8FCFC5A-6F56-4A4D-B9D8-0B8FCF29E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9992" y="1661897"/>
              <a:ext cx="0" cy="1049482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0990C441-CDDC-4D46-820E-B95B1BB6F88B}"/>
                </a:ext>
              </a:extLst>
            </p:cNvPr>
            <p:cNvCxnSpPr>
              <a:cxnSpLocks/>
            </p:cNvCxnSpPr>
            <p:nvPr/>
          </p:nvCxnSpPr>
          <p:spPr>
            <a:xfrm>
              <a:off x="3509704" y="1994946"/>
              <a:ext cx="0" cy="946221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FB6B7B12-36F1-4DF3-8832-830A5C62F5A2}"/>
                </a:ext>
              </a:extLst>
            </p:cNvPr>
            <p:cNvCxnSpPr>
              <a:cxnSpLocks/>
            </p:cNvCxnSpPr>
            <p:nvPr/>
          </p:nvCxnSpPr>
          <p:spPr>
            <a:xfrm>
              <a:off x="3406369" y="1994945"/>
              <a:ext cx="0" cy="355442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44A6D4D-4716-4CFE-AFE2-14537B380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511" y="2295796"/>
              <a:ext cx="0" cy="425379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AFD233E-E2CF-4399-8C78-AF0ED979EE0E}"/>
              </a:ext>
            </a:extLst>
          </p:cNvPr>
          <p:cNvGrpSpPr/>
          <p:nvPr/>
        </p:nvGrpSpPr>
        <p:grpSpPr>
          <a:xfrm>
            <a:off x="4647597" y="1670445"/>
            <a:ext cx="3070490" cy="4212929"/>
            <a:chOff x="4647597" y="1670445"/>
            <a:chExt cx="3070490" cy="4212929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C669467-DD04-491B-8472-C9BB5F291B7D}"/>
                </a:ext>
              </a:extLst>
            </p:cNvPr>
            <p:cNvCxnSpPr>
              <a:cxnSpLocks/>
            </p:cNvCxnSpPr>
            <p:nvPr/>
          </p:nvCxnSpPr>
          <p:spPr>
            <a:xfrm>
              <a:off x="6349303" y="1670445"/>
              <a:ext cx="584677" cy="98554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82DB9F0-D976-4B48-891A-E4C2345A7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7597" y="2872840"/>
              <a:ext cx="464335" cy="80639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B77A305-BE74-4DC6-AF82-DB5D456DEBED}"/>
                </a:ext>
              </a:extLst>
            </p:cNvPr>
            <p:cNvCxnSpPr>
              <a:cxnSpLocks/>
            </p:cNvCxnSpPr>
            <p:nvPr/>
          </p:nvCxnSpPr>
          <p:spPr>
            <a:xfrm>
              <a:off x="6641641" y="5883374"/>
              <a:ext cx="1076446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367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D10C4ED1-5AAC-4CF6-B7A0-1AB0549FF1A5}"/>
              </a:ext>
            </a:extLst>
          </p:cNvPr>
          <p:cNvSpPr/>
          <p:nvPr/>
        </p:nvSpPr>
        <p:spPr>
          <a:xfrm>
            <a:off x="5186991" y="1132763"/>
            <a:ext cx="5199802" cy="5199802"/>
          </a:xfrm>
          <a:prstGeom prst="ellipse">
            <a:avLst/>
          </a:prstGeom>
          <a:gradFill flip="none" rotWithShape="1">
            <a:gsLst>
              <a:gs pos="6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5A9434C-75DE-4992-B992-C8006593123F}"/>
              </a:ext>
            </a:extLst>
          </p:cNvPr>
          <p:cNvSpPr/>
          <p:nvPr/>
        </p:nvSpPr>
        <p:spPr>
          <a:xfrm>
            <a:off x="1828800" y="1132763"/>
            <a:ext cx="5199802" cy="5199802"/>
          </a:xfrm>
          <a:prstGeom prst="ellipse">
            <a:avLst/>
          </a:prstGeom>
          <a:gradFill flip="none" rotWithShape="1">
            <a:gsLst>
              <a:gs pos="6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3C007D-169A-4B88-9269-43A38F7BA9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对比关系页面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220F865-78BB-4A3B-A873-4DCCB5F8209F}"/>
              </a:ext>
            </a:extLst>
          </p:cNvPr>
          <p:cNvSpPr/>
          <p:nvPr/>
        </p:nvSpPr>
        <p:spPr>
          <a:xfrm>
            <a:off x="2101757" y="1405720"/>
            <a:ext cx="4653888" cy="4653888"/>
          </a:xfrm>
          <a:prstGeom prst="ellipse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F46F9DC-06D3-486E-B2D2-D1AC49C089A5}"/>
              </a:ext>
            </a:extLst>
          </p:cNvPr>
          <p:cNvSpPr/>
          <p:nvPr/>
        </p:nvSpPr>
        <p:spPr>
          <a:xfrm>
            <a:off x="5486402" y="1405720"/>
            <a:ext cx="4653888" cy="4653888"/>
          </a:xfrm>
          <a:prstGeom prst="ellipse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A2A1E91E-EAC8-42A9-AC87-5AA6ABC73361}"/>
              </a:ext>
            </a:extLst>
          </p:cNvPr>
          <p:cNvSpPr/>
          <p:nvPr/>
        </p:nvSpPr>
        <p:spPr>
          <a:xfrm>
            <a:off x="5513698" y="1405720"/>
            <a:ext cx="4653888" cy="4653888"/>
          </a:xfrm>
          <a:prstGeom prst="arc">
            <a:avLst>
              <a:gd name="adj1" fmla="val 8240101"/>
              <a:gd name="adj2" fmla="val 13374448"/>
            </a:avLst>
          </a:prstGeom>
          <a:noFill/>
          <a:ln w="25400" cap="flat" cmpd="sng" algn="ctr">
            <a:solidFill>
              <a:schemeClr val="bg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1FD63EFB-1627-47F2-ADBC-E57551A3069F}"/>
              </a:ext>
            </a:extLst>
          </p:cNvPr>
          <p:cNvSpPr/>
          <p:nvPr/>
        </p:nvSpPr>
        <p:spPr>
          <a:xfrm flipH="1">
            <a:off x="2129053" y="1405720"/>
            <a:ext cx="4653888" cy="4653888"/>
          </a:xfrm>
          <a:prstGeom prst="arc">
            <a:avLst>
              <a:gd name="adj1" fmla="val 8240101"/>
              <a:gd name="adj2" fmla="val 13374448"/>
            </a:avLst>
          </a:prstGeom>
          <a:noFill/>
          <a:ln w="25400" cap="flat" cmpd="sng" algn="ctr">
            <a:solidFill>
              <a:schemeClr val="bg1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750381-2AE8-4D00-8F92-E49B2AB6C6EF}"/>
              </a:ext>
            </a:extLst>
          </p:cNvPr>
          <p:cNvSpPr txBox="1"/>
          <p:nvPr/>
        </p:nvSpPr>
        <p:spPr>
          <a:xfrm>
            <a:off x="3575774" y="1910684"/>
            <a:ext cx="1702710" cy="59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✦ 小标题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C0E184-5EF7-44D5-B495-D84424C7C879}"/>
              </a:ext>
            </a:extLst>
          </p:cNvPr>
          <p:cNvSpPr txBox="1"/>
          <p:nvPr/>
        </p:nvSpPr>
        <p:spPr>
          <a:xfrm>
            <a:off x="3125529" y="2642223"/>
            <a:ext cx="1826141" cy="38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对比项：一些说明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F7F3C7-CF18-4634-9FCB-8BF25EF52367}"/>
              </a:ext>
            </a:extLst>
          </p:cNvPr>
          <p:cNvSpPr txBox="1"/>
          <p:nvPr/>
        </p:nvSpPr>
        <p:spPr>
          <a:xfrm>
            <a:off x="2813119" y="3320246"/>
            <a:ext cx="1826141" cy="38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对比项：一些说明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77DB7A-5169-432C-8E7E-DCDDBB2E9E43}"/>
              </a:ext>
            </a:extLst>
          </p:cNvPr>
          <p:cNvSpPr txBox="1"/>
          <p:nvPr/>
        </p:nvSpPr>
        <p:spPr>
          <a:xfrm>
            <a:off x="2988977" y="3998269"/>
            <a:ext cx="1826141" cy="38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对比项：一些说明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53741D-04D7-4500-B7A3-277C5491CBF3}"/>
              </a:ext>
            </a:extLst>
          </p:cNvPr>
          <p:cNvSpPr txBox="1"/>
          <p:nvPr/>
        </p:nvSpPr>
        <p:spPr>
          <a:xfrm>
            <a:off x="3125529" y="4676293"/>
            <a:ext cx="1826141" cy="38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对比项：一些说明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06F688-8F6A-46FF-8A34-199979EF47D9}"/>
              </a:ext>
            </a:extLst>
          </p:cNvPr>
          <p:cNvSpPr txBox="1"/>
          <p:nvPr/>
        </p:nvSpPr>
        <p:spPr>
          <a:xfrm>
            <a:off x="6989944" y="1910684"/>
            <a:ext cx="1784463" cy="59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小标题 ✦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0CCE37-9A7F-4555-942E-C94135043410}"/>
              </a:ext>
            </a:extLst>
          </p:cNvPr>
          <p:cNvSpPr txBox="1"/>
          <p:nvPr/>
        </p:nvSpPr>
        <p:spPr>
          <a:xfrm>
            <a:off x="7175758" y="2642223"/>
            <a:ext cx="1826141" cy="38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对比项：一些说明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B247C3-4523-4C21-BF8D-7F18E3A36182}"/>
              </a:ext>
            </a:extLst>
          </p:cNvPr>
          <p:cNvSpPr txBox="1"/>
          <p:nvPr/>
        </p:nvSpPr>
        <p:spPr>
          <a:xfrm>
            <a:off x="7587716" y="3320246"/>
            <a:ext cx="1826141" cy="38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对比项：一些说明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2664B3-CF49-430A-A5E4-BB7DF802C8F1}"/>
              </a:ext>
            </a:extLst>
          </p:cNvPr>
          <p:cNvSpPr txBox="1"/>
          <p:nvPr/>
        </p:nvSpPr>
        <p:spPr>
          <a:xfrm>
            <a:off x="7406741" y="3998269"/>
            <a:ext cx="1826141" cy="38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对比项：一些说明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A01FB0-77BA-4A45-8835-BD459B4F1669}"/>
              </a:ext>
            </a:extLst>
          </p:cNvPr>
          <p:cNvSpPr txBox="1"/>
          <p:nvPr/>
        </p:nvSpPr>
        <p:spPr>
          <a:xfrm>
            <a:off x="7263049" y="4676293"/>
            <a:ext cx="1826141" cy="38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对比项：一些说明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84AA553-34B9-4EA8-B847-DF1C15061197}"/>
              </a:ext>
            </a:extLst>
          </p:cNvPr>
          <p:cNvGrpSpPr/>
          <p:nvPr/>
        </p:nvGrpSpPr>
        <p:grpSpPr>
          <a:xfrm>
            <a:off x="5710271" y="3003411"/>
            <a:ext cx="862538" cy="1281115"/>
            <a:chOff x="5628383" y="3003411"/>
            <a:chExt cx="862538" cy="128111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C5363AF-F550-4F28-9DC9-C0E4E8C1E870}"/>
                </a:ext>
              </a:extLst>
            </p:cNvPr>
            <p:cNvSpPr txBox="1"/>
            <p:nvPr/>
          </p:nvSpPr>
          <p:spPr>
            <a:xfrm>
              <a:off x="5628383" y="3003411"/>
              <a:ext cx="592470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V.</a:t>
              </a:r>
              <a:endParaRPr lang="zh-CN" alt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552BC9F-EBF3-4E3B-AA44-37D44E91DBB3}"/>
                </a:ext>
              </a:extLst>
            </p:cNvPr>
            <p:cNvSpPr txBox="1"/>
            <p:nvPr/>
          </p:nvSpPr>
          <p:spPr>
            <a:xfrm>
              <a:off x="5886268" y="3469944"/>
              <a:ext cx="604653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S.</a:t>
              </a:r>
              <a:endParaRPr lang="zh-CN" alt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455752-C5B0-4DF3-8E95-DB44C49781B4}"/>
              </a:ext>
            </a:extLst>
          </p:cNvPr>
          <p:cNvCxnSpPr>
            <a:cxnSpLocks/>
          </p:cNvCxnSpPr>
          <p:nvPr/>
        </p:nvCxnSpPr>
        <p:spPr>
          <a:xfrm>
            <a:off x="2779732" y="3104854"/>
            <a:ext cx="2162089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78C0191-3545-480A-815E-F12DD414C1F8}"/>
              </a:ext>
            </a:extLst>
          </p:cNvPr>
          <p:cNvCxnSpPr>
            <a:cxnSpLocks/>
          </p:cNvCxnSpPr>
          <p:nvPr/>
        </p:nvCxnSpPr>
        <p:spPr>
          <a:xfrm flipV="1">
            <a:off x="7276091" y="3099464"/>
            <a:ext cx="2136177" cy="539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CCFDDE-181B-4610-A0D8-F8B313266D6C}"/>
              </a:ext>
            </a:extLst>
          </p:cNvPr>
          <p:cNvCxnSpPr>
            <a:cxnSpLocks/>
          </p:cNvCxnSpPr>
          <p:nvPr/>
        </p:nvCxnSpPr>
        <p:spPr>
          <a:xfrm>
            <a:off x="7599941" y="3745736"/>
            <a:ext cx="222428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96FD7C9-8465-4398-B94C-681C41EF9D16}"/>
              </a:ext>
            </a:extLst>
          </p:cNvPr>
          <p:cNvCxnSpPr>
            <a:cxnSpLocks/>
          </p:cNvCxnSpPr>
          <p:nvPr/>
        </p:nvCxnSpPr>
        <p:spPr>
          <a:xfrm>
            <a:off x="7455479" y="4455510"/>
            <a:ext cx="2129056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2EEEE7C-EC5F-4F9D-ABA2-2A10CF5494AB}"/>
              </a:ext>
            </a:extLst>
          </p:cNvPr>
          <p:cNvCxnSpPr>
            <a:cxnSpLocks/>
          </p:cNvCxnSpPr>
          <p:nvPr/>
        </p:nvCxnSpPr>
        <p:spPr>
          <a:xfrm>
            <a:off x="7300476" y="5133534"/>
            <a:ext cx="2111792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FB5F4BE-D1AA-42AC-A736-146E9BB254B4}"/>
              </a:ext>
            </a:extLst>
          </p:cNvPr>
          <p:cNvCxnSpPr>
            <a:cxnSpLocks/>
          </p:cNvCxnSpPr>
          <p:nvPr/>
        </p:nvCxnSpPr>
        <p:spPr>
          <a:xfrm>
            <a:off x="2457519" y="3745736"/>
            <a:ext cx="2137534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595FDC3-609A-4020-8BFA-B4D740C8E730}"/>
              </a:ext>
            </a:extLst>
          </p:cNvPr>
          <p:cNvCxnSpPr>
            <a:cxnSpLocks/>
          </p:cNvCxnSpPr>
          <p:nvPr/>
        </p:nvCxnSpPr>
        <p:spPr>
          <a:xfrm>
            <a:off x="2769929" y="4455510"/>
            <a:ext cx="1960067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B5774D4-A978-4042-BD1C-57400185584C}"/>
              </a:ext>
            </a:extLst>
          </p:cNvPr>
          <p:cNvCxnSpPr>
            <a:cxnSpLocks/>
          </p:cNvCxnSpPr>
          <p:nvPr/>
        </p:nvCxnSpPr>
        <p:spPr>
          <a:xfrm>
            <a:off x="2898012" y="5133534"/>
            <a:ext cx="2043809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弧形 29">
            <a:extLst>
              <a:ext uri="{FF2B5EF4-FFF2-40B4-BE49-F238E27FC236}">
                <a16:creationId xmlns:a16="http://schemas.microsoft.com/office/drawing/2014/main" id="{3EFB7BF2-545E-40C1-92C6-65F1AD95DB49}"/>
              </a:ext>
            </a:extLst>
          </p:cNvPr>
          <p:cNvSpPr/>
          <p:nvPr/>
        </p:nvSpPr>
        <p:spPr>
          <a:xfrm>
            <a:off x="1642986" y="1132763"/>
            <a:ext cx="5199802" cy="5199802"/>
          </a:xfrm>
          <a:prstGeom prst="arc">
            <a:avLst>
              <a:gd name="adj1" fmla="val 8068271"/>
              <a:gd name="adj2" fmla="val 13240130"/>
            </a:avLst>
          </a:prstGeom>
          <a:noFill/>
          <a:ln w="6350" cap="flat" cmpd="sng" algn="ctr">
            <a:solidFill>
              <a:schemeClr val="accent1"/>
            </a:soli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EFCD1B7B-38EE-4009-AB2C-307EE1F8C58A}"/>
              </a:ext>
            </a:extLst>
          </p:cNvPr>
          <p:cNvSpPr/>
          <p:nvPr/>
        </p:nvSpPr>
        <p:spPr>
          <a:xfrm flipH="1">
            <a:off x="5330628" y="1132763"/>
            <a:ext cx="5199802" cy="5199802"/>
          </a:xfrm>
          <a:prstGeom prst="arc">
            <a:avLst>
              <a:gd name="adj1" fmla="val 8068271"/>
              <a:gd name="adj2" fmla="val 13240130"/>
            </a:avLst>
          </a:prstGeom>
          <a:noFill/>
          <a:ln w="6350" cap="flat" cmpd="sng" algn="ctr">
            <a:solidFill>
              <a:schemeClr val="accent1"/>
            </a:soli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05313F3-29E5-486E-9B30-AA88DC9EF36A}"/>
              </a:ext>
            </a:extLst>
          </p:cNvPr>
          <p:cNvSpPr/>
          <p:nvPr/>
        </p:nvSpPr>
        <p:spPr>
          <a:xfrm>
            <a:off x="3803047" y="1405720"/>
            <a:ext cx="4585906" cy="4585906"/>
          </a:xfrm>
          <a:prstGeom prst="ellipse">
            <a:avLst/>
          </a:prstGeom>
          <a:gradFill flip="none" rotWithShape="1">
            <a:gsLst>
              <a:gs pos="68000">
                <a:schemeClr val="accent1">
                  <a:alpha val="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94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6FDDFF-9CFE-45BD-90E3-46028AF58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四项流程图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280A310-00AB-4548-80B7-1790B1950B79}"/>
              </a:ext>
            </a:extLst>
          </p:cNvPr>
          <p:cNvGrpSpPr/>
          <p:nvPr/>
        </p:nvGrpSpPr>
        <p:grpSpPr>
          <a:xfrm>
            <a:off x="1171175" y="1543289"/>
            <a:ext cx="10116868" cy="2975549"/>
            <a:chOff x="2034381" y="2234405"/>
            <a:chExt cx="8123237" cy="2389187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0286432-5B41-40FE-8F8D-BA22760C99F9}"/>
                </a:ext>
              </a:extLst>
            </p:cNvPr>
            <p:cNvSpPr/>
            <p:nvPr/>
          </p:nvSpPr>
          <p:spPr>
            <a:xfrm>
              <a:off x="2034381" y="2234405"/>
              <a:ext cx="2389187" cy="2389187"/>
            </a:xfrm>
            <a:custGeom>
              <a:avLst/>
              <a:gdLst>
                <a:gd name="connsiteX0" fmla="*/ 0 w 2389187"/>
                <a:gd name="connsiteY0" fmla="*/ 1194594 h 2389187"/>
                <a:gd name="connsiteX1" fmla="*/ 1194594 w 2389187"/>
                <a:gd name="connsiteY1" fmla="*/ 0 h 2389187"/>
                <a:gd name="connsiteX2" fmla="*/ 2389188 w 2389187"/>
                <a:gd name="connsiteY2" fmla="*/ 1194594 h 2389187"/>
                <a:gd name="connsiteX3" fmla="*/ 1194594 w 2389187"/>
                <a:gd name="connsiteY3" fmla="*/ 2389188 h 2389187"/>
                <a:gd name="connsiteX4" fmla="*/ 0 w 2389187"/>
                <a:gd name="connsiteY4" fmla="*/ 1194594 h 23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187" h="2389187">
                  <a:moveTo>
                    <a:pt x="0" y="1194594"/>
                  </a:moveTo>
                  <a:cubicBezTo>
                    <a:pt x="0" y="534838"/>
                    <a:pt x="534838" y="0"/>
                    <a:pt x="1194594" y="0"/>
                  </a:cubicBezTo>
                  <a:cubicBezTo>
                    <a:pt x="1854350" y="0"/>
                    <a:pt x="2389188" y="534838"/>
                    <a:pt x="2389188" y="1194594"/>
                  </a:cubicBezTo>
                  <a:cubicBezTo>
                    <a:pt x="2389188" y="1854350"/>
                    <a:pt x="1854350" y="2389188"/>
                    <a:pt x="1194594" y="2389188"/>
                  </a:cubicBezTo>
                  <a:cubicBezTo>
                    <a:pt x="534838" y="2389188"/>
                    <a:pt x="0" y="1854350"/>
                    <a:pt x="0" y="1194594"/>
                  </a:cubicBezTo>
                  <a:close/>
                </a:path>
              </a:pathLst>
            </a:custGeom>
            <a:ln>
              <a:noFill/>
              <a:prstDash val="dash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81373" tIns="412118" rIns="481373" bIns="412118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900" kern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2395DDA-32FF-4BBF-8765-23D4A17B2088}"/>
                </a:ext>
              </a:extLst>
            </p:cNvPr>
            <p:cNvSpPr/>
            <p:nvPr/>
          </p:nvSpPr>
          <p:spPr>
            <a:xfrm>
              <a:off x="3945731" y="2234405"/>
              <a:ext cx="2389187" cy="2389187"/>
            </a:xfrm>
            <a:custGeom>
              <a:avLst/>
              <a:gdLst>
                <a:gd name="connsiteX0" fmla="*/ 0 w 2389187"/>
                <a:gd name="connsiteY0" fmla="*/ 1194594 h 2389187"/>
                <a:gd name="connsiteX1" fmla="*/ 1194594 w 2389187"/>
                <a:gd name="connsiteY1" fmla="*/ 0 h 2389187"/>
                <a:gd name="connsiteX2" fmla="*/ 2389188 w 2389187"/>
                <a:gd name="connsiteY2" fmla="*/ 1194594 h 2389187"/>
                <a:gd name="connsiteX3" fmla="*/ 1194594 w 2389187"/>
                <a:gd name="connsiteY3" fmla="*/ 2389188 h 2389187"/>
                <a:gd name="connsiteX4" fmla="*/ 0 w 2389187"/>
                <a:gd name="connsiteY4" fmla="*/ 1194594 h 23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187" h="2389187">
                  <a:moveTo>
                    <a:pt x="0" y="1194594"/>
                  </a:moveTo>
                  <a:cubicBezTo>
                    <a:pt x="0" y="534838"/>
                    <a:pt x="534838" y="0"/>
                    <a:pt x="1194594" y="0"/>
                  </a:cubicBezTo>
                  <a:cubicBezTo>
                    <a:pt x="1854350" y="0"/>
                    <a:pt x="2389188" y="534838"/>
                    <a:pt x="2389188" y="1194594"/>
                  </a:cubicBezTo>
                  <a:cubicBezTo>
                    <a:pt x="2389188" y="1854350"/>
                    <a:pt x="1854350" y="2389188"/>
                    <a:pt x="1194594" y="2389188"/>
                  </a:cubicBezTo>
                  <a:cubicBezTo>
                    <a:pt x="534838" y="2389188"/>
                    <a:pt x="0" y="1854350"/>
                    <a:pt x="0" y="119459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81373" tIns="412118" rIns="481373" bIns="412118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900" kern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E4D1B8B-6F2F-4694-8698-F24D050B3FAC}"/>
                </a:ext>
              </a:extLst>
            </p:cNvPr>
            <p:cNvSpPr/>
            <p:nvPr/>
          </p:nvSpPr>
          <p:spPr>
            <a:xfrm>
              <a:off x="5857081" y="2234405"/>
              <a:ext cx="2389187" cy="2389187"/>
            </a:xfrm>
            <a:custGeom>
              <a:avLst/>
              <a:gdLst>
                <a:gd name="connsiteX0" fmla="*/ 0 w 2389187"/>
                <a:gd name="connsiteY0" fmla="*/ 1194594 h 2389187"/>
                <a:gd name="connsiteX1" fmla="*/ 1194594 w 2389187"/>
                <a:gd name="connsiteY1" fmla="*/ 0 h 2389187"/>
                <a:gd name="connsiteX2" fmla="*/ 2389188 w 2389187"/>
                <a:gd name="connsiteY2" fmla="*/ 1194594 h 2389187"/>
                <a:gd name="connsiteX3" fmla="*/ 1194594 w 2389187"/>
                <a:gd name="connsiteY3" fmla="*/ 2389188 h 2389187"/>
                <a:gd name="connsiteX4" fmla="*/ 0 w 2389187"/>
                <a:gd name="connsiteY4" fmla="*/ 1194594 h 23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187" h="2389187">
                  <a:moveTo>
                    <a:pt x="0" y="1194594"/>
                  </a:moveTo>
                  <a:cubicBezTo>
                    <a:pt x="0" y="534838"/>
                    <a:pt x="534838" y="0"/>
                    <a:pt x="1194594" y="0"/>
                  </a:cubicBezTo>
                  <a:cubicBezTo>
                    <a:pt x="1854350" y="0"/>
                    <a:pt x="2389188" y="534838"/>
                    <a:pt x="2389188" y="1194594"/>
                  </a:cubicBezTo>
                  <a:cubicBezTo>
                    <a:pt x="2389188" y="1854350"/>
                    <a:pt x="1854350" y="2389188"/>
                    <a:pt x="1194594" y="2389188"/>
                  </a:cubicBezTo>
                  <a:cubicBezTo>
                    <a:pt x="534838" y="2389188"/>
                    <a:pt x="0" y="1854350"/>
                    <a:pt x="0" y="119459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81373" tIns="412118" rIns="481373" bIns="412118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900" kern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A5EC7EF8-C290-4F18-AE39-0E9CB86BE97D}"/>
                </a:ext>
              </a:extLst>
            </p:cNvPr>
            <p:cNvSpPr/>
            <p:nvPr/>
          </p:nvSpPr>
          <p:spPr>
            <a:xfrm>
              <a:off x="7768431" y="2234405"/>
              <a:ext cx="2389187" cy="2389187"/>
            </a:xfrm>
            <a:custGeom>
              <a:avLst/>
              <a:gdLst>
                <a:gd name="connsiteX0" fmla="*/ 0 w 2389187"/>
                <a:gd name="connsiteY0" fmla="*/ 1194594 h 2389187"/>
                <a:gd name="connsiteX1" fmla="*/ 1194594 w 2389187"/>
                <a:gd name="connsiteY1" fmla="*/ 0 h 2389187"/>
                <a:gd name="connsiteX2" fmla="*/ 2389188 w 2389187"/>
                <a:gd name="connsiteY2" fmla="*/ 1194594 h 2389187"/>
                <a:gd name="connsiteX3" fmla="*/ 1194594 w 2389187"/>
                <a:gd name="connsiteY3" fmla="*/ 2389188 h 2389187"/>
                <a:gd name="connsiteX4" fmla="*/ 0 w 2389187"/>
                <a:gd name="connsiteY4" fmla="*/ 1194594 h 238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187" h="2389187">
                  <a:moveTo>
                    <a:pt x="0" y="1194594"/>
                  </a:moveTo>
                  <a:cubicBezTo>
                    <a:pt x="0" y="534838"/>
                    <a:pt x="534838" y="0"/>
                    <a:pt x="1194594" y="0"/>
                  </a:cubicBezTo>
                  <a:cubicBezTo>
                    <a:pt x="1854350" y="0"/>
                    <a:pt x="2389188" y="534838"/>
                    <a:pt x="2389188" y="1194594"/>
                  </a:cubicBezTo>
                  <a:cubicBezTo>
                    <a:pt x="2389188" y="1854350"/>
                    <a:pt x="1854350" y="2389188"/>
                    <a:pt x="1194594" y="2389188"/>
                  </a:cubicBezTo>
                  <a:cubicBezTo>
                    <a:pt x="534838" y="2389188"/>
                    <a:pt x="0" y="1854350"/>
                    <a:pt x="0" y="119459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81373" tIns="412118" rIns="481373" bIns="412118" numCol="1" spcCol="1270" anchor="ctr" anchorCtr="0">
              <a:noAutofit/>
            </a:bodyPr>
            <a:lstStyle/>
            <a:p>
              <a:pPr marL="0" lvl="0" indent="0" algn="ctr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900" kern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D6F3713-B88C-4957-97A2-7279DBD1E98B}"/>
              </a:ext>
            </a:extLst>
          </p:cNvPr>
          <p:cNvSpPr txBox="1"/>
          <p:nvPr/>
        </p:nvSpPr>
        <p:spPr>
          <a:xfrm>
            <a:off x="1925415" y="3467912"/>
            <a:ext cx="1467068" cy="45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999E40-B321-488F-BABC-7DA9947F9684}"/>
              </a:ext>
            </a:extLst>
          </p:cNvPr>
          <p:cNvSpPr txBox="1"/>
          <p:nvPr/>
        </p:nvSpPr>
        <p:spPr>
          <a:xfrm>
            <a:off x="4305855" y="3467912"/>
            <a:ext cx="1467068" cy="45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F7B8AF-AAB8-417F-AE5F-E87E347C7C9F}"/>
              </a:ext>
            </a:extLst>
          </p:cNvPr>
          <p:cNvSpPr txBox="1"/>
          <p:nvPr/>
        </p:nvSpPr>
        <p:spPr>
          <a:xfrm>
            <a:off x="6686295" y="3467912"/>
            <a:ext cx="1467068" cy="45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714ED6-CD74-495B-BE9D-53BA88EBBB51}"/>
              </a:ext>
            </a:extLst>
          </p:cNvPr>
          <p:cNvSpPr txBox="1"/>
          <p:nvPr/>
        </p:nvSpPr>
        <p:spPr>
          <a:xfrm>
            <a:off x="9066735" y="3467912"/>
            <a:ext cx="1467068" cy="45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4C5C7DF1-C0BE-42EC-BB77-662B1064FE4E}"/>
              </a:ext>
            </a:extLst>
          </p:cNvPr>
          <p:cNvSpPr/>
          <p:nvPr/>
        </p:nvSpPr>
        <p:spPr>
          <a:xfrm>
            <a:off x="2133359" y="2415429"/>
            <a:ext cx="914400" cy="895135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1B27D7FA-1ADA-4AFE-950F-36A7D19E9E33}"/>
              </a:ext>
            </a:extLst>
          </p:cNvPr>
          <p:cNvSpPr/>
          <p:nvPr/>
        </p:nvSpPr>
        <p:spPr>
          <a:xfrm>
            <a:off x="4696466" y="2405796"/>
            <a:ext cx="685845" cy="914400"/>
          </a:xfrm>
          <a:custGeom>
            <a:avLst/>
            <a:gdLst>
              <a:gd name="T0" fmla="*/ 648 w 7770"/>
              <a:gd name="T1" fmla="*/ 0 h 10360"/>
              <a:gd name="T2" fmla="*/ 7123 w 7770"/>
              <a:gd name="T3" fmla="*/ 0 h 10360"/>
              <a:gd name="T4" fmla="*/ 7770 w 7770"/>
              <a:gd name="T5" fmla="*/ 647 h 10360"/>
              <a:gd name="T6" fmla="*/ 7770 w 7770"/>
              <a:gd name="T7" fmla="*/ 9712 h 10360"/>
              <a:gd name="T8" fmla="*/ 7123 w 7770"/>
              <a:gd name="T9" fmla="*/ 10360 h 10360"/>
              <a:gd name="T10" fmla="*/ 648 w 7770"/>
              <a:gd name="T11" fmla="*/ 10360 h 10360"/>
              <a:gd name="T12" fmla="*/ 0 w 7770"/>
              <a:gd name="T13" fmla="*/ 9712 h 10360"/>
              <a:gd name="T14" fmla="*/ 0 w 7770"/>
              <a:gd name="T15" fmla="*/ 647 h 10360"/>
              <a:gd name="T16" fmla="*/ 648 w 7770"/>
              <a:gd name="T17" fmla="*/ 0 h 10360"/>
              <a:gd name="T18" fmla="*/ 1295 w 7770"/>
              <a:gd name="T19" fmla="*/ 1293 h 10360"/>
              <a:gd name="T20" fmla="*/ 1295 w 7770"/>
              <a:gd name="T21" fmla="*/ 8416 h 10360"/>
              <a:gd name="T22" fmla="*/ 6475 w 7770"/>
              <a:gd name="T23" fmla="*/ 8416 h 10360"/>
              <a:gd name="T24" fmla="*/ 6475 w 7770"/>
              <a:gd name="T25" fmla="*/ 1293 h 10360"/>
              <a:gd name="T26" fmla="*/ 1295 w 7770"/>
              <a:gd name="T27" fmla="*/ 1293 h 10360"/>
              <a:gd name="T28" fmla="*/ 3890 w 7770"/>
              <a:gd name="T29" fmla="*/ 8902 h 10360"/>
              <a:gd name="T30" fmla="*/ 3405 w 7770"/>
              <a:gd name="T31" fmla="*/ 9387 h 10360"/>
              <a:gd name="T32" fmla="*/ 3890 w 7770"/>
              <a:gd name="T33" fmla="*/ 9872 h 10360"/>
              <a:gd name="T34" fmla="*/ 4375 w 7770"/>
              <a:gd name="T35" fmla="*/ 9387 h 10360"/>
              <a:gd name="T36" fmla="*/ 3890 w 7770"/>
              <a:gd name="T37" fmla="*/ 8902 h 10360"/>
              <a:gd name="T38" fmla="*/ 3413 w 7770"/>
              <a:gd name="T39" fmla="*/ 5486 h 10360"/>
              <a:gd name="T40" fmla="*/ 5026 w 7770"/>
              <a:gd name="T41" fmla="*/ 3825 h 10360"/>
              <a:gd name="T42" fmla="*/ 5683 w 7770"/>
              <a:gd name="T43" fmla="*/ 3815 h 10360"/>
              <a:gd name="T44" fmla="*/ 5688 w 7770"/>
              <a:gd name="T45" fmla="*/ 3820 h 10360"/>
              <a:gd name="T46" fmla="*/ 5692 w 7770"/>
              <a:gd name="T47" fmla="*/ 4491 h 10360"/>
              <a:gd name="T48" fmla="*/ 3769 w 7770"/>
              <a:gd name="T49" fmla="*/ 6472 h 10360"/>
              <a:gd name="T50" fmla="*/ 3636 w 7770"/>
              <a:gd name="T51" fmla="*/ 6567 h 10360"/>
              <a:gd name="T52" fmla="*/ 3081 w 7770"/>
              <a:gd name="T53" fmla="*/ 6485 h 10360"/>
              <a:gd name="T54" fmla="*/ 2081 w 7770"/>
              <a:gd name="T55" fmla="*/ 5486 h 10360"/>
              <a:gd name="T56" fmla="*/ 2103 w 7770"/>
              <a:gd name="T57" fmla="*/ 4820 h 10360"/>
              <a:gd name="T58" fmla="*/ 2748 w 7770"/>
              <a:gd name="T59" fmla="*/ 4820 h 10360"/>
              <a:gd name="T60" fmla="*/ 3413 w 7770"/>
              <a:gd name="T61" fmla="*/ 5486 h 10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770" h="10360">
                <a:moveTo>
                  <a:pt x="648" y="0"/>
                </a:moveTo>
                <a:lnTo>
                  <a:pt x="7123" y="0"/>
                </a:lnTo>
                <a:cubicBezTo>
                  <a:pt x="7480" y="0"/>
                  <a:pt x="7770" y="290"/>
                  <a:pt x="7770" y="647"/>
                </a:cubicBezTo>
                <a:lnTo>
                  <a:pt x="7770" y="9712"/>
                </a:lnTo>
                <a:cubicBezTo>
                  <a:pt x="7770" y="10070"/>
                  <a:pt x="7480" y="10360"/>
                  <a:pt x="7123" y="10360"/>
                </a:cubicBezTo>
                <a:lnTo>
                  <a:pt x="648" y="10360"/>
                </a:lnTo>
                <a:cubicBezTo>
                  <a:pt x="290" y="10360"/>
                  <a:pt x="0" y="10070"/>
                  <a:pt x="0" y="9712"/>
                </a:cubicBezTo>
                <a:lnTo>
                  <a:pt x="0" y="647"/>
                </a:lnTo>
                <a:cubicBezTo>
                  <a:pt x="0" y="288"/>
                  <a:pt x="290" y="0"/>
                  <a:pt x="648" y="0"/>
                </a:cubicBezTo>
                <a:close/>
                <a:moveTo>
                  <a:pt x="1295" y="1293"/>
                </a:moveTo>
                <a:lnTo>
                  <a:pt x="1295" y="8416"/>
                </a:lnTo>
                <a:lnTo>
                  <a:pt x="6475" y="8416"/>
                </a:lnTo>
                <a:lnTo>
                  <a:pt x="6475" y="1293"/>
                </a:lnTo>
                <a:lnTo>
                  <a:pt x="1295" y="1293"/>
                </a:lnTo>
                <a:close/>
                <a:moveTo>
                  <a:pt x="3890" y="8902"/>
                </a:moveTo>
                <a:cubicBezTo>
                  <a:pt x="3621" y="8902"/>
                  <a:pt x="3405" y="9120"/>
                  <a:pt x="3405" y="9387"/>
                </a:cubicBezTo>
                <a:cubicBezTo>
                  <a:pt x="3405" y="9656"/>
                  <a:pt x="3622" y="9872"/>
                  <a:pt x="3890" y="9872"/>
                </a:cubicBezTo>
                <a:cubicBezTo>
                  <a:pt x="4157" y="9872"/>
                  <a:pt x="4375" y="9655"/>
                  <a:pt x="4375" y="9387"/>
                </a:cubicBezTo>
                <a:cubicBezTo>
                  <a:pt x="4376" y="9120"/>
                  <a:pt x="4159" y="8902"/>
                  <a:pt x="3890" y="8902"/>
                </a:cubicBezTo>
                <a:close/>
                <a:moveTo>
                  <a:pt x="3413" y="5486"/>
                </a:moveTo>
                <a:lnTo>
                  <a:pt x="5026" y="3825"/>
                </a:lnTo>
                <a:cubicBezTo>
                  <a:pt x="5205" y="3641"/>
                  <a:pt x="5499" y="3636"/>
                  <a:pt x="5683" y="3815"/>
                </a:cubicBezTo>
                <a:lnTo>
                  <a:pt x="5688" y="3820"/>
                </a:lnTo>
                <a:cubicBezTo>
                  <a:pt x="5872" y="4005"/>
                  <a:pt x="5874" y="4303"/>
                  <a:pt x="5692" y="4491"/>
                </a:cubicBezTo>
                <a:lnTo>
                  <a:pt x="3769" y="6472"/>
                </a:lnTo>
                <a:cubicBezTo>
                  <a:pt x="3730" y="6511"/>
                  <a:pt x="3685" y="6543"/>
                  <a:pt x="3636" y="6567"/>
                </a:cubicBezTo>
                <a:cubicBezTo>
                  <a:pt x="3453" y="6665"/>
                  <a:pt x="3228" y="6631"/>
                  <a:pt x="3081" y="6485"/>
                </a:cubicBezTo>
                <a:lnTo>
                  <a:pt x="2081" y="5486"/>
                </a:lnTo>
                <a:cubicBezTo>
                  <a:pt x="1904" y="5296"/>
                  <a:pt x="1913" y="4997"/>
                  <a:pt x="2103" y="4820"/>
                </a:cubicBezTo>
                <a:cubicBezTo>
                  <a:pt x="2284" y="4650"/>
                  <a:pt x="2566" y="4650"/>
                  <a:pt x="2748" y="4820"/>
                </a:cubicBezTo>
                <a:lnTo>
                  <a:pt x="3413" y="5486"/>
                </a:lnTo>
                <a:close/>
              </a:path>
            </a:pathLst>
          </a:cu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16F208A6-73FC-4D28-A368-A2A0DEF0167F}"/>
              </a:ext>
            </a:extLst>
          </p:cNvPr>
          <p:cNvSpPr/>
          <p:nvPr/>
        </p:nvSpPr>
        <p:spPr>
          <a:xfrm>
            <a:off x="7031019" y="2507423"/>
            <a:ext cx="914400" cy="711146"/>
          </a:xfrm>
          <a:custGeom>
            <a:avLst/>
            <a:gdLst>
              <a:gd name="T0" fmla="*/ 7352 w 7948"/>
              <a:gd name="T1" fmla="*/ 0 h 6182"/>
              <a:gd name="T2" fmla="*/ 596 w 7948"/>
              <a:gd name="T3" fmla="*/ 0 h 6182"/>
              <a:gd name="T4" fmla="*/ 0 w 7948"/>
              <a:gd name="T5" fmla="*/ 580 h 6182"/>
              <a:gd name="T6" fmla="*/ 0 w 7948"/>
              <a:gd name="T7" fmla="*/ 5602 h 6182"/>
              <a:gd name="T8" fmla="*/ 596 w 7948"/>
              <a:gd name="T9" fmla="*/ 6182 h 6182"/>
              <a:gd name="T10" fmla="*/ 7352 w 7948"/>
              <a:gd name="T11" fmla="*/ 6182 h 6182"/>
              <a:gd name="T12" fmla="*/ 7948 w 7948"/>
              <a:gd name="T13" fmla="*/ 5602 h 6182"/>
              <a:gd name="T14" fmla="*/ 7948 w 7948"/>
              <a:gd name="T15" fmla="*/ 580 h 6182"/>
              <a:gd name="T16" fmla="*/ 7352 w 7948"/>
              <a:gd name="T17" fmla="*/ 0 h 6182"/>
              <a:gd name="T18" fmla="*/ 3577 w 7948"/>
              <a:gd name="T19" fmla="*/ 4250 h 6182"/>
              <a:gd name="T20" fmla="*/ 2922 w 7948"/>
              <a:gd name="T21" fmla="*/ 3614 h 6182"/>
              <a:gd name="T22" fmla="*/ 2641 w 7948"/>
              <a:gd name="T23" fmla="*/ 3614 h 6182"/>
              <a:gd name="T24" fmla="*/ 795 w 7948"/>
              <a:gd name="T25" fmla="*/ 5409 h 6182"/>
              <a:gd name="T26" fmla="*/ 795 w 7948"/>
              <a:gd name="T27" fmla="*/ 773 h 6182"/>
              <a:gd name="T28" fmla="*/ 7153 w 7948"/>
              <a:gd name="T29" fmla="*/ 773 h 6182"/>
              <a:gd name="T30" fmla="*/ 3576 w 7948"/>
              <a:gd name="T31" fmla="*/ 4250 h 6182"/>
              <a:gd name="T32" fmla="*/ 3577 w 7948"/>
              <a:gd name="T33" fmla="*/ 4250 h 6182"/>
              <a:gd name="T34" fmla="*/ 2186 w 7948"/>
              <a:gd name="T35" fmla="*/ 2705 h 6182"/>
              <a:gd name="T36" fmla="*/ 2782 w 7948"/>
              <a:gd name="T37" fmla="*/ 2125 h 6182"/>
              <a:gd name="T38" fmla="*/ 2186 w 7948"/>
              <a:gd name="T39" fmla="*/ 1545 h 6182"/>
              <a:gd name="T40" fmla="*/ 1589 w 7948"/>
              <a:gd name="T41" fmla="*/ 2125 h 6182"/>
              <a:gd name="T42" fmla="*/ 2186 w 7948"/>
              <a:gd name="T43" fmla="*/ 2705 h 6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948" h="6182">
                <a:moveTo>
                  <a:pt x="7352" y="0"/>
                </a:moveTo>
                <a:lnTo>
                  <a:pt x="596" y="0"/>
                </a:lnTo>
                <a:cubicBezTo>
                  <a:pt x="267" y="0"/>
                  <a:pt x="0" y="260"/>
                  <a:pt x="0" y="580"/>
                </a:cubicBezTo>
                <a:lnTo>
                  <a:pt x="0" y="5602"/>
                </a:lnTo>
                <a:cubicBezTo>
                  <a:pt x="0" y="5922"/>
                  <a:pt x="267" y="6182"/>
                  <a:pt x="596" y="6182"/>
                </a:cubicBezTo>
                <a:lnTo>
                  <a:pt x="7352" y="6182"/>
                </a:lnTo>
                <a:cubicBezTo>
                  <a:pt x="7681" y="6182"/>
                  <a:pt x="7948" y="5922"/>
                  <a:pt x="7948" y="5602"/>
                </a:cubicBezTo>
                <a:lnTo>
                  <a:pt x="7948" y="580"/>
                </a:lnTo>
                <a:cubicBezTo>
                  <a:pt x="7948" y="260"/>
                  <a:pt x="7681" y="0"/>
                  <a:pt x="7352" y="0"/>
                </a:cubicBezTo>
                <a:close/>
                <a:moveTo>
                  <a:pt x="3577" y="4250"/>
                </a:moveTo>
                <a:lnTo>
                  <a:pt x="2922" y="3614"/>
                </a:lnTo>
                <a:cubicBezTo>
                  <a:pt x="2845" y="3539"/>
                  <a:pt x="2718" y="3539"/>
                  <a:pt x="2641" y="3614"/>
                </a:cubicBezTo>
                <a:lnTo>
                  <a:pt x="795" y="5409"/>
                </a:lnTo>
                <a:lnTo>
                  <a:pt x="795" y="773"/>
                </a:lnTo>
                <a:lnTo>
                  <a:pt x="7153" y="773"/>
                </a:lnTo>
                <a:lnTo>
                  <a:pt x="3576" y="4250"/>
                </a:lnTo>
                <a:lnTo>
                  <a:pt x="3577" y="4250"/>
                </a:lnTo>
                <a:close/>
                <a:moveTo>
                  <a:pt x="2186" y="2705"/>
                </a:moveTo>
                <a:cubicBezTo>
                  <a:pt x="2515" y="2705"/>
                  <a:pt x="2782" y="2445"/>
                  <a:pt x="2782" y="2125"/>
                </a:cubicBezTo>
                <a:cubicBezTo>
                  <a:pt x="2782" y="1805"/>
                  <a:pt x="2515" y="1545"/>
                  <a:pt x="2186" y="1545"/>
                </a:cubicBezTo>
                <a:cubicBezTo>
                  <a:pt x="1856" y="1545"/>
                  <a:pt x="1589" y="1805"/>
                  <a:pt x="1589" y="2125"/>
                </a:cubicBezTo>
                <a:cubicBezTo>
                  <a:pt x="1589" y="2445"/>
                  <a:pt x="1856" y="2705"/>
                  <a:pt x="2186" y="2705"/>
                </a:cubicBezTo>
                <a:close/>
              </a:path>
            </a:pathLst>
          </a:cu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Oval 18">
            <a:extLst>
              <a:ext uri="{FF2B5EF4-FFF2-40B4-BE49-F238E27FC236}">
                <a16:creationId xmlns:a16="http://schemas.microsoft.com/office/drawing/2014/main" id="{2B27E36C-60A8-49A4-B816-FBB6DA79D1F0}"/>
              </a:ext>
            </a:extLst>
          </p:cNvPr>
          <p:cNvSpPr/>
          <p:nvPr/>
        </p:nvSpPr>
        <p:spPr>
          <a:xfrm>
            <a:off x="9343068" y="2405918"/>
            <a:ext cx="914400" cy="914155"/>
          </a:xfrm>
          <a:custGeom>
            <a:avLst/>
            <a:gdLst>
              <a:gd name="T0" fmla="*/ 3884 w 7768"/>
              <a:gd name="T1" fmla="*/ 0 h 7766"/>
              <a:gd name="T2" fmla="*/ 0 w 7768"/>
              <a:gd name="T3" fmla="*/ 3883 h 7766"/>
              <a:gd name="T4" fmla="*/ 3884 w 7768"/>
              <a:gd name="T5" fmla="*/ 7766 h 7766"/>
              <a:gd name="T6" fmla="*/ 7768 w 7768"/>
              <a:gd name="T7" fmla="*/ 3883 h 7766"/>
              <a:gd name="T8" fmla="*/ 3884 w 7768"/>
              <a:gd name="T9" fmla="*/ 0 h 7766"/>
              <a:gd name="T10" fmla="*/ 3884 w 7768"/>
              <a:gd name="T11" fmla="*/ 6041 h 7766"/>
              <a:gd name="T12" fmla="*/ 3453 w 7768"/>
              <a:gd name="T13" fmla="*/ 5609 h 7766"/>
              <a:gd name="T14" fmla="*/ 3884 w 7768"/>
              <a:gd name="T15" fmla="*/ 5178 h 7766"/>
              <a:gd name="T16" fmla="*/ 4315 w 7768"/>
              <a:gd name="T17" fmla="*/ 5609 h 7766"/>
              <a:gd name="T18" fmla="*/ 3884 w 7768"/>
              <a:gd name="T19" fmla="*/ 6041 h 7766"/>
              <a:gd name="T20" fmla="*/ 4295 w 7768"/>
              <a:gd name="T21" fmla="*/ 4313 h 7766"/>
              <a:gd name="T22" fmla="*/ 3888 w 7768"/>
              <a:gd name="T23" fmla="*/ 4737 h 7766"/>
              <a:gd name="T24" fmla="*/ 3933 w 7768"/>
              <a:gd name="T25" fmla="*/ 4746 h 7766"/>
              <a:gd name="T26" fmla="*/ 3843 w 7768"/>
              <a:gd name="T27" fmla="*/ 4746 h 7766"/>
              <a:gd name="T28" fmla="*/ 3888 w 7768"/>
              <a:gd name="T29" fmla="*/ 4737 h 7766"/>
              <a:gd name="T30" fmla="*/ 3485 w 7768"/>
              <a:gd name="T31" fmla="*/ 4313 h 7766"/>
              <a:gd name="T32" fmla="*/ 3386 w 7768"/>
              <a:gd name="T33" fmla="*/ 2158 h 7766"/>
              <a:gd name="T34" fmla="*/ 3800 w 7768"/>
              <a:gd name="T35" fmla="*/ 1725 h 7766"/>
              <a:gd name="T36" fmla="*/ 3999 w 7768"/>
              <a:gd name="T37" fmla="*/ 1725 h 7766"/>
              <a:gd name="T38" fmla="*/ 4410 w 7768"/>
              <a:gd name="T39" fmla="*/ 2158 h 7766"/>
              <a:gd name="T40" fmla="*/ 4295 w 7768"/>
              <a:gd name="T41" fmla="*/ 4313 h 7766"/>
              <a:gd name="T42" fmla="*/ 4295 w 7768"/>
              <a:gd name="T43" fmla="*/ 4313 h 7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68" h="7766">
                <a:moveTo>
                  <a:pt x="3884" y="0"/>
                </a:moveTo>
                <a:cubicBezTo>
                  <a:pt x="1739" y="0"/>
                  <a:pt x="0" y="1738"/>
                  <a:pt x="0" y="3883"/>
                </a:cubicBezTo>
                <a:cubicBezTo>
                  <a:pt x="0" y="6028"/>
                  <a:pt x="1739" y="7766"/>
                  <a:pt x="3884" y="7766"/>
                </a:cubicBezTo>
                <a:cubicBezTo>
                  <a:pt x="6029" y="7766"/>
                  <a:pt x="7768" y="6028"/>
                  <a:pt x="7768" y="3883"/>
                </a:cubicBezTo>
                <a:cubicBezTo>
                  <a:pt x="7768" y="1738"/>
                  <a:pt x="6029" y="0"/>
                  <a:pt x="3884" y="0"/>
                </a:cubicBezTo>
                <a:close/>
                <a:moveTo>
                  <a:pt x="3884" y="6041"/>
                </a:moveTo>
                <a:cubicBezTo>
                  <a:pt x="3646" y="6041"/>
                  <a:pt x="3453" y="5847"/>
                  <a:pt x="3453" y="5609"/>
                </a:cubicBezTo>
                <a:cubicBezTo>
                  <a:pt x="3453" y="5371"/>
                  <a:pt x="3646" y="5178"/>
                  <a:pt x="3884" y="5178"/>
                </a:cubicBezTo>
                <a:cubicBezTo>
                  <a:pt x="4122" y="5178"/>
                  <a:pt x="4315" y="5371"/>
                  <a:pt x="4315" y="5609"/>
                </a:cubicBezTo>
                <a:cubicBezTo>
                  <a:pt x="4315" y="5847"/>
                  <a:pt x="4122" y="6041"/>
                  <a:pt x="3884" y="6041"/>
                </a:cubicBezTo>
                <a:close/>
                <a:moveTo>
                  <a:pt x="4295" y="4313"/>
                </a:moveTo>
                <a:cubicBezTo>
                  <a:pt x="4284" y="4537"/>
                  <a:pt x="4103" y="4714"/>
                  <a:pt x="3888" y="4737"/>
                </a:cubicBezTo>
                <a:cubicBezTo>
                  <a:pt x="3904" y="4739"/>
                  <a:pt x="3917" y="4746"/>
                  <a:pt x="3933" y="4746"/>
                </a:cubicBezTo>
                <a:lnTo>
                  <a:pt x="3843" y="4746"/>
                </a:lnTo>
                <a:cubicBezTo>
                  <a:pt x="3859" y="4746"/>
                  <a:pt x="3873" y="4739"/>
                  <a:pt x="3888" y="4737"/>
                </a:cubicBezTo>
                <a:cubicBezTo>
                  <a:pt x="3672" y="4714"/>
                  <a:pt x="3495" y="4541"/>
                  <a:pt x="3485" y="4313"/>
                </a:cubicBezTo>
                <a:lnTo>
                  <a:pt x="3386" y="2158"/>
                </a:lnTo>
                <a:cubicBezTo>
                  <a:pt x="3375" y="1919"/>
                  <a:pt x="3562" y="1725"/>
                  <a:pt x="3800" y="1725"/>
                </a:cubicBezTo>
                <a:lnTo>
                  <a:pt x="3999" y="1725"/>
                </a:lnTo>
                <a:cubicBezTo>
                  <a:pt x="4239" y="1725"/>
                  <a:pt x="4424" y="1914"/>
                  <a:pt x="4410" y="2158"/>
                </a:cubicBezTo>
                <a:lnTo>
                  <a:pt x="4295" y="4313"/>
                </a:lnTo>
                <a:close/>
                <a:moveTo>
                  <a:pt x="4295" y="4313"/>
                </a:moveTo>
                <a:close/>
              </a:path>
            </a:pathLst>
          </a:cu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19038D-353A-4A65-B275-60AB5C4C388A}"/>
              </a:ext>
            </a:extLst>
          </p:cNvPr>
          <p:cNvSpPr txBox="1"/>
          <p:nvPr/>
        </p:nvSpPr>
        <p:spPr>
          <a:xfrm>
            <a:off x="1745878" y="4676186"/>
            <a:ext cx="182614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D9BB12-B50E-4D1D-B11D-CB2765475785}"/>
              </a:ext>
            </a:extLst>
          </p:cNvPr>
          <p:cNvSpPr txBox="1"/>
          <p:nvPr/>
        </p:nvSpPr>
        <p:spPr>
          <a:xfrm>
            <a:off x="4126318" y="4676186"/>
            <a:ext cx="182614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559EB7-FDA2-483D-AA39-B5F94302A590}"/>
              </a:ext>
            </a:extLst>
          </p:cNvPr>
          <p:cNvSpPr txBox="1"/>
          <p:nvPr/>
        </p:nvSpPr>
        <p:spPr>
          <a:xfrm>
            <a:off x="6506758" y="4676186"/>
            <a:ext cx="182614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3D683D-BD0F-4456-A63F-88668DC39B81}"/>
              </a:ext>
            </a:extLst>
          </p:cNvPr>
          <p:cNvSpPr txBox="1"/>
          <p:nvPr/>
        </p:nvSpPr>
        <p:spPr>
          <a:xfrm>
            <a:off x="8887197" y="4676186"/>
            <a:ext cx="1826141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输入一些说明文字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1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320E03-68A6-42DF-B86C-A9666448C6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五段（四、三段）并列环形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2ABC8E3-7B4B-4AC8-88B0-849B3AF13E9C}"/>
              </a:ext>
            </a:extLst>
          </p:cNvPr>
          <p:cNvGrpSpPr/>
          <p:nvPr/>
        </p:nvGrpSpPr>
        <p:grpSpPr>
          <a:xfrm>
            <a:off x="2025550" y="1768434"/>
            <a:ext cx="8140898" cy="4239076"/>
            <a:chOff x="2025550" y="1768434"/>
            <a:chExt cx="8140898" cy="4239076"/>
          </a:xfrm>
        </p:grpSpPr>
        <p:sp>
          <p:nvSpPr>
            <p:cNvPr id="3" name="ïŝļiḋé">
              <a:extLst>
                <a:ext uri="{FF2B5EF4-FFF2-40B4-BE49-F238E27FC236}">
                  <a16:creationId xmlns:a16="http://schemas.microsoft.com/office/drawing/2014/main" id="{2E768470-2D2D-4012-BEEB-61119DFB1F7D}"/>
                </a:ext>
              </a:extLst>
            </p:cNvPr>
            <p:cNvSpPr/>
            <p:nvPr/>
          </p:nvSpPr>
          <p:spPr bwMode="auto">
            <a:xfrm>
              <a:off x="2025550" y="2280801"/>
              <a:ext cx="8140898" cy="3726709"/>
            </a:xfrm>
            <a:custGeom>
              <a:avLst/>
              <a:gdLst>
                <a:gd name="connsiteX0" fmla="*/ 3625743 w 7224654"/>
                <a:gd name="connsiteY0" fmla="*/ 25 h 3008595"/>
                <a:gd name="connsiteX1" fmla="*/ 7191271 w 7224654"/>
                <a:gd name="connsiteY1" fmla="*/ 2827036 h 3008595"/>
                <a:gd name="connsiteX2" fmla="*/ 7224654 w 7224654"/>
                <a:gd name="connsiteY2" fmla="*/ 3008595 h 3008595"/>
                <a:gd name="connsiteX3" fmla="*/ 0 w 7224654"/>
                <a:gd name="connsiteY3" fmla="*/ 3008595 h 3008595"/>
                <a:gd name="connsiteX4" fmla="*/ 39739 w 7224654"/>
                <a:gd name="connsiteY4" fmla="*/ 2801005 h 3008595"/>
                <a:gd name="connsiteX5" fmla="*/ 3625743 w 7224654"/>
                <a:gd name="connsiteY5" fmla="*/ 25 h 3008595"/>
                <a:gd name="connsiteX0" fmla="*/ 7224654 w 7316094"/>
                <a:gd name="connsiteY0" fmla="*/ 3008595 h 3100035"/>
                <a:gd name="connsiteX1" fmla="*/ 0 w 7316094"/>
                <a:gd name="connsiteY1" fmla="*/ 3008595 h 3100035"/>
                <a:gd name="connsiteX2" fmla="*/ 39739 w 7316094"/>
                <a:gd name="connsiteY2" fmla="*/ 2801005 h 3100035"/>
                <a:gd name="connsiteX3" fmla="*/ 3625743 w 7316094"/>
                <a:gd name="connsiteY3" fmla="*/ 25 h 3100035"/>
                <a:gd name="connsiteX4" fmla="*/ 7191271 w 7316094"/>
                <a:gd name="connsiteY4" fmla="*/ 2827036 h 3100035"/>
                <a:gd name="connsiteX5" fmla="*/ 7316094 w 7316094"/>
                <a:gd name="connsiteY5" fmla="*/ 3100035 h 3100035"/>
                <a:gd name="connsiteX0" fmla="*/ 0 w 7316094"/>
                <a:gd name="connsiteY0" fmla="*/ 3008595 h 3100035"/>
                <a:gd name="connsiteX1" fmla="*/ 39739 w 7316094"/>
                <a:gd name="connsiteY1" fmla="*/ 2801005 h 3100035"/>
                <a:gd name="connsiteX2" fmla="*/ 3625743 w 7316094"/>
                <a:gd name="connsiteY2" fmla="*/ 25 h 3100035"/>
                <a:gd name="connsiteX3" fmla="*/ 7191271 w 7316094"/>
                <a:gd name="connsiteY3" fmla="*/ 2827036 h 3100035"/>
                <a:gd name="connsiteX4" fmla="*/ 7316094 w 7316094"/>
                <a:gd name="connsiteY4" fmla="*/ 3100035 h 3100035"/>
                <a:gd name="connsiteX0" fmla="*/ 0 w 7249419"/>
                <a:gd name="connsiteY0" fmla="*/ 3008595 h 3008595"/>
                <a:gd name="connsiteX1" fmla="*/ 39739 w 7249419"/>
                <a:gd name="connsiteY1" fmla="*/ 2801005 h 3008595"/>
                <a:gd name="connsiteX2" fmla="*/ 3625743 w 7249419"/>
                <a:gd name="connsiteY2" fmla="*/ 25 h 3008595"/>
                <a:gd name="connsiteX3" fmla="*/ 7191271 w 7249419"/>
                <a:gd name="connsiteY3" fmla="*/ 2827036 h 3008595"/>
                <a:gd name="connsiteX4" fmla="*/ 7249419 w 7249419"/>
                <a:gd name="connsiteY4" fmla="*/ 3004785 h 300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9419" h="3008595">
                  <a:moveTo>
                    <a:pt x="0" y="3008595"/>
                  </a:moveTo>
                  <a:lnTo>
                    <a:pt x="39739" y="2801005"/>
                  </a:lnTo>
                  <a:cubicBezTo>
                    <a:pt x="432889" y="1182980"/>
                    <a:pt x="1896012" y="-6250"/>
                    <a:pt x="3625743" y="25"/>
                  </a:cubicBezTo>
                  <a:cubicBezTo>
                    <a:pt x="5355510" y="6299"/>
                    <a:pt x="6809950" y="1206161"/>
                    <a:pt x="7191271" y="2827036"/>
                  </a:cubicBezTo>
                  <a:cubicBezTo>
                    <a:pt x="7202399" y="2887556"/>
                    <a:pt x="7249419" y="3004785"/>
                    <a:pt x="7249419" y="3004785"/>
                  </a:cubicBezTo>
                </a:path>
              </a:pathLst>
            </a:custGeom>
            <a:noFill/>
            <a:ln w="57150" cap="flat">
              <a:solidFill>
                <a:schemeClr val="bg1">
                  <a:lumMod val="50000"/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4" name="iśḷiḓè">
              <a:extLst>
                <a:ext uri="{FF2B5EF4-FFF2-40B4-BE49-F238E27FC236}">
                  <a16:creationId xmlns:a16="http://schemas.microsoft.com/office/drawing/2014/main" id="{ADFD58AE-D0B6-49FD-A463-DC1D061DC5BF}"/>
                </a:ext>
              </a:extLst>
            </p:cNvPr>
            <p:cNvSpPr/>
            <p:nvPr/>
          </p:nvSpPr>
          <p:spPr bwMode="auto">
            <a:xfrm>
              <a:off x="2976908" y="2975925"/>
              <a:ext cx="6280215" cy="3031583"/>
            </a:xfrm>
            <a:custGeom>
              <a:avLst/>
              <a:gdLst>
                <a:gd name="connsiteX0" fmla="*/ 2535028 w 5070056"/>
                <a:gd name="connsiteY0" fmla="*/ 0 h 2447416"/>
                <a:gd name="connsiteX1" fmla="*/ 5061319 w 5070056"/>
                <a:gd name="connsiteY1" fmla="*/ 2274774 h 2447416"/>
                <a:gd name="connsiteX2" fmla="*/ 5070056 w 5070056"/>
                <a:gd name="connsiteY2" fmla="*/ 2447416 h 2447416"/>
                <a:gd name="connsiteX3" fmla="*/ 0 w 5070056"/>
                <a:gd name="connsiteY3" fmla="*/ 2447416 h 2447416"/>
                <a:gd name="connsiteX4" fmla="*/ 8737 w 5070056"/>
                <a:gd name="connsiteY4" fmla="*/ 2274774 h 2447416"/>
                <a:gd name="connsiteX5" fmla="*/ 2535028 w 5070056"/>
                <a:gd name="connsiteY5" fmla="*/ 0 h 244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0056" h="2447416">
                  <a:moveTo>
                    <a:pt x="2535028" y="0"/>
                  </a:moveTo>
                  <a:cubicBezTo>
                    <a:pt x="3849847" y="0"/>
                    <a:pt x="4931277" y="997068"/>
                    <a:pt x="5061319" y="2274774"/>
                  </a:cubicBezTo>
                  <a:lnTo>
                    <a:pt x="5070056" y="2447416"/>
                  </a:lnTo>
                  <a:lnTo>
                    <a:pt x="0" y="2447416"/>
                  </a:lnTo>
                  <a:lnTo>
                    <a:pt x="8737" y="2274774"/>
                  </a:lnTo>
                  <a:cubicBezTo>
                    <a:pt x="138780" y="997068"/>
                    <a:pt x="1220210" y="0"/>
                    <a:pt x="253502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" name="îṡ1ïḓê">
              <a:extLst>
                <a:ext uri="{FF2B5EF4-FFF2-40B4-BE49-F238E27FC236}">
                  <a16:creationId xmlns:a16="http://schemas.microsoft.com/office/drawing/2014/main" id="{5009DC86-8E41-41A4-B613-0E44C12E38F5}"/>
                </a:ext>
              </a:extLst>
            </p:cNvPr>
            <p:cNvSpPr/>
            <p:nvPr/>
          </p:nvSpPr>
          <p:spPr bwMode="auto">
            <a:xfrm>
              <a:off x="2991739" y="3103746"/>
              <a:ext cx="6208522" cy="2903764"/>
            </a:xfrm>
            <a:custGeom>
              <a:avLst/>
              <a:gdLst>
                <a:gd name="connsiteX0" fmla="*/ 2426294 w 4852589"/>
                <a:gd name="connsiteY0" fmla="*/ 0 h 2344227"/>
                <a:gd name="connsiteX1" fmla="*/ 4844404 w 4852589"/>
                <a:gd name="connsiteY1" fmla="*/ 2182136 h 2344227"/>
                <a:gd name="connsiteX2" fmla="*/ 4852589 w 4852589"/>
                <a:gd name="connsiteY2" fmla="*/ 2344227 h 2344227"/>
                <a:gd name="connsiteX3" fmla="*/ 0 w 4852589"/>
                <a:gd name="connsiteY3" fmla="*/ 2344227 h 2344227"/>
                <a:gd name="connsiteX4" fmla="*/ 8185 w 4852589"/>
                <a:gd name="connsiteY4" fmla="*/ 2182136 h 2344227"/>
                <a:gd name="connsiteX5" fmla="*/ 2426294 w 4852589"/>
                <a:gd name="connsiteY5" fmla="*/ 0 h 2344227"/>
                <a:gd name="connsiteX0" fmla="*/ 2426294 w 4852589"/>
                <a:gd name="connsiteY0" fmla="*/ 0 h 2344227"/>
                <a:gd name="connsiteX1" fmla="*/ 4844404 w 4852589"/>
                <a:gd name="connsiteY1" fmla="*/ 2182136 h 2344227"/>
                <a:gd name="connsiteX2" fmla="*/ 4852589 w 4852589"/>
                <a:gd name="connsiteY2" fmla="*/ 2344227 h 2344227"/>
                <a:gd name="connsiteX3" fmla="*/ 2199475 w 4852589"/>
                <a:gd name="connsiteY3" fmla="*/ 2338737 h 2344227"/>
                <a:gd name="connsiteX4" fmla="*/ 0 w 4852589"/>
                <a:gd name="connsiteY4" fmla="*/ 2344227 h 2344227"/>
                <a:gd name="connsiteX5" fmla="*/ 8185 w 4852589"/>
                <a:gd name="connsiteY5" fmla="*/ 2182136 h 2344227"/>
                <a:gd name="connsiteX6" fmla="*/ 2426294 w 4852589"/>
                <a:gd name="connsiteY6" fmla="*/ 0 h 2344227"/>
                <a:gd name="connsiteX0" fmla="*/ 2199475 w 4852589"/>
                <a:gd name="connsiteY0" fmla="*/ 2338737 h 2430177"/>
                <a:gd name="connsiteX1" fmla="*/ 0 w 4852589"/>
                <a:gd name="connsiteY1" fmla="*/ 2344227 h 2430177"/>
                <a:gd name="connsiteX2" fmla="*/ 8185 w 4852589"/>
                <a:gd name="connsiteY2" fmla="*/ 2182136 h 2430177"/>
                <a:gd name="connsiteX3" fmla="*/ 2426294 w 4852589"/>
                <a:gd name="connsiteY3" fmla="*/ 0 h 2430177"/>
                <a:gd name="connsiteX4" fmla="*/ 4844404 w 4852589"/>
                <a:gd name="connsiteY4" fmla="*/ 2182136 h 2430177"/>
                <a:gd name="connsiteX5" fmla="*/ 4852589 w 4852589"/>
                <a:gd name="connsiteY5" fmla="*/ 2344227 h 2430177"/>
                <a:gd name="connsiteX6" fmla="*/ 2290915 w 4852589"/>
                <a:gd name="connsiteY6" fmla="*/ 2430177 h 2430177"/>
                <a:gd name="connsiteX0" fmla="*/ 2199475 w 4852589"/>
                <a:gd name="connsiteY0" fmla="*/ 2338737 h 2344227"/>
                <a:gd name="connsiteX1" fmla="*/ 0 w 4852589"/>
                <a:gd name="connsiteY1" fmla="*/ 2344227 h 2344227"/>
                <a:gd name="connsiteX2" fmla="*/ 8185 w 4852589"/>
                <a:gd name="connsiteY2" fmla="*/ 2182136 h 2344227"/>
                <a:gd name="connsiteX3" fmla="*/ 2426294 w 4852589"/>
                <a:gd name="connsiteY3" fmla="*/ 0 h 2344227"/>
                <a:gd name="connsiteX4" fmla="*/ 4844404 w 4852589"/>
                <a:gd name="connsiteY4" fmla="*/ 2182136 h 2344227"/>
                <a:gd name="connsiteX5" fmla="*/ 4852589 w 4852589"/>
                <a:gd name="connsiteY5" fmla="*/ 2344227 h 2344227"/>
                <a:gd name="connsiteX0" fmla="*/ 0 w 4852589"/>
                <a:gd name="connsiteY0" fmla="*/ 2344227 h 2344227"/>
                <a:gd name="connsiteX1" fmla="*/ 8185 w 4852589"/>
                <a:gd name="connsiteY1" fmla="*/ 2182136 h 2344227"/>
                <a:gd name="connsiteX2" fmla="*/ 2426294 w 4852589"/>
                <a:gd name="connsiteY2" fmla="*/ 0 h 2344227"/>
                <a:gd name="connsiteX3" fmla="*/ 4844404 w 4852589"/>
                <a:gd name="connsiteY3" fmla="*/ 2182136 h 2344227"/>
                <a:gd name="connsiteX4" fmla="*/ 4852589 w 4852589"/>
                <a:gd name="connsiteY4" fmla="*/ 2344227 h 234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2589" h="2344227">
                  <a:moveTo>
                    <a:pt x="0" y="2344227"/>
                  </a:moveTo>
                  <a:lnTo>
                    <a:pt x="8185" y="2182136"/>
                  </a:lnTo>
                  <a:cubicBezTo>
                    <a:pt x="132659" y="956463"/>
                    <a:pt x="1167779" y="0"/>
                    <a:pt x="2426294" y="0"/>
                  </a:cubicBezTo>
                  <a:cubicBezTo>
                    <a:pt x="3684809" y="0"/>
                    <a:pt x="4719930" y="956463"/>
                    <a:pt x="4844404" y="2182136"/>
                  </a:cubicBezTo>
                  <a:lnTo>
                    <a:pt x="4852589" y="2344227"/>
                  </a:lnTo>
                </a:path>
              </a:pathLst>
            </a:custGeom>
            <a:blipFill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" name="îṥḷíde">
              <a:extLst>
                <a:ext uri="{FF2B5EF4-FFF2-40B4-BE49-F238E27FC236}">
                  <a16:creationId xmlns:a16="http://schemas.microsoft.com/office/drawing/2014/main" id="{CABE15FB-2B3A-47C1-9225-83D90DD8EDA1}"/>
                </a:ext>
              </a:extLst>
            </p:cNvPr>
            <p:cNvSpPr/>
            <p:nvPr/>
          </p:nvSpPr>
          <p:spPr bwMode="auto">
            <a:xfrm>
              <a:off x="2846953" y="2945509"/>
              <a:ext cx="6498092" cy="3062001"/>
            </a:xfrm>
            <a:custGeom>
              <a:avLst/>
              <a:gdLst>
                <a:gd name="connsiteX0" fmla="*/ 2163 w 5126858"/>
                <a:gd name="connsiteY0" fmla="*/ 2453314 h 5116796"/>
                <a:gd name="connsiteX1" fmla="*/ 2572746 w 5126858"/>
                <a:gd name="connsiteY1" fmla="*/ 17 h 5116796"/>
                <a:gd name="connsiteX2" fmla="*/ 5125394 w 5126858"/>
                <a:gd name="connsiteY2" fmla="*/ 2471972 h 5116796"/>
                <a:gd name="connsiteX3" fmla="*/ 4283087 w 5126858"/>
                <a:gd name="connsiteY3" fmla="*/ 2500387 h 5116796"/>
                <a:gd name="connsiteX4" fmla="*/ 2569677 w 5126858"/>
                <a:gd name="connsiteY4" fmla="*/ 842799 h 5116796"/>
                <a:gd name="connsiteX5" fmla="*/ 844242 w 5126858"/>
                <a:gd name="connsiteY5" fmla="*/ 2487863 h 5116796"/>
                <a:gd name="connsiteX6" fmla="*/ 2163 w 5126858"/>
                <a:gd name="connsiteY6" fmla="*/ 2453314 h 5116796"/>
                <a:gd name="connsiteX0" fmla="*/ 842079 w 5123231"/>
                <a:gd name="connsiteY0" fmla="*/ 2487863 h 2579303"/>
                <a:gd name="connsiteX1" fmla="*/ 0 w 5123231"/>
                <a:gd name="connsiteY1" fmla="*/ 2453314 h 2579303"/>
                <a:gd name="connsiteX2" fmla="*/ 2570583 w 5123231"/>
                <a:gd name="connsiteY2" fmla="*/ 17 h 2579303"/>
                <a:gd name="connsiteX3" fmla="*/ 5123231 w 5123231"/>
                <a:gd name="connsiteY3" fmla="*/ 2471972 h 2579303"/>
                <a:gd name="connsiteX4" fmla="*/ 4280924 w 5123231"/>
                <a:gd name="connsiteY4" fmla="*/ 2500387 h 2579303"/>
                <a:gd name="connsiteX5" fmla="*/ 2567514 w 5123231"/>
                <a:gd name="connsiteY5" fmla="*/ 842799 h 2579303"/>
                <a:gd name="connsiteX6" fmla="*/ 933519 w 5123231"/>
                <a:gd name="connsiteY6" fmla="*/ 2579303 h 2579303"/>
                <a:gd name="connsiteX0" fmla="*/ 842079 w 5123231"/>
                <a:gd name="connsiteY0" fmla="*/ 2487863 h 2500387"/>
                <a:gd name="connsiteX1" fmla="*/ 0 w 5123231"/>
                <a:gd name="connsiteY1" fmla="*/ 2453314 h 2500387"/>
                <a:gd name="connsiteX2" fmla="*/ 2570583 w 5123231"/>
                <a:gd name="connsiteY2" fmla="*/ 17 h 2500387"/>
                <a:gd name="connsiteX3" fmla="*/ 5123231 w 5123231"/>
                <a:gd name="connsiteY3" fmla="*/ 2471972 h 2500387"/>
                <a:gd name="connsiteX4" fmla="*/ 4280924 w 5123231"/>
                <a:gd name="connsiteY4" fmla="*/ 2500387 h 2500387"/>
                <a:gd name="connsiteX5" fmla="*/ 2567514 w 5123231"/>
                <a:gd name="connsiteY5" fmla="*/ 842799 h 2500387"/>
                <a:gd name="connsiteX0" fmla="*/ 842079 w 5123231"/>
                <a:gd name="connsiteY0" fmla="*/ 2487863 h 2500387"/>
                <a:gd name="connsiteX1" fmla="*/ 0 w 5123231"/>
                <a:gd name="connsiteY1" fmla="*/ 2453314 h 2500387"/>
                <a:gd name="connsiteX2" fmla="*/ 2570583 w 5123231"/>
                <a:gd name="connsiteY2" fmla="*/ 17 h 2500387"/>
                <a:gd name="connsiteX3" fmla="*/ 5123231 w 5123231"/>
                <a:gd name="connsiteY3" fmla="*/ 2471972 h 2500387"/>
                <a:gd name="connsiteX4" fmla="*/ 4280924 w 5123231"/>
                <a:gd name="connsiteY4" fmla="*/ 2500387 h 2500387"/>
                <a:gd name="connsiteX0" fmla="*/ 842079 w 5123231"/>
                <a:gd name="connsiteY0" fmla="*/ 2487863 h 2487863"/>
                <a:gd name="connsiteX1" fmla="*/ 0 w 5123231"/>
                <a:gd name="connsiteY1" fmla="*/ 2453314 h 2487863"/>
                <a:gd name="connsiteX2" fmla="*/ 2570583 w 5123231"/>
                <a:gd name="connsiteY2" fmla="*/ 17 h 2487863"/>
                <a:gd name="connsiteX3" fmla="*/ 5123231 w 5123231"/>
                <a:gd name="connsiteY3" fmla="*/ 2471972 h 2487863"/>
                <a:gd name="connsiteX0" fmla="*/ 0 w 5123231"/>
                <a:gd name="connsiteY0" fmla="*/ 2453314 h 2471972"/>
                <a:gd name="connsiteX1" fmla="*/ 2570583 w 5123231"/>
                <a:gd name="connsiteY1" fmla="*/ 17 h 2471972"/>
                <a:gd name="connsiteX2" fmla="*/ 5123231 w 5123231"/>
                <a:gd name="connsiteY2" fmla="*/ 2471972 h 247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3231" h="2471972">
                  <a:moveTo>
                    <a:pt x="0" y="2453314"/>
                  </a:moveTo>
                  <a:cubicBezTo>
                    <a:pt x="56617" y="1078785"/>
                    <a:pt x="1192197" y="-4983"/>
                    <a:pt x="2570583" y="17"/>
                  </a:cubicBezTo>
                  <a:cubicBezTo>
                    <a:pt x="3948997" y="5017"/>
                    <a:pt x="5076666" y="1097039"/>
                    <a:pt x="5123231" y="2471972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dirty="0">
                <a:latin typeface="思源黑体 CN Normal" panose="020B0400000000000000" pitchFamily="34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5D1C10D-FF9F-41FC-ADF8-616FC6A2E467}"/>
                </a:ext>
              </a:extLst>
            </p:cNvPr>
            <p:cNvGrpSpPr/>
            <p:nvPr/>
          </p:nvGrpSpPr>
          <p:grpSpPr>
            <a:xfrm>
              <a:off x="2277674" y="3748019"/>
              <a:ext cx="719999" cy="719999"/>
              <a:chOff x="2277674" y="3748019"/>
              <a:chExt cx="719999" cy="719999"/>
            </a:xfrm>
          </p:grpSpPr>
          <p:sp>
            <p:nvSpPr>
              <p:cNvPr id="7" name="íšlïḍê">
                <a:extLst>
                  <a:ext uri="{FF2B5EF4-FFF2-40B4-BE49-F238E27FC236}">
                    <a16:creationId xmlns:a16="http://schemas.microsoft.com/office/drawing/2014/main" id="{95942724-8CEE-4463-B81D-AC7F0A7CC00F}"/>
                  </a:ext>
                </a:extLst>
              </p:cNvPr>
              <p:cNvSpPr/>
              <p:nvPr/>
            </p:nvSpPr>
            <p:spPr bwMode="auto">
              <a:xfrm>
                <a:off x="2277674" y="3748019"/>
                <a:ext cx="719999" cy="7199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8" name="íŝļiḍê">
                <a:extLst>
                  <a:ext uri="{FF2B5EF4-FFF2-40B4-BE49-F238E27FC236}">
                    <a16:creationId xmlns:a16="http://schemas.microsoft.com/office/drawing/2014/main" id="{3BBD1370-2ABC-43A5-A359-E3C82A52D9F9}"/>
                  </a:ext>
                </a:extLst>
              </p:cNvPr>
              <p:cNvSpPr/>
              <p:nvPr/>
            </p:nvSpPr>
            <p:spPr>
              <a:xfrm>
                <a:off x="2409140" y="3881709"/>
                <a:ext cx="457067" cy="452616"/>
              </a:xfrm>
              <a:custGeom>
                <a:avLst/>
                <a:gdLst>
                  <a:gd name="connsiteX0" fmla="*/ 114571 w 605823"/>
                  <a:gd name="connsiteY0" fmla="*/ 128217 h 599924"/>
                  <a:gd name="connsiteX1" fmla="*/ 136110 w 605823"/>
                  <a:gd name="connsiteY1" fmla="*/ 128217 h 599924"/>
                  <a:gd name="connsiteX2" fmla="*/ 186523 w 605823"/>
                  <a:gd name="connsiteY2" fmla="*/ 178646 h 599924"/>
                  <a:gd name="connsiteX3" fmla="*/ 186523 w 605823"/>
                  <a:gd name="connsiteY3" fmla="*/ 569934 h 599924"/>
                  <a:gd name="connsiteX4" fmla="*/ 156442 w 605823"/>
                  <a:gd name="connsiteY4" fmla="*/ 599876 h 599924"/>
                  <a:gd name="connsiteX5" fmla="*/ 138245 w 605823"/>
                  <a:gd name="connsiteY5" fmla="*/ 593665 h 599924"/>
                  <a:gd name="connsiteX6" fmla="*/ 144559 w 605823"/>
                  <a:gd name="connsiteY6" fmla="*/ 569934 h 599924"/>
                  <a:gd name="connsiteX7" fmla="*/ 144559 w 605823"/>
                  <a:gd name="connsiteY7" fmla="*/ 390930 h 599924"/>
                  <a:gd name="connsiteX8" fmla="*/ 124505 w 605823"/>
                  <a:gd name="connsiteY8" fmla="*/ 390930 h 599924"/>
                  <a:gd name="connsiteX9" fmla="*/ 124505 w 605823"/>
                  <a:gd name="connsiteY9" fmla="*/ 569934 h 599924"/>
                  <a:gd name="connsiteX10" fmla="*/ 94424 w 605823"/>
                  <a:gd name="connsiteY10" fmla="*/ 599876 h 599924"/>
                  <a:gd name="connsiteX11" fmla="*/ 64343 w 605823"/>
                  <a:gd name="connsiteY11" fmla="*/ 569934 h 599924"/>
                  <a:gd name="connsiteX12" fmla="*/ 64065 w 605823"/>
                  <a:gd name="connsiteY12" fmla="*/ 330118 h 599924"/>
                  <a:gd name="connsiteX13" fmla="*/ 109000 w 605823"/>
                  <a:gd name="connsiteY13" fmla="*/ 321404 h 599924"/>
                  <a:gd name="connsiteX14" fmla="*/ 112528 w 605823"/>
                  <a:gd name="connsiteY14" fmla="*/ 257812 h 599924"/>
                  <a:gd name="connsiteX15" fmla="*/ 82448 w 605823"/>
                  <a:gd name="connsiteY15" fmla="*/ 224254 h 599924"/>
                  <a:gd name="connsiteX16" fmla="*/ 113178 w 605823"/>
                  <a:gd name="connsiteY16" fmla="*/ 182632 h 599924"/>
                  <a:gd name="connsiteX17" fmla="*/ 60444 w 605823"/>
                  <a:gd name="connsiteY17" fmla="*/ 229724 h 599924"/>
                  <a:gd name="connsiteX18" fmla="*/ 97581 w 605823"/>
                  <a:gd name="connsiteY18" fmla="*/ 271161 h 599924"/>
                  <a:gd name="connsiteX19" fmla="*/ 95631 w 605823"/>
                  <a:gd name="connsiteY19" fmla="*/ 306480 h 599924"/>
                  <a:gd name="connsiteX20" fmla="*/ 60258 w 605823"/>
                  <a:gd name="connsiteY20" fmla="*/ 304533 h 599924"/>
                  <a:gd name="connsiteX21" fmla="*/ 6410 w 605823"/>
                  <a:gd name="connsiteY21" fmla="*/ 244463 h 599924"/>
                  <a:gd name="connsiteX22" fmla="*/ 8360 w 605823"/>
                  <a:gd name="connsiteY22" fmla="*/ 209144 h 599924"/>
                  <a:gd name="connsiteX23" fmla="*/ 74370 w 605823"/>
                  <a:gd name="connsiteY23" fmla="*/ 148426 h 599924"/>
                  <a:gd name="connsiteX24" fmla="*/ 114571 w 605823"/>
                  <a:gd name="connsiteY24" fmla="*/ 128217 h 599924"/>
                  <a:gd name="connsiteX25" fmla="*/ 422807 w 605823"/>
                  <a:gd name="connsiteY25" fmla="*/ 113329 h 599924"/>
                  <a:gd name="connsiteX26" fmla="*/ 432463 w 605823"/>
                  <a:gd name="connsiteY26" fmla="*/ 117592 h 599924"/>
                  <a:gd name="connsiteX27" fmla="*/ 429306 w 605823"/>
                  <a:gd name="connsiteY27" fmla="*/ 126768 h 599924"/>
                  <a:gd name="connsiteX28" fmla="*/ 337764 w 605823"/>
                  <a:gd name="connsiteY28" fmla="*/ 180247 h 599924"/>
                  <a:gd name="connsiteX29" fmla="*/ 302949 w 605823"/>
                  <a:gd name="connsiteY29" fmla="*/ 200545 h 599924"/>
                  <a:gd name="connsiteX30" fmla="*/ 259777 w 605823"/>
                  <a:gd name="connsiteY30" fmla="*/ 250873 h 599924"/>
                  <a:gd name="connsiteX31" fmla="*/ 224497 w 605823"/>
                  <a:gd name="connsiteY31" fmla="*/ 253654 h 599924"/>
                  <a:gd name="connsiteX32" fmla="*/ 206579 w 605823"/>
                  <a:gd name="connsiteY32" fmla="*/ 238361 h 599924"/>
                  <a:gd name="connsiteX33" fmla="*/ 206579 w 605823"/>
                  <a:gd name="connsiteY33" fmla="*/ 178672 h 599924"/>
                  <a:gd name="connsiteX34" fmla="*/ 205929 w 605823"/>
                  <a:gd name="connsiteY34" fmla="*/ 171813 h 599924"/>
                  <a:gd name="connsiteX35" fmla="*/ 238052 w 605823"/>
                  <a:gd name="connsiteY35" fmla="*/ 199340 h 599924"/>
                  <a:gd name="connsiteX36" fmla="*/ 274261 w 605823"/>
                  <a:gd name="connsiteY36" fmla="*/ 157076 h 599924"/>
                  <a:gd name="connsiteX37" fmla="*/ 308612 w 605823"/>
                  <a:gd name="connsiteY37" fmla="*/ 153647 h 599924"/>
                  <a:gd name="connsiteX38" fmla="*/ 264427 w 605823"/>
                  <a:gd name="connsiteY38" fmla="*/ 4516 h 599924"/>
                  <a:gd name="connsiteX39" fmla="*/ 586418 w 605823"/>
                  <a:gd name="connsiteY39" fmla="*/ 4516 h 599924"/>
                  <a:gd name="connsiteX40" fmla="*/ 605823 w 605823"/>
                  <a:gd name="connsiteY40" fmla="*/ 23890 h 599924"/>
                  <a:gd name="connsiteX41" fmla="*/ 605823 w 605823"/>
                  <a:gd name="connsiteY41" fmla="*/ 315420 h 599924"/>
                  <a:gd name="connsiteX42" fmla="*/ 586418 w 605823"/>
                  <a:gd name="connsiteY42" fmla="*/ 334793 h 599924"/>
                  <a:gd name="connsiteX43" fmla="*/ 483080 w 605823"/>
                  <a:gd name="connsiteY43" fmla="*/ 334793 h 599924"/>
                  <a:gd name="connsiteX44" fmla="*/ 536281 w 605823"/>
                  <a:gd name="connsiteY44" fmla="*/ 575619 h 599924"/>
                  <a:gd name="connsiteX45" fmla="*/ 520962 w 605823"/>
                  <a:gd name="connsiteY45" fmla="*/ 599442 h 599924"/>
                  <a:gd name="connsiteX46" fmla="*/ 516598 w 605823"/>
                  <a:gd name="connsiteY46" fmla="*/ 599905 h 599924"/>
                  <a:gd name="connsiteX47" fmla="*/ 497100 w 605823"/>
                  <a:gd name="connsiteY47" fmla="*/ 584240 h 599924"/>
                  <a:gd name="connsiteX48" fmla="*/ 442042 w 605823"/>
                  <a:gd name="connsiteY48" fmla="*/ 334793 h 599924"/>
                  <a:gd name="connsiteX49" fmla="*/ 410010 w 605823"/>
                  <a:gd name="connsiteY49" fmla="*/ 334793 h 599924"/>
                  <a:gd name="connsiteX50" fmla="*/ 355045 w 605823"/>
                  <a:gd name="connsiteY50" fmla="*/ 584240 h 599924"/>
                  <a:gd name="connsiteX51" fmla="*/ 331091 w 605823"/>
                  <a:gd name="connsiteY51" fmla="*/ 599442 h 599924"/>
                  <a:gd name="connsiteX52" fmla="*/ 315864 w 605823"/>
                  <a:gd name="connsiteY52" fmla="*/ 575619 h 599924"/>
                  <a:gd name="connsiteX53" fmla="*/ 368972 w 605823"/>
                  <a:gd name="connsiteY53" fmla="*/ 334793 h 599924"/>
                  <a:gd name="connsiteX54" fmla="*/ 264427 w 605823"/>
                  <a:gd name="connsiteY54" fmla="*/ 334793 h 599924"/>
                  <a:gd name="connsiteX55" fmla="*/ 245022 w 605823"/>
                  <a:gd name="connsiteY55" fmla="*/ 315420 h 599924"/>
                  <a:gd name="connsiteX56" fmla="*/ 245022 w 605823"/>
                  <a:gd name="connsiteY56" fmla="*/ 279454 h 599924"/>
                  <a:gd name="connsiteX57" fmla="*/ 275012 w 605823"/>
                  <a:gd name="connsiteY57" fmla="*/ 263973 h 599924"/>
                  <a:gd name="connsiteX58" fmla="*/ 283739 w 605823"/>
                  <a:gd name="connsiteY58" fmla="*/ 253777 h 599924"/>
                  <a:gd name="connsiteX59" fmla="*/ 283739 w 605823"/>
                  <a:gd name="connsiteY59" fmla="*/ 296046 h 599924"/>
                  <a:gd name="connsiteX60" fmla="*/ 567106 w 605823"/>
                  <a:gd name="connsiteY60" fmla="*/ 296046 h 599924"/>
                  <a:gd name="connsiteX61" fmla="*/ 567106 w 605823"/>
                  <a:gd name="connsiteY61" fmla="*/ 43263 h 599924"/>
                  <a:gd name="connsiteX62" fmla="*/ 283739 w 605823"/>
                  <a:gd name="connsiteY62" fmla="*/ 43263 h 599924"/>
                  <a:gd name="connsiteX63" fmla="*/ 283739 w 605823"/>
                  <a:gd name="connsiteY63" fmla="*/ 129564 h 599924"/>
                  <a:gd name="connsiteX64" fmla="*/ 259042 w 605823"/>
                  <a:gd name="connsiteY64" fmla="*/ 144117 h 599924"/>
                  <a:gd name="connsiteX65" fmla="*/ 245022 w 605823"/>
                  <a:gd name="connsiteY65" fmla="*/ 160431 h 599924"/>
                  <a:gd name="connsiteX66" fmla="*/ 245022 w 605823"/>
                  <a:gd name="connsiteY66" fmla="*/ 23890 h 599924"/>
                  <a:gd name="connsiteX67" fmla="*/ 264427 w 605823"/>
                  <a:gd name="connsiteY67" fmla="*/ 4516 h 599924"/>
                  <a:gd name="connsiteX68" fmla="*/ 125261 w 605823"/>
                  <a:gd name="connsiteY68" fmla="*/ 0 h 599924"/>
                  <a:gd name="connsiteX69" fmla="*/ 183912 w 605823"/>
                  <a:gd name="connsiteY69" fmla="*/ 58499 h 599924"/>
                  <a:gd name="connsiteX70" fmla="*/ 152081 w 605823"/>
                  <a:gd name="connsiteY70" fmla="*/ 110229 h 599924"/>
                  <a:gd name="connsiteX71" fmla="*/ 125261 w 605823"/>
                  <a:gd name="connsiteY71" fmla="*/ 116997 h 599924"/>
                  <a:gd name="connsiteX72" fmla="*/ 98534 w 605823"/>
                  <a:gd name="connsiteY72" fmla="*/ 110229 h 599924"/>
                  <a:gd name="connsiteX73" fmla="*/ 66703 w 605823"/>
                  <a:gd name="connsiteY73" fmla="*/ 58499 h 599924"/>
                  <a:gd name="connsiteX74" fmla="*/ 125261 w 605823"/>
                  <a:gd name="connsiteY74" fmla="*/ 0 h 59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605823" h="599924">
                    <a:moveTo>
                      <a:pt x="114571" y="128217"/>
                    </a:moveTo>
                    <a:lnTo>
                      <a:pt x="136110" y="128217"/>
                    </a:lnTo>
                    <a:cubicBezTo>
                      <a:pt x="163963" y="128217"/>
                      <a:pt x="186523" y="150836"/>
                      <a:pt x="186523" y="178646"/>
                    </a:cubicBezTo>
                    <a:cubicBezTo>
                      <a:pt x="186523" y="497906"/>
                      <a:pt x="186523" y="445994"/>
                      <a:pt x="186523" y="569934"/>
                    </a:cubicBezTo>
                    <a:cubicBezTo>
                      <a:pt x="186523" y="586434"/>
                      <a:pt x="173061" y="599876"/>
                      <a:pt x="156442" y="599876"/>
                    </a:cubicBezTo>
                    <a:cubicBezTo>
                      <a:pt x="149572" y="599876"/>
                      <a:pt x="143352" y="597559"/>
                      <a:pt x="138245" y="593665"/>
                    </a:cubicBezTo>
                    <a:cubicBezTo>
                      <a:pt x="142145" y="586527"/>
                      <a:pt x="144559" y="578555"/>
                      <a:pt x="144559" y="569934"/>
                    </a:cubicBezTo>
                    <a:lnTo>
                      <a:pt x="144559" y="390930"/>
                    </a:lnTo>
                    <a:lnTo>
                      <a:pt x="124505" y="390930"/>
                    </a:lnTo>
                    <a:lnTo>
                      <a:pt x="124505" y="569934"/>
                    </a:lnTo>
                    <a:cubicBezTo>
                      <a:pt x="124505" y="586434"/>
                      <a:pt x="111043" y="599876"/>
                      <a:pt x="94424" y="599876"/>
                    </a:cubicBezTo>
                    <a:cubicBezTo>
                      <a:pt x="77806" y="599876"/>
                      <a:pt x="64343" y="586434"/>
                      <a:pt x="64343" y="569934"/>
                    </a:cubicBezTo>
                    <a:cubicBezTo>
                      <a:pt x="64343" y="445901"/>
                      <a:pt x="64065" y="330118"/>
                      <a:pt x="64065" y="330118"/>
                    </a:cubicBezTo>
                    <a:cubicBezTo>
                      <a:pt x="79105" y="335402"/>
                      <a:pt x="96374" y="332714"/>
                      <a:pt x="109000" y="321404"/>
                    </a:cubicBezTo>
                    <a:cubicBezTo>
                      <a:pt x="127569" y="304811"/>
                      <a:pt x="129147" y="276352"/>
                      <a:pt x="112528" y="257812"/>
                    </a:cubicBezTo>
                    <a:lnTo>
                      <a:pt x="82448" y="224254"/>
                    </a:lnTo>
                    <a:lnTo>
                      <a:pt x="113178" y="182632"/>
                    </a:lnTo>
                    <a:lnTo>
                      <a:pt x="60444" y="229724"/>
                    </a:lnTo>
                    <a:lnTo>
                      <a:pt x="97581" y="271161"/>
                    </a:lnTo>
                    <a:cubicBezTo>
                      <a:pt x="106865" y="281451"/>
                      <a:pt x="105937" y="297210"/>
                      <a:pt x="95631" y="306480"/>
                    </a:cubicBezTo>
                    <a:cubicBezTo>
                      <a:pt x="85326" y="315750"/>
                      <a:pt x="69450" y="314823"/>
                      <a:pt x="60258" y="304533"/>
                    </a:cubicBezTo>
                    <a:lnTo>
                      <a:pt x="6410" y="244463"/>
                    </a:lnTo>
                    <a:cubicBezTo>
                      <a:pt x="-2874" y="234173"/>
                      <a:pt x="-1946" y="218322"/>
                      <a:pt x="8360" y="209144"/>
                    </a:cubicBezTo>
                    <a:lnTo>
                      <a:pt x="74370" y="148426"/>
                    </a:lnTo>
                    <a:cubicBezTo>
                      <a:pt x="83562" y="136282"/>
                      <a:pt x="98138" y="128217"/>
                      <a:pt x="114571" y="128217"/>
                    </a:cubicBezTo>
                    <a:close/>
                    <a:moveTo>
                      <a:pt x="422807" y="113329"/>
                    </a:moveTo>
                    <a:cubicBezTo>
                      <a:pt x="426613" y="111846"/>
                      <a:pt x="430977" y="113700"/>
                      <a:pt x="432463" y="117592"/>
                    </a:cubicBezTo>
                    <a:cubicBezTo>
                      <a:pt x="433855" y="121022"/>
                      <a:pt x="432463" y="124915"/>
                      <a:pt x="429306" y="126768"/>
                    </a:cubicBezTo>
                    <a:lnTo>
                      <a:pt x="337764" y="180247"/>
                    </a:lnTo>
                    <a:lnTo>
                      <a:pt x="302949" y="200545"/>
                    </a:lnTo>
                    <a:lnTo>
                      <a:pt x="259777" y="250873"/>
                    </a:lnTo>
                    <a:cubicBezTo>
                      <a:pt x="250957" y="261254"/>
                      <a:pt x="235081" y="262644"/>
                      <a:pt x="224497" y="253654"/>
                    </a:cubicBezTo>
                    <a:lnTo>
                      <a:pt x="206579" y="238361"/>
                    </a:lnTo>
                    <a:lnTo>
                      <a:pt x="206579" y="178672"/>
                    </a:lnTo>
                    <a:cubicBezTo>
                      <a:pt x="206579" y="176355"/>
                      <a:pt x="206115" y="174130"/>
                      <a:pt x="205929" y="171813"/>
                    </a:cubicBezTo>
                    <a:lnTo>
                      <a:pt x="238052" y="199340"/>
                    </a:lnTo>
                    <a:lnTo>
                      <a:pt x="274261" y="157076"/>
                    </a:lnTo>
                    <a:cubicBezTo>
                      <a:pt x="282988" y="146973"/>
                      <a:pt x="298121" y="145491"/>
                      <a:pt x="308612" y="153647"/>
                    </a:cubicBezTo>
                    <a:close/>
                    <a:moveTo>
                      <a:pt x="264427" y="4516"/>
                    </a:moveTo>
                    <a:lnTo>
                      <a:pt x="586418" y="4516"/>
                    </a:lnTo>
                    <a:cubicBezTo>
                      <a:pt x="597188" y="4516"/>
                      <a:pt x="605823" y="13229"/>
                      <a:pt x="605823" y="23890"/>
                    </a:cubicBezTo>
                    <a:lnTo>
                      <a:pt x="605823" y="315420"/>
                    </a:lnTo>
                    <a:cubicBezTo>
                      <a:pt x="605823" y="326080"/>
                      <a:pt x="597188" y="334793"/>
                      <a:pt x="586418" y="334793"/>
                    </a:cubicBezTo>
                    <a:lnTo>
                      <a:pt x="483080" y="334793"/>
                    </a:lnTo>
                    <a:lnTo>
                      <a:pt x="536281" y="575619"/>
                    </a:lnTo>
                    <a:cubicBezTo>
                      <a:pt x="538602" y="586464"/>
                      <a:pt x="531825" y="597125"/>
                      <a:pt x="520962" y="599442"/>
                    </a:cubicBezTo>
                    <a:cubicBezTo>
                      <a:pt x="519569" y="599813"/>
                      <a:pt x="518083" y="599905"/>
                      <a:pt x="516598" y="599905"/>
                    </a:cubicBezTo>
                    <a:cubicBezTo>
                      <a:pt x="507406" y="599998"/>
                      <a:pt x="499143" y="593602"/>
                      <a:pt x="497100" y="584240"/>
                    </a:cubicBezTo>
                    <a:lnTo>
                      <a:pt x="442042" y="334793"/>
                    </a:lnTo>
                    <a:lnTo>
                      <a:pt x="410010" y="334793"/>
                    </a:lnTo>
                    <a:lnTo>
                      <a:pt x="355045" y="584240"/>
                    </a:lnTo>
                    <a:cubicBezTo>
                      <a:pt x="352631" y="594992"/>
                      <a:pt x="341861" y="601852"/>
                      <a:pt x="331091" y="599442"/>
                    </a:cubicBezTo>
                    <a:cubicBezTo>
                      <a:pt x="320321" y="597125"/>
                      <a:pt x="313450" y="586464"/>
                      <a:pt x="315864" y="575619"/>
                    </a:cubicBezTo>
                    <a:lnTo>
                      <a:pt x="368972" y="334793"/>
                    </a:lnTo>
                    <a:lnTo>
                      <a:pt x="264427" y="334793"/>
                    </a:lnTo>
                    <a:cubicBezTo>
                      <a:pt x="253657" y="334793"/>
                      <a:pt x="245022" y="326080"/>
                      <a:pt x="245022" y="315420"/>
                    </a:cubicBezTo>
                    <a:lnTo>
                      <a:pt x="245022" y="279454"/>
                    </a:lnTo>
                    <a:cubicBezTo>
                      <a:pt x="256628" y="278341"/>
                      <a:pt x="267398" y="272780"/>
                      <a:pt x="275012" y="263973"/>
                    </a:cubicBezTo>
                    <a:lnTo>
                      <a:pt x="283739" y="253777"/>
                    </a:lnTo>
                    <a:lnTo>
                      <a:pt x="283739" y="296046"/>
                    </a:lnTo>
                    <a:lnTo>
                      <a:pt x="567106" y="296046"/>
                    </a:lnTo>
                    <a:lnTo>
                      <a:pt x="567106" y="43263"/>
                    </a:lnTo>
                    <a:lnTo>
                      <a:pt x="283739" y="43263"/>
                    </a:lnTo>
                    <a:lnTo>
                      <a:pt x="283739" y="129564"/>
                    </a:lnTo>
                    <a:cubicBezTo>
                      <a:pt x="274454" y="131510"/>
                      <a:pt x="265727" y="136330"/>
                      <a:pt x="259042" y="144117"/>
                    </a:cubicBezTo>
                    <a:lnTo>
                      <a:pt x="245022" y="160431"/>
                    </a:lnTo>
                    <a:lnTo>
                      <a:pt x="245022" y="23890"/>
                    </a:lnTo>
                    <a:cubicBezTo>
                      <a:pt x="245022" y="13229"/>
                      <a:pt x="253657" y="4516"/>
                      <a:pt x="264427" y="4516"/>
                    </a:cubicBezTo>
                    <a:close/>
                    <a:moveTo>
                      <a:pt x="125261" y="0"/>
                    </a:moveTo>
                    <a:cubicBezTo>
                      <a:pt x="157649" y="0"/>
                      <a:pt x="183912" y="26144"/>
                      <a:pt x="183912" y="58499"/>
                    </a:cubicBezTo>
                    <a:cubicBezTo>
                      <a:pt x="183912" y="81119"/>
                      <a:pt x="170920" y="100495"/>
                      <a:pt x="152081" y="110229"/>
                    </a:cubicBezTo>
                    <a:cubicBezTo>
                      <a:pt x="144007" y="114401"/>
                      <a:pt x="135005" y="116997"/>
                      <a:pt x="125261" y="116997"/>
                    </a:cubicBezTo>
                    <a:cubicBezTo>
                      <a:pt x="115610" y="116997"/>
                      <a:pt x="106608" y="114401"/>
                      <a:pt x="98534" y="110229"/>
                    </a:cubicBezTo>
                    <a:cubicBezTo>
                      <a:pt x="79695" y="100495"/>
                      <a:pt x="66703" y="81119"/>
                      <a:pt x="66703" y="58499"/>
                    </a:cubicBezTo>
                    <a:cubicBezTo>
                      <a:pt x="66703" y="26144"/>
                      <a:pt x="92966" y="0"/>
                      <a:pt x="12526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A6779CE-9824-4A63-A47A-8382638DC3A8}"/>
                </a:ext>
              </a:extLst>
            </p:cNvPr>
            <p:cNvGrpSpPr/>
            <p:nvPr/>
          </p:nvGrpSpPr>
          <p:grpSpPr>
            <a:xfrm>
              <a:off x="3424836" y="2510413"/>
              <a:ext cx="719999" cy="719999"/>
              <a:chOff x="3545418" y="2510413"/>
              <a:chExt cx="719999" cy="719999"/>
            </a:xfrm>
          </p:grpSpPr>
          <p:sp>
            <p:nvSpPr>
              <p:cNvPr id="9" name="ïṥľïḑè">
                <a:extLst>
                  <a:ext uri="{FF2B5EF4-FFF2-40B4-BE49-F238E27FC236}">
                    <a16:creationId xmlns:a16="http://schemas.microsoft.com/office/drawing/2014/main" id="{1E2BE909-47EB-4A08-B38E-7008990485FC}"/>
                  </a:ext>
                </a:extLst>
              </p:cNvPr>
              <p:cNvSpPr/>
              <p:nvPr/>
            </p:nvSpPr>
            <p:spPr bwMode="auto">
              <a:xfrm>
                <a:off x="3545418" y="2510413"/>
                <a:ext cx="719999" cy="71999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0" name="ïṡliḓé">
                <a:extLst>
                  <a:ext uri="{FF2B5EF4-FFF2-40B4-BE49-F238E27FC236}">
                    <a16:creationId xmlns:a16="http://schemas.microsoft.com/office/drawing/2014/main" id="{5D83ABDA-4E77-4D1D-83AF-E8D3387312E1}"/>
                  </a:ext>
                </a:extLst>
              </p:cNvPr>
              <p:cNvSpPr/>
              <p:nvPr/>
            </p:nvSpPr>
            <p:spPr>
              <a:xfrm>
                <a:off x="3676884" y="2672497"/>
                <a:ext cx="457067" cy="395829"/>
              </a:xfrm>
              <a:custGeom>
                <a:avLst/>
                <a:gdLst>
                  <a:gd name="connsiteX0" fmla="*/ 249942 w 604110"/>
                  <a:gd name="connsiteY0" fmla="*/ 145082 h 523172"/>
                  <a:gd name="connsiteX1" fmla="*/ 353179 w 604110"/>
                  <a:gd name="connsiteY1" fmla="*/ 145082 h 523172"/>
                  <a:gd name="connsiteX2" fmla="*/ 353179 w 604110"/>
                  <a:gd name="connsiteY2" fmla="*/ 523172 h 523172"/>
                  <a:gd name="connsiteX3" fmla="*/ 249942 w 604110"/>
                  <a:gd name="connsiteY3" fmla="*/ 523172 h 523172"/>
                  <a:gd name="connsiteX4" fmla="*/ 0 w 604110"/>
                  <a:gd name="connsiteY4" fmla="*/ 53700 h 523172"/>
                  <a:gd name="connsiteX5" fmla="*/ 227220 w 604110"/>
                  <a:gd name="connsiteY5" fmla="*/ 145141 h 523172"/>
                  <a:gd name="connsiteX6" fmla="*/ 227220 w 604110"/>
                  <a:gd name="connsiteY6" fmla="*/ 523172 h 523172"/>
                  <a:gd name="connsiteX7" fmla="*/ 0 w 604110"/>
                  <a:gd name="connsiteY7" fmla="*/ 414508 h 523172"/>
                  <a:gd name="connsiteX8" fmla="*/ 604110 w 604110"/>
                  <a:gd name="connsiteY8" fmla="*/ 49819 h 523172"/>
                  <a:gd name="connsiteX9" fmla="*/ 604110 w 604110"/>
                  <a:gd name="connsiteY9" fmla="*/ 410805 h 523172"/>
                  <a:gd name="connsiteX10" fmla="*/ 376890 w 604110"/>
                  <a:gd name="connsiteY10" fmla="*/ 519361 h 523172"/>
                  <a:gd name="connsiteX11" fmla="*/ 376890 w 604110"/>
                  <a:gd name="connsiteY11" fmla="*/ 141274 h 523172"/>
                  <a:gd name="connsiteX12" fmla="*/ 604110 w 604110"/>
                  <a:gd name="connsiteY12" fmla="*/ 49819 h 523172"/>
                  <a:gd name="connsiteX13" fmla="*/ 76296 w 604110"/>
                  <a:gd name="connsiteY13" fmla="*/ 0 h 523172"/>
                  <a:gd name="connsiteX14" fmla="*/ 299911 w 604110"/>
                  <a:gd name="connsiteY14" fmla="*/ 70898 h 523172"/>
                  <a:gd name="connsiteX15" fmla="*/ 523650 w 604110"/>
                  <a:gd name="connsiteY15" fmla="*/ 0 h 523172"/>
                  <a:gd name="connsiteX16" fmla="*/ 563111 w 604110"/>
                  <a:gd name="connsiteY16" fmla="*/ 29376 h 523172"/>
                  <a:gd name="connsiteX17" fmla="*/ 353147 w 604110"/>
                  <a:gd name="connsiteY17" fmla="*/ 119114 h 523172"/>
                  <a:gd name="connsiteX18" fmla="*/ 301524 w 604110"/>
                  <a:gd name="connsiteY18" fmla="*/ 119114 h 523172"/>
                  <a:gd name="connsiteX19" fmla="*/ 298422 w 604110"/>
                  <a:gd name="connsiteY19" fmla="*/ 119114 h 523172"/>
                  <a:gd name="connsiteX20" fmla="*/ 246675 w 604110"/>
                  <a:gd name="connsiteY20" fmla="*/ 119114 h 523172"/>
                  <a:gd name="connsiteX21" fmla="*/ 36835 w 604110"/>
                  <a:gd name="connsiteY21" fmla="*/ 29376 h 52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4110" h="523172">
                    <a:moveTo>
                      <a:pt x="249942" y="145082"/>
                    </a:moveTo>
                    <a:lnTo>
                      <a:pt x="353179" y="145082"/>
                    </a:lnTo>
                    <a:lnTo>
                      <a:pt x="353179" y="523172"/>
                    </a:lnTo>
                    <a:lnTo>
                      <a:pt x="249942" y="523172"/>
                    </a:lnTo>
                    <a:close/>
                    <a:moveTo>
                      <a:pt x="0" y="53700"/>
                    </a:moveTo>
                    <a:cubicBezTo>
                      <a:pt x="0" y="53700"/>
                      <a:pt x="167282" y="63241"/>
                      <a:pt x="227220" y="145141"/>
                    </a:cubicBezTo>
                    <a:lnTo>
                      <a:pt x="227220" y="523172"/>
                    </a:lnTo>
                    <a:cubicBezTo>
                      <a:pt x="227220" y="523172"/>
                      <a:pt x="206496" y="414508"/>
                      <a:pt x="0" y="414508"/>
                    </a:cubicBezTo>
                    <a:close/>
                    <a:moveTo>
                      <a:pt x="604110" y="49819"/>
                    </a:moveTo>
                    <a:lnTo>
                      <a:pt x="604110" y="410805"/>
                    </a:lnTo>
                    <a:cubicBezTo>
                      <a:pt x="397614" y="410805"/>
                      <a:pt x="376890" y="519361"/>
                      <a:pt x="376890" y="519361"/>
                    </a:cubicBezTo>
                    <a:lnTo>
                      <a:pt x="376890" y="141274"/>
                    </a:lnTo>
                    <a:cubicBezTo>
                      <a:pt x="436828" y="59485"/>
                      <a:pt x="604110" y="49819"/>
                      <a:pt x="604110" y="49819"/>
                    </a:cubicBezTo>
                    <a:close/>
                    <a:moveTo>
                      <a:pt x="76296" y="0"/>
                    </a:moveTo>
                    <a:cubicBezTo>
                      <a:pt x="76296" y="0"/>
                      <a:pt x="263304" y="27145"/>
                      <a:pt x="299911" y="70898"/>
                    </a:cubicBezTo>
                    <a:cubicBezTo>
                      <a:pt x="336642" y="27145"/>
                      <a:pt x="523650" y="0"/>
                      <a:pt x="523650" y="0"/>
                    </a:cubicBezTo>
                    <a:lnTo>
                      <a:pt x="563111" y="29376"/>
                    </a:lnTo>
                    <a:cubicBezTo>
                      <a:pt x="341110" y="82054"/>
                      <a:pt x="353147" y="119114"/>
                      <a:pt x="353147" y="119114"/>
                    </a:cubicBezTo>
                    <a:lnTo>
                      <a:pt x="301524" y="119114"/>
                    </a:lnTo>
                    <a:lnTo>
                      <a:pt x="298422" y="119114"/>
                    </a:lnTo>
                    <a:lnTo>
                      <a:pt x="246675" y="119114"/>
                    </a:lnTo>
                    <a:cubicBezTo>
                      <a:pt x="246675" y="119114"/>
                      <a:pt x="258712" y="82054"/>
                      <a:pt x="36835" y="293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8D04E49-D67F-485A-9764-4D4743D4A5D5}"/>
                </a:ext>
              </a:extLst>
            </p:cNvPr>
            <p:cNvGrpSpPr/>
            <p:nvPr/>
          </p:nvGrpSpPr>
          <p:grpSpPr>
            <a:xfrm>
              <a:off x="5738787" y="1768434"/>
              <a:ext cx="719999" cy="719999"/>
              <a:chOff x="5762164" y="1768434"/>
              <a:chExt cx="719999" cy="719999"/>
            </a:xfrm>
          </p:grpSpPr>
          <p:sp>
            <p:nvSpPr>
              <p:cNvPr id="11" name="ïSľîḍé">
                <a:extLst>
                  <a:ext uri="{FF2B5EF4-FFF2-40B4-BE49-F238E27FC236}">
                    <a16:creationId xmlns:a16="http://schemas.microsoft.com/office/drawing/2014/main" id="{5621E9F8-6CFB-4470-9AFF-9A42B42ABDDA}"/>
                  </a:ext>
                </a:extLst>
              </p:cNvPr>
              <p:cNvSpPr/>
              <p:nvPr/>
            </p:nvSpPr>
            <p:spPr bwMode="auto">
              <a:xfrm>
                <a:off x="5762164" y="1768434"/>
                <a:ext cx="719999" cy="7199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2" name="íṥļîḓè">
                <a:extLst>
                  <a:ext uri="{FF2B5EF4-FFF2-40B4-BE49-F238E27FC236}">
                    <a16:creationId xmlns:a16="http://schemas.microsoft.com/office/drawing/2014/main" id="{48B3F1AA-DE05-46A4-862F-C3365E386756}"/>
                  </a:ext>
                </a:extLst>
              </p:cNvPr>
              <p:cNvSpPr/>
              <p:nvPr/>
            </p:nvSpPr>
            <p:spPr>
              <a:xfrm>
                <a:off x="5893630" y="1907834"/>
                <a:ext cx="457067" cy="441196"/>
              </a:xfrm>
              <a:custGeom>
                <a:avLst/>
                <a:gdLst>
                  <a:gd name="connsiteX0" fmla="*/ 147225 w 603618"/>
                  <a:gd name="connsiteY0" fmla="*/ 418175 h 582659"/>
                  <a:gd name="connsiteX1" fmla="*/ 129666 w 603618"/>
                  <a:gd name="connsiteY1" fmla="*/ 424618 h 582659"/>
                  <a:gd name="connsiteX2" fmla="*/ 159231 w 603618"/>
                  <a:gd name="connsiteY2" fmla="*/ 444246 h 582659"/>
                  <a:gd name="connsiteX3" fmla="*/ 147225 w 603618"/>
                  <a:gd name="connsiteY3" fmla="*/ 418175 h 582659"/>
                  <a:gd name="connsiteX4" fmla="*/ 235619 w 603618"/>
                  <a:gd name="connsiteY4" fmla="*/ 400345 h 582659"/>
                  <a:gd name="connsiteX5" fmla="*/ 196149 w 603618"/>
                  <a:gd name="connsiteY5" fmla="*/ 405440 h 582659"/>
                  <a:gd name="connsiteX6" fmla="*/ 235619 w 603618"/>
                  <a:gd name="connsiteY6" fmla="*/ 461476 h 582659"/>
                  <a:gd name="connsiteX7" fmla="*/ 453241 w 603618"/>
                  <a:gd name="connsiteY7" fmla="*/ 335186 h 582659"/>
                  <a:gd name="connsiteX8" fmla="*/ 453241 w 603618"/>
                  <a:gd name="connsiteY8" fmla="*/ 501720 h 582659"/>
                  <a:gd name="connsiteX9" fmla="*/ 410469 w 603618"/>
                  <a:gd name="connsiteY9" fmla="*/ 458889 h 582659"/>
                  <a:gd name="connsiteX10" fmla="*/ 379853 w 603618"/>
                  <a:gd name="connsiteY10" fmla="*/ 363192 h 582659"/>
                  <a:gd name="connsiteX11" fmla="*/ 453242 w 603618"/>
                  <a:gd name="connsiteY11" fmla="*/ 304902 h 582659"/>
                  <a:gd name="connsiteX12" fmla="*/ 444688 w 603618"/>
                  <a:gd name="connsiteY12" fmla="*/ 306400 h 582659"/>
                  <a:gd name="connsiteX13" fmla="*/ 364853 w 603618"/>
                  <a:gd name="connsiteY13" fmla="*/ 336813 h 582659"/>
                  <a:gd name="connsiteX14" fmla="*/ 349547 w 603618"/>
                  <a:gd name="connsiteY14" fmla="*/ 361682 h 582659"/>
                  <a:gd name="connsiteX15" fmla="*/ 453242 w 603618"/>
                  <a:gd name="connsiteY15" fmla="*/ 531722 h 582659"/>
                  <a:gd name="connsiteX16" fmla="*/ 556936 w 603618"/>
                  <a:gd name="connsiteY16" fmla="*/ 361682 h 582659"/>
                  <a:gd name="connsiteX17" fmla="*/ 541630 w 603618"/>
                  <a:gd name="connsiteY17" fmla="*/ 336813 h 582659"/>
                  <a:gd name="connsiteX18" fmla="*/ 461795 w 603618"/>
                  <a:gd name="connsiteY18" fmla="*/ 306400 h 582659"/>
                  <a:gd name="connsiteX19" fmla="*/ 453242 w 603618"/>
                  <a:gd name="connsiteY19" fmla="*/ 304902 h 582659"/>
                  <a:gd name="connsiteX20" fmla="*/ 170186 w 603618"/>
                  <a:gd name="connsiteY20" fmla="*/ 285126 h 582659"/>
                  <a:gd name="connsiteX21" fmla="*/ 180542 w 603618"/>
                  <a:gd name="connsiteY21" fmla="*/ 357794 h 582659"/>
                  <a:gd name="connsiteX22" fmla="*/ 235619 w 603618"/>
                  <a:gd name="connsiteY22" fmla="*/ 350452 h 582659"/>
                  <a:gd name="connsiteX23" fmla="*/ 235619 w 603618"/>
                  <a:gd name="connsiteY23" fmla="*/ 285126 h 582659"/>
                  <a:gd name="connsiteX24" fmla="*/ 51476 w 603618"/>
                  <a:gd name="connsiteY24" fmla="*/ 285126 h 582659"/>
                  <a:gd name="connsiteX25" fmla="*/ 92297 w 603618"/>
                  <a:gd name="connsiteY25" fmla="*/ 386261 h 582659"/>
                  <a:gd name="connsiteX26" fmla="*/ 132217 w 603618"/>
                  <a:gd name="connsiteY26" fmla="*/ 370679 h 582659"/>
                  <a:gd name="connsiteX27" fmla="*/ 120211 w 603618"/>
                  <a:gd name="connsiteY27" fmla="*/ 285126 h 582659"/>
                  <a:gd name="connsiteX28" fmla="*/ 453242 w 603618"/>
                  <a:gd name="connsiteY28" fmla="*/ 253965 h 582659"/>
                  <a:gd name="connsiteX29" fmla="*/ 465697 w 603618"/>
                  <a:gd name="connsiteY29" fmla="*/ 256362 h 582659"/>
                  <a:gd name="connsiteX30" fmla="*/ 581247 w 603618"/>
                  <a:gd name="connsiteY30" fmla="*/ 300407 h 582659"/>
                  <a:gd name="connsiteX31" fmla="*/ 603456 w 603618"/>
                  <a:gd name="connsiteY31" fmla="*/ 336363 h 582659"/>
                  <a:gd name="connsiteX32" fmla="*/ 453242 w 603618"/>
                  <a:gd name="connsiteY32" fmla="*/ 582659 h 582659"/>
                  <a:gd name="connsiteX33" fmla="*/ 303027 w 603618"/>
                  <a:gd name="connsiteY33" fmla="*/ 336363 h 582659"/>
                  <a:gd name="connsiteX34" fmla="*/ 325236 w 603618"/>
                  <a:gd name="connsiteY34" fmla="*/ 300407 h 582659"/>
                  <a:gd name="connsiteX35" fmla="*/ 440786 w 603618"/>
                  <a:gd name="connsiteY35" fmla="*/ 256362 h 582659"/>
                  <a:gd name="connsiteX36" fmla="*/ 453242 w 603618"/>
                  <a:gd name="connsiteY36" fmla="*/ 253965 h 582659"/>
                  <a:gd name="connsiteX37" fmla="*/ 338422 w 603618"/>
                  <a:gd name="connsiteY37" fmla="*/ 162865 h 582659"/>
                  <a:gd name="connsiteX38" fmla="*/ 285595 w 603618"/>
                  <a:gd name="connsiteY38" fmla="*/ 169607 h 582659"/>
                  <a:gd name="connsiteX39" fmla="*/ 285595 w 603618"/>
                  <a:gd name="connsiteY39" fmla="*/ 235083 h 582659"/>
                  <a:gd name="connsiteX40" fmla="*/ 348627 w 603618"/>
                  <a:gd name="connsiteY40" fmla="*/ 235083 h 582659"/>
                  <a:gd name="connsiteX41" fmla="*/ 338422 w 603618"/>
                  <a:gd name="connsiteY41" fmla="*/ 162865 h 582659"/>
                  <a:gd name="connsiteX42" fmla="*/ 180542 w 603618"/>
                  <a:gd name="connsiteY42" fmla="*/ 162415 h 582659"/>
                  <a:gd name="connsiteX43" fmla="*/ 170186 w 603618"/>
                  <a:gd name="connsiteY43" fmla="*/ 235083 h 582659"/>
                  <a:gd name="connsiteX44" fmla="*/ 235619 w 603618"/>
                  <a:gd name="connsiteY44" fmla="*/ 235083 h 582659"/>
                  <a:gd name="connsiteX45" fmla="*/ 235619 w 603618"/>
                  <a:gd name="connsiteY45" fmla="*/ 169607 h 582659"/>
                  <a:gd name="connsiteX46" fmla="*/ 180542 w 603618"/>
                  <a:gd name="connsiteY46" fmla="*/ 162415 h 582659"/>
                  <a:gd name="connsiteX47" fmla="*/ 92297 w 603618"/>
                  <a:gd name="connsiteY47" fmla="*/ 133948 h 582659"/>
                  <a:gd name="connsiteX48" fmla="*/ 51476 w 603618"/>
                  <a:gd name="connsiteY48" fmla="*/ 235083 h 582659"/>
                  <a:gd name="connsiteX49" fmla="*/ 120211 w 603618"/>
                  <a:gd name="connsiteY49" fmla="*/ 235083 h 582659"/>
                  <a:gd name="connsiteX50" fmla="*/ 132217 w 603618"/>
                  <a:gd name="connsiteY50" fmla="*/ 149530 h 582659"/>
                  <a:gd name="connsiteX51" fmla="*/ 92297 w 603618"/>
                  <a:gd name="connsiteY51" fmla="*/ 133948 h 582659"/>
                  <a:gd name="connsiteX52" fmla="*/ 159231 w 603618"/>
                  <a:gd name="connsiteY52" fmla="*/ 75814 h 582659"/>
                  <a:gd name="connsiteX53" fmla="*/ 129666 w 603618"/>
                  <a:gd name="connsiteY53" fmla="*/ 95591 h 582659"/>
                  <a:gd name="connsiteX54" fmla="*/ 147225 w 603618"/>
                  <a:gd name="connsiteY54" fmla="*/ 102034 h 582659"/>
                  <a:gd name="connsiteX55" fmla="*/ 159231 w 603618"/>
                  <a:gd name="connsiteY55" fmla="*/ 75814 h 582659"/>
                  <a:gd name="connsiteX56" fmla="*/ 358682 w 603618"/>
                  <a:gd name="connsiteY56" fmla="*/ 74165 h 582659"/>
                  <a:gd name="connsiteX57" fmla="*/ 371888 w 603618"/>
                  <a:gd name="connsiteY57" fmla="*/ 102783 h 582659"/>
                  <a:gd name="connsiteX58" fmla="*/ 391548 w 603618"/>
                  <a:gd name="connsiteY58" fmla="*/ 95591 h 582659"/>
                  <a:gd name="connsiteX59" fmla="*/ 358682 w 603618"/>
                  <a:gd name="connsiteY59" fmla="*/ 74165 h 582659"/>
                  <a:gd name="connsiteX60" fmla="*/ 285595 w 603618"/>
                  <a:gd name="connsiteY60" fmla="*/ 60381 h 582659"/>
                  <a:gd name="connsiteX61" fmla="*/ 285595 w 603618"/>
                  <a:gd name="connsiteY61" fmla="*/ 119864 h 582659"/>
                  <a:gd name="connsiteX62" fmla="*/ 322964 w 603618"/>
                  <a:gd name="connsiteY62" fmla="*/ 115219 h 582659"/>
                  <a:gd name="connsiteX63" fmla="*/ 285595 w 603618"/>
                  <a:gd name="connsiteY63" fmla="*/ 60381 h 582659"/>
                  <a:gd name="connsiteX64" fmla="*/ 235619 w 603618"/>
                  <a:gd name="connsiteY64" fmla="*/ 58583 h 582659"/>
                  <a:gd name="connsiteX65" fmla="*/ 196149 w 603618"/>
                  <a:gd name="connsiteY65" fmla="*/ 114769 h 582659"/>
                  <a:gd name="connsiteX66" fmla="*/ 235619 w 603618"/>
                  <a:gd name="connsiteY66" fmla="*/ 119864 h 582659"/>
                  <a:gd name="connsiteX67" fmla="*/ 259482 w 603618"/>
                  <a:gd name="connsiteY67" fmla="*/ 0 h 582659"/>
                  <a:gd name="connsiteX68" fmla="*/ 260532 w 603618"/>
                  <a:gd name="connsiteY68" fmla="*/ 0 h 582659"/>
                  <a:gd name="connsiteX69" fmla="*/ 520914 w 603618"/>
                  <a:gd name="connsiteY69" fmla="*/ 247369 h 582659"/>
                  <a:gd name="connsiteX70" fmla="*/ 475741 w 603618"/>
                  <a:gd name="connsiteY70" fmla="*/ 230138 h 582659"/>
                  <a:gd name="connsiteX71" fmla="*/ 468688 w 603618"/>
                  <a:gd name="connsiteY71" fmla="*/ 228041 h 582659"/>
                  <a:gd name="connsiteX72" fmla="*/ 428917 w 603618"/>
                  <a:gd name="connsiteY72" fmla="*/ 133948 h 582659"/>
                  <a:gd name="connsiteX73" fmla="*/ 386746 w 603618"/>
                  <a:gd name="connsiteY73" fmla="*/ 150279 h 582659"/>
                  <a:gd name="connsiteX74" fmla="*/ 398752 w 603618"/>
                  <a:gd name="connsiteY74" fmla="*/ 235083 h 582659"/>
                  <a:gd name="connsiteX75" fmla="*/ 417812 w 603618"/>
                  <a:gd name="connsiteY75" fmla="*/ 235083 h 582659"/>
                  <a:gd name="connsiteX76" fmla="*/ 315310 w 603618"/>
                  <a:gd name="connsiteY76" fmla="*/ 274188 h 582659"/>
                  <a:gd name="connsiteX77" fmla="*/ 297001 w 603618"/>
                  <a:gd name="connsiteY77" fmla="*/ 285126 h 582659"/>
                  <a:gd name="connsiteX78" fmla="*/ 285595 w 603618"/>
                  <a:gd name="connsiteY78" fmla="*/ 285126 h 582659"/>
                  <a:gd name="connsiteX79" fmla="*/ 285595 w 603618"/>
                  <a:gd name="connsiteY79" fmla="*/ 297861 h 582659"/>
                  <a:gd name="connsiteX80" fmla="*/ 275089 w 603618"/>
                  <a:gd name="connsiteY80" fmla="*/ 339065 h 582659"/>
                  <a:gd name="connsiteX81" fmla="*/ 285895 w 603618"/>
                  <a:gd name="connsiteY81" fmla="*/ 400345 h 582659"/>
                  <a:gd name="connsiteX82" fmla="*/ 285595 w 603618"/>
                  <a:gd name="connsiteY82" fmla="*/ 400345 h 582659"/>
                  <a:gd name="connsiteX83" fmla="*/ 285595 w 603618"/>
                  <a:gd name="connsiteY83" fmla="*/ 459828 h 582659"/>
                  <a:gd name="connsiteX84" fmla="*/ 299552 w 603618"/>
                  <a:gd name="connsiteY84" fmla="*/ 445594 h 582659"/>
                  <a:gd name="connsiteX85" fmla="*/ 328516 w 603618"/>
                  <a:gd name="connsiteY85" fmla="*/ 511219 h 582659"/>
                  <a:gd name="connsiteX86" fmla="*/ 259482 w 603618"/>
                  <a:gd name="connsiteY86" fmla="*/ 520209 h 582659"/>
                  <a:gd name="connsiteX87" fmla="*/ 0 w 603618"/>
                  <a:gd name="connsiteY87" fmla="*/ 260104 h 582659"/>
                  <a:gd name="connsiteX88" fmla="*/ 259482 w 603618"/>
                  <a:gd name="connsiteY88" fmla="*/ 0 h 582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3618" h="582659">
                    <a:moveTo>
                      <a:pt x="147225" y="418175"/>
                    </a:moveTo>
                    <a:cubicBezTo>
                      <a:pt x="141372" y="420123"/>
                      <a:pt x="135519" y="422221"/>
                      <a:pt x="129666" y="424618"/>
                    </a:cubicBezTo>
                    <a:cubicBezTo>
                      <a:pt x="138970" y="431959"/>
                      <a:pt x="148875" y="438552"/>
                      <a:pt x="159231" y="444246"/>
                    </a:cubicBezTo>
                    <a:cubicBezTo>
                      <a:pt x="155179" y="436604"/>
                      <a:pt x="151277" y="428364"/>
                      <a:pt x="147225" y="418175"/>
                    </a:cubicBezTo>
                    <a:close/>
                    <a:moveTo>
                      <a:pt x="235619" y="400345"/>
                    </a:moveTo>
                    <a:cubicBezTo>
                      <a:pt x="222413" y="401244"/>
                      <a:pt x="209206" y="402893"/>
                      <a:pt x="196149" y="405440"/>
                    </a:cubicBezTo>
                    <a:cubicBezTo>
                      <a:pt x="204704" y="425367"/>
                      <a:pt x="217910" y="448740"/>
                      <a:pt x="235619" y="461476"/>
                    </a:cubicBezTo>
                    <a:close/>
                    <a:moveTo>
                      <a:pt x="453241" y="335186"/>
                    </a:moveTo>
                    <a:lnTo>
                      <a:pt x="453241" y="501720"/>
                    </a:lnTo>
                    <a:cubicBezTo>
                      <a:pt x="444386" y="501720"/>
                      <a:pt x="427728" y="490488"/>
                      <a:pt x="410469" y="458889"/>
                    </a:cubicBezTo>
                    <a:cubicBezTo>
                      <a:pt x="395161" y="431033"/>
                      <a:pt x="383605" y="394791"/>
                      <a:pt x="379853" y="363192"/>
                    </a:cubicBezTo>
                    <a:close/>
                    <a:moveTo>
                      <a:pt x="453242" y="304902"/>
                    </a:moveTo>
                    <a:cubicBezTo>
                      <a:pt x="450390" y="304902"/>
                      <a:pt x="447389" y="305351"/>
                      <a:pt x="444688" y="306400"/>
                    </a:cubicBezTo>
                    <a:lnTo>
                      <a:pt x="364853" y="336813"/>
                    </a:lnTo>
                    <a:cubicBezTo>
                      <a:pt x="354799" y="340708"/>
                      <a:pt x="348496" y="350896"/>
                      <a:pt x="349547" y="361682"/>
                    </a:cubicBezTo>
                    <a:cubicBezTo>
                      <a:pt x="356450" y="432395"/>
                      <a:pt x="400119" y="531722"/>
                      <a:pt x="453242" y="531722"/>
                    </a:cubicBezTo>
                    <a:cubicBezTo>
                      <a:pt x="506364" y="531722"/>
                      <a:pt x="550033" y="432395"/>
                      <a:pt x="556936" y="361682"/>
                    </a:cubicBezTo>
                    <a:cubicBezTo>
                      <a:pt x="558137" y="350896"/>
                      <a:pt x="551834" y="340708"/>
                      <a:pt x="541630" y="336813"/>
                    </a:cubicBezTo>
                    <a:lnTo>
                      <a:pt x="461795" y="306400"/>
                    </a:lnTo>
                    <a:cubicBezTo>
                      <a:pt x="459094" y="305351"/>
                      <a:pt x="456093" y="304902"/>
                      <a:pt x="453242" y="304902"/>
                    </a:cubicBezTo>
                    <a:close/>
                    <a:moveTo>
                      <a:pt x="170186" y="285126"/>
                    </a:moveTo>
                    <a:cubicBezTo>
                      <a:pt x="171687" y="310597"/>
                      <a:pt x="175139" y="335169"/>
                      <a:pt x="180542" y="357794"/>
                    </a:cubicBezTo>
                    <a:cubicBezTo>
                      <a:pt x="198701" y="354048"/>
                      <a:pt x="217160" y="351651"/>
                      <a:pt x="235619" y="350452"/>
                    </a:cubicBezTo>
                    <a:lnTo>
                      <a:pt x="235619" y="285126"/>
                    </a:lnTo>
                    <a:close/>
                    <a:moveTo>
                      <a:pt x="51476" y="285126"/>
                    </a:moveTo>
                    <a:cubicBezTo>
                      <a:pt x="55978" y="322733"/>
                      <a:pt x="70536" y="357344"/>
                      <a:pt x="92297" y="386261"/>
                    </a:cubicBezTo>
                    <a:cubicBezTo>
                      <a:pt x="105353" y="380268"/>
                      <a:pt x="118560" y="375174"/>
                      <a:pt x="132217" y="370679"/>
                    </a:cubicBezTo>
                    <a:cubicBezTo>
                      <a:pt x="125764" y="343860"/>
                      <a:pt x="121562" y="314942"/>
                      <a:pt x="120211" y="285126"/>
                    </a:cubicBezTo>
                    <a:close/>
                    <a:moveTo>
                      <a:pt x="453242" y="253965"/>
                    </a:moveTo>
                    <a:cubicBezTo>
                      <a:pt x="457443" y="253965"/>
                      <a:pt x="461645" y="254714"/>
                      <a:pt x="465697" y="256362"/>
                    </a:cubicBezTo>
                    <a:lnTo>
                      <a:pt x="581247" y="300407"/>
                    </a:lnTo>
                    <a:cubicBezTo>
                      <a:pt x="595953" y="305951"/>
                      <a:pt x="604957" y="320782"/>
                      <a:pt x="603456" y="336363"/>
                    </a:cubicBezTo>
                    <a:cubicBezTo>
                      <a:pt x="593402" y="438687"/>
                      <a:pt x="530075" y="582659"/>
                      <a:pt x="453242" y="582659"/>
                    </a:cubicBezTo>
                    <a:cubicBezTo>
                      <a:pt x="376408" y="582659"/>
                      <a:pt x="313081" y="438687"/>
                      <a:pt x="303027" y="336363"/>
                    </a:cubicBezTo>
                    <a:cubicBezTo>
                      <a:pt x="301526" y="320782"/>
                      <a:pt x="310530" y="305951"/>
                      <a:pt x="325236" y="300407"/>
                    </a:cubicBezTo>
                    <a:lnTo>
                      <a:pt x="440786" y="256362"/>
                    </a:lnTo>
                    <a:cubicBezTo>
                      <a:pt x="444838" y="254714"/>
                      <a:pt x="449040" y="253965"/>
                      <a:pt x="453242" y="253965"/>
                    </a:cubicBezTo>
                    <a:close/>
                    <a:moveTo>
                      <a:pt x="338422" y="162865"/>
                    </a:moveTo>
                    <a:cubicBezTo>
                      <a:pt x="321013" y="166311"/>
                      <a:pt x="303304" y="168558"/>
                      <a:pt x="285595" y="169607"/>
                    </a:cubicBezTo>
                    <a:lnTo>
                      <a:pt x="285595" y="235083"/>
                    </a:lnTo>
                    <a:lnTo>
                      <a:pt x="348627" y="235083"/>
                    </a:lnTo>
                    <a:cubicBezTo>
                      <a:pt x="347276" y="209761"/>
                      <a:pt x="343824" y="185339"/>
                      <a:pt x="338422" y="162865"/>
                    </a:cubicBezTo>
                    <a:close/>
                    <a:moveTo>
                      <a:pt x="180542" y="162415"/>
                    </a:moveTo>
                    <a:cubicBezTo>
                      <a:pt x="175139" y="185040"/>
                      <a:pt x="171687" y="209612"/>
                      <a:pt x="170186" y="235083"/>
                    </a:cubicBezTo>
                    <a:lnTo>
                      <a:pt x="235619" y="235083"/>
                    </a:lnTo>
                    <a:lnTo>
                      <a:pt x="235619" y="169607"/>
                    </a:lnTo>
                    <a:cubicBezTo>
                      <a:pt x="217160" y="168558"/>
                      <a:pt x="198701" y="166161"/>
                      <a:pt x="180542" y="162415"/>
                    </a:cubicBezTo>
                    <a:close/>
                    <a:moveTo>
                      <a:pt x="92297" y="133948"/>
                    </a:moveTo>
                    <a:cubicBezTo>
                      <a:pt x="70536" y="162865"/>
                      <a:pt x="55978" y="197475"/>
                      <a:pt x="51476" y="235083"/>
                    </a:cubicBezTo>
                    <a:lnTo>
                      <a:pt x="120211" y="235083"/>
                    </a:lnTo>
                    <a:cubicBezTo>
                      <a:pt x="121562" y="205117"/>
                      <a:pt x="125764" y="176349"/>
                      <a:pt x="132217" y="149530"/>
                    </a:cubicBezTo>
                    <a:cubicBezTo>
                      <a:pt x="118560" y="145035"/>
                      <a:pt x="105353" y="139791"/>
                      <a:pt x="92297" y="133948"/>
                    </a:cubicBezTo>
                    <a:close/>
                    <a:moveTo>
                      <a:pt x="159231" y="75814"/>
                    </a:moveTo>
                    <a:cubicBezTo>
                      <a:pt x="148875" y="81657"/>
                      <a:pt x="138970" y="88249"/>
                      <a:pt x="129666" y="95591"/>
                    </a:cubicBezTo>
                    <a:cubicBezTo>
                      <a:pt x="135519" y="97839"/>
                      <a:pt x="141372" y="100086"/>
                      <a:pt x="147225" y="102034"/>
                    </a:cubicBezTo>
                    <a:cubicBezTo>
                      <a:pt x="151277" y="91845"/>
                      <a:pt x="155179" y="83605"/>
                      <a:pt x="159231" y="75814"/>
                    </a:cubicBezTo>
                    <a:close/>
                    <a:moveTo>
                      <a:pt x="358682" y="74165"/>
                    </a:moveTo>
                    <a:cubicBezTo>
                      <a:pt x="363184" y="82556"/>
                      <a:pt x="367386" y="91546"/>
                      <a:pt x="371888" y="102783"/>
                    </a:cubicBezTo>
                    <a:cubicBezTo>
                      <a:pt x="378492" y="100536"/>
                      <a:pt x="385095" y="98138"/>
                      <a:pt x="391548" y="95591"/>
                    </a:cubicBezTo>
                    <a:cubicBezTo>
                      <a:pt x="381343" y="87500"/>
                      <a:pt x="370238" y="80309"/>
                      <a:pt x="358682" y="74165"/>
                    </a:cubicBezTo>
                    <a:close/>
                    <a:moveTo>
                      <a:pt x="285595" y="60381"/>
                    </a:moveTo>
                    <a:lnTo>
                      <a:pt x="285595" y="119864"/>
                    </a:lnTo>
                    <a:cubicBezTo>
                      <a:pt x="298051" y="118965"/>
                      <a:pt x="310507" y="117466"/>
                      <a:pt x="322964" y="115219"/>
                    </a:cubicBezTo>
                    <a:cubicBezTo>
                      <a:pt x="314559" y="95741"/>
                      <a:pt x="302253" y="73566"/>
                      <a:pt x="285595" y="60381"/>
                    </a:cubicBezTo>
                    <a:close/>
                    <a:moveTo>
                      <a:pt x="235619" y="58583"/>
                    </a:moveTo>
                    <a:cubicBezTo>
                      <a:pt x="217910" y="71469"/>
                      <a:pt x="204704" y="94692"/>
                      <a:pt x="196149" y="114769"/>
                    </a:cubicBezTo>
                    <a:cubicBezTo>
                      <a:pt x="209206" y="117167"/>
                      <a:pt x="222413" y="118965"/>
                      <a:pt x="235619" y="119864"/>
                    </a:cubicBezTo>
                    <a:close/>
                    <a:moveTo>
                      <a:pt x="259482" y="0"/>
                    </a:moveTo>
                    <a:lnTo>
                      <a:pt x="260532" y="0"/>
                    </a:lnTo>
                    <a:cubicBezTo>
                      <a:pt x="399953" y="0"/>
                      <a:pt x="514161" y="109825"/>
                      <a:pt x="520914" y="247369"/>
                    </a:cubicBezTo>
                    <a:lnTo>
                      <a:pt x="475741" y="230138"/>
                    </a:lnTo>
                    <a:cubicBezTo>
                      <a:pt x="473340" y="229239"/>
                      <a:pt x="471089" y="228640"/>
                      <a:pt x="468688" y="228041"/>
                    </a:cubicBezTo>
                    <a:cubicBezTo>
                      <a:pt x="463285" y="193130"/>
                      <a:pt x="449328" y="160917"/>
                      <a:pt x="428917" y="133948"/>
                    </a:cubicBezTo>
                    <a:cubicBezTo>
                      <a:pt x="415260" y="140240"/>
                      <a:pt x="401153" y="145634"/>
                      <a:pt x="386746" y="150279"/>
                    </a:cubicBezTo>
                    <a:cubicBezTo>
                      <a:pt x="393199" y="176799"/>
                      <a:pt x="397251" y="205416"/>
                      <a:pt x="398752" y="235083"/>
                    </a:cubicBezTo>
                    <a:lnTo>
                      <a:pt x="417812" y="235083"/>
                    </a:lnTo>
                    <a:lnTo>
                      <a:pt x="315310" y="274188"/>
                    </a:lnTo>
                    <a:cubicBezTo>
                      <a:pt x="308556" y="276885"/>
                      <a:pt x="302403" y="280481"/>
                      <a:pt x="297001" y="285126"/>
                    </a:cubicBezTo>
                    <a:lnTo>
                      <a:pt x="285595" y="285126"/>
                    </a:lnTo>
                    <a:lnTo>
                      <a:pt x="285595" y="297861"/>
                    </a:lnTo>
                    <a:cubicBezTo>
                      <a:pt x="277641" y="309698"/>
                      <a:pt x="273589" y="324231"/>
                      <a:pt x="275089" y="339065"/>
                    </a:cubicBezTo>
                    <a:cubicBezTo>
                      <a:pt x="277040" y="358992"/>
                      <a:pt x="280792" y="379669"/>
                      <a:pt x="285895" y="400345"/>
                    </a:cubicBezTo>
                    <a:cubicBezTo>
                      <a:pt x="285745" y="400345"/>
                      <a:pt x="285745" y="400345"/>
                      <a:pt x="285595" y="400345"/>
                    </a:cubicBezTo>
                    <a:lnTo>
                      <a:pt x="285595" y="459828"/>
                    </a:lnTo>
                    <a:cubicBezTo>
                      <a:pt x="290397" y="456082"/>
                      <a:pt x="295050" y="451288"/>
                      <a:pt x="299552" y="445594"/>
                    </a:cubicBezTo>
                    <a:cubicBezTo>
                      <a:pt x="307656" y="468818"/>
                      <a:pt x="317411" y="491142"/>
                      <a:pt x="328516" y="511219"/>
                    </a:cubicBezTo>
                    <a:cubicBezTo>
                      <a:pt x="305405" y="517512"/>
                      <a:pt x="282893" y="520209"/>
                      <a:pt x="259482" y="520209"/>
                    </a:cubicBezTo>
                    <a:cubicBezTo>
                      <a:pt x="118260" y="520209"/>
                      <a:pt x="0" y="404541"/>
                      <a:pt x="0" y="260104"/>
                    </a:cubicBezTo>
                    <a:cubicBezTo>
                      <a:pt x="0" y="115519"/>
                      <a:pt x="118560" y="0"/>
                      <a:pt x="2594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A544B55-6B2A-4B70-9B3A-188E0FE3BB0F}"/>
                </a:ext>
              </a:extLst>
            </p:cNvPr>
            <p:cNvGrpSpPr/>
            <p:nvPr/>
          </p:nvGrpSpPr>
          <p:grpSpPr>
            <a:xfrm>
              <a:off x="8061530" y="2510413"/>
              <a:ext cx="719999" cy="719999"/>
              <a:chOff x="8182112" y="2510413"/>
              <a:chExt cx="719999" cy="719999"/>
            </a:xfrm>
          </p:grpSpPr>
          <p:sp>
            <p:nvSpPr>
              <p:cNvPr id="13" name="iśḻïďe">
                <a:extLst>
                  <a:ext uri="{FF2B5EF4-FFF2-40B4-BE49-F238E27FC236}">
                    <a16:creationId xmlns:a16="http://schemas.microsoft.com/office/drawing/2014/main" id="{E21ABF42-419D-4DB7-9321-8B7EF6BC3B35}"/>
                  </a:ext>
                </a:extLst>
              </p:cNvPr>
              <p:cNvSpPr/>
              <p:nvPr/>
            </p:nvSpPr>
            <p:spPr bwMode="auto">
              <a:xfrm>
                <a:off x="8182112" y="2510413"/>
                <a:ext cx="719999" cy="71999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4" name="îṥ1íḋè">
                <a:extLst>
                  <a:ext uri="{FF2B5EF4-FFF2-40B4-BE49-F238E27FC236}">
                    <a16:creationId xmlns:a16="http://schemas.microsoft.com/office/drawing/2014/main" id="{975437C8-8B11-4016-994C-BC0407CA1ABA}"/>
                  </a:ext>
                </a:extLst>
              </p:cNvPr>
              <p:cNvSpPr/>
              <p:nvPr/>
            </p:nvSpPr>
            <p:spPr>
              <a:xfrm>
                <a:off x="8313578" y="2642196"/>
                <a:ext cx="457067" cy="456430"/>
              </a:xfrm>
              <a:custGeom>
                <a:avLst/>
                <a:gdLst>
                  <a:gd name="connsiteX0" fmla="*/ 364462 w 608415"/>
                  <a:gd name="connsiteY0" fmla="*/ 462093 h 607568"/>
                  <a:gd name="connsiteX1" fmla="*/ 395343 w 608415"/>
                  <a:gd name="connsiteY1" fmla="*/ 475602 h 607568"/>
                  <a:gd name="connsiteX2" fmla="*/ 381823 w 608415"/>
                  <a:gd name="connsiteY2" fmla="*/ 506458 h 607568"/>
                  <a:gd name="connsiteX3" fmla="*/ 333735 w 608415"/>
                  <a:gd name="connsiteY3" fmla="*/ 518432 h 607568"/>
                  <a:gd name="connsiteX4" fmla="*/ 330816 w 608415"/>
                  <a:gd name="connsiteY4" fmla="*/ 518585 h 607568"/>
                  <a:gd name="connsiteX5" fmla="*/ 307309 w 608415"/>
                  <a:gd name="connsiteY5" fmla="*/ 497708 h 607568"/>
                  <a:gd name="connsiteX6" fmla="*/ 328050 w 608415"/>
                  <a:gd name="connsiteY6" fmla="*/ 471304 h 607568"/>
                  <a:gd name="connsiteX7" fmla="*/ 364462 w 608415"/>
                  <a:gd name="connsiteY7" fmla="*/ 462093 h 607568"/>
                  <a:gd name="connsiteX8" fmla="*/ 226175 w 608415"/>
                  <a:gd name="connsiteY8" fmla="*/ 458021 h 607568"/>
                  <a:gd name="connsiteX9" fmla="*/ 244320 w 608415"/>
                  <a:gd name="connsiteY9" fmla="*/ 459209 h 607568"/>
                  <a:gd name="connsiteX10" fmla="*/ 267053 w 608415"/>
                  <a:gd name="connsiteY10" fmla="*/ 467028 h 607568"/>
                  <a:gd name="connsiteX11" fmla="*/ 284257 w 608415"/>
                  <a:gd name="connsiteY11" fmla="*/ 495850 h 607568"/>
                  <a:gd name="connsiteX12" fmla="*/ 261216 w 608415"/>
                  <a:gd name="connsiteY12" fmla="*/ 513787 h 607568"/>
                  <a:gd name="connsiteX13" fmla="*/ 255226 w 608415"/>
                  <a:gd name="connsiteY13" fmla="*/ 513021 h 607568"/>
                  <a:gd name="connsiteX14" fmla="*/ 223275 w 608415"/>
                  <a:gd name="connsiteY14" fmla="*/ 501829 h 607568"/>
                  <a:gd name="connsiteX15" fmla="*/ 212523 w 608415"/>
                  <a:gd name="connsiteY15" fmla="*/ 469941 h 607568"/>
                  <a:gd name="connsiteX16" fmla="*/ 226175 w 608415"/>
                  <a:gd name="connsiteY16" fmla="*/ 458021 h 607568"/>
                  <a:gd name="connsiteX17" fmla="*/ 450295 w 608415"/>
                  <a:gd name="connsiteY17" fmla="*/ 402265 h 607568"/>
                  <a:gd name="connsiteX18" fmla="*/ 467705 w 608415"/>
                  <a:gd name="connsiteY18" fmla="*/ 407922 h 607568"/>
                  <a:gd name="connsiteX19" fmla="*/ 470318 w 608415"/>
                  <a:gd name="connsiteY19" fmla="*/ 441368 h 607568"/>
                  <a:gd name="connsiteX20" fmla="*/ 448335 w 608415"/>
                  <a:gd name="connsiteY20" fmla="*/ 464382 h 607568"/>
                  <a:gd name="connsiteX21" fmla="*/ 432193 w 608415"/>
                  <a:gd name="connsiteY21" fmla="*/ 470672 h 607568"/>
                  <a:gd name="connsiteX22" fmla="*/ 414667 w 608415"/>
                  <a:gd name="connsiteY22" fmla="*/ 463001 h 607568"/>
                  <a:gd name="connsiteX23" fmla="*/ 416051 w 608415"/>
                  <a:gd name="connsiteY23" fmla="*/ 429401 h 607568"/>
                  <a:gd name="connsiteX24" fmla="*/ 434038 w 608415"/>
                  <a:gd name="connsiteY24" fmla="*/ 410530 h 607568"/>
                  <a:gd name="connsiteX25" fmla="*/ 450295 w 608415"/>
                  <a:gd name="connsiteY25" fmla="*/ 402265 h 607568"/>
                  <a:gd name="connsiteX26" fmla="*/ 373215 w 608415"/>
                  <a:gd name="connsiteY26" fmla="*/ 392767 h 607568"/>
                  <a:gd name="connsiteX27" fmla="*/ 383521 w 608415"/>
                  <a:gd name="connsiteY27" fmla="*/ 396912 h 607568"/>
                  <a:gd name="connsiteX28" fmla="*/ 387828 w 608415"/>
                  <a:gd name="connsiteY28" fmla="*/ 407198 h 607568"/>
                  <a:gd name="connsiteX29" fmla="*/ 383521 w 608415"/>
                  <a:gd name="connsiteY29" fmla="*/ 417483 h 607568"/>
                  <a:gd name="connsiteX30" fmla="*/ 373215 w 608415"/>
                  <a:gd name="connsiteY30" fmla="*/ 421628 h 607568"/>
                  <a:gd name="connsiteX31" fmla="*/ 363062 w 608415"/>
                  <a:gd name="connsiteY31" fmla="*/ 417483 h 607568"/>
                  <a:gd name="connsiteX32" fmla="*/ 358755 w 608415"/>
                  <a:gd name="connsiteY32" fmla="*/ 407198 h 607568"/>
                  <a:gd name="connsiteX33" fmla="*/ 363062 w 608415"/>
                  <a:gd name="connsiteY33" fmla="*/ 396912 h 607568"/>
                  <a:gd name="connsiteX34" fmla="*/ 373215 w 608415"/>
                  <a:gd name="connsiteY34" fmla="*/ 392767 h 607568"/>
                  <a:gd name="connsiteX35" fmla="*/ 131528 w 608415"/>
                  <a:gd name="connsiteY35" fmla="*/ 392767 h 607568"/>
                  <a:gd name="connsiteX36" fmla="*/ 141834 w 608415"/>
                  <a:gd name="connsiteY36" fmla="*/ 396912 h 607568"/>
                  <a:gd name="connsiteX37" fmla="*/ 146141 w 608415"/>
                  <a:gd name="connsiteY37" fmla="*/ 407198 h 607568"/>
                  <a:gd name="connsiteX38" fmla="*/ 141834 w 608415"/>
                  <a:gd name="connsiteY38" fmla="*/ 417483 h 607568"/>
                  <a:gd name="connsiteX39" fmla="*/ 131528 w 608415"/>
                  <a:gd name="connsiteY39" fmla="*/ 421628 h 607568"/>
                  <a:gd name="connsiteX40" fmla="*/ 121375 w 608415"/>
                  <a:gd name="connsiteY40" fmla="*/ 417483 h 607568"/>
                  <a:gd name="connsiteX41" fmla="*/ 117068 w 608415"/>
                  <a:gd name="connsiteY41" fmla="*/ 407198 h 607568"/>
                  <a:gd name="connsiteX42" fmla="*/ 121375 w 608415"/>
                  <a:gd name="connsiteY42" fmla="*/ 396912 h 607568"/>
                  <a:gd name="connsiteX43" fmla="*/ 131528 w 608415"/>
                  <a:gd name="connsiteY43" fmla="*/ 392767 h 607568"/>
                  <a:gd name="connsiteX44" fmla="*/ 304208 w 608415"/>
                  <a:gd name="connsiteY44" fmla="*/ 358260 h 607568"/>
                  <a:gd name="connsiteX45" fmla="*/ 314519 w 608415"/>
                  <a:gd name="connsiteY45" fmla="*/ 362557 h 607568"/>
                  <a:gd name="connsiteX46" fmla="*/ 318674 w 608415"/>
                  <a:gd name="connsiteY46" fmla="*/ 372685 h 607568"/>
                  <a:gd name="connsiteX47" fmla="*/ 314519 w 608415"/>
                  <a:gd name="connsiteY47" fmla="*/ 382966 h 607568"/>
                  <a:gd name="connsiteX48" fmla="*/ 304208 w 608415"/>
                  <a:gd name="connsiteY48" fmla="*/ 387262 h 607568"/>
                  <a:gd name="connsiteX49" fmla="*/ 293897 w 608415"/>
                  <a:gd name="connsiteY49" fmla="*/ 382966 h 607568"/>
                  <a:gd name="connsiteX50" fmla="*/ 289742 w 608415"/>
                  <a:gd name="connsiteY50" fmla="*/ 372685 h 607568"/>
                  <a:gd name="connsiteX51" fmla="*/ 293897 w 608415"/>
                  <a:gd name="connsiteY51" fmla="*/ 362557 h 607568"/>
                  <a:gd name="connsiteX52" fmla="*/ 304208 w 608415"/>
                  <a:gd name="connsiteY52" fmla="*/ 358260 h 607568"/>
                  <a:gd name="connsiteX53" fmla="*/ 442346 w 608415"/>
                  <a:gd name="connsiteY53" fmla="*/ 323683 h 607568"/>
                  <a:gd name="connsiteX54" fmla="*/ 452473 w 608415"/>
                  <a:gd name="connsiteY54" fmla="*/ 327979 h 607568"/>
                  <a:gd name="connsiteX55" fmla="*/ 456770 w 608415"/>
                  <a:gd name="connsiteY55" fmla="*/ 338260 h 607568"/>
                  <a:gd name="connsiteX56" fmla="*/ 452473 w 608415"/>
                  <a:gd name="connsiteY56" fmla="*/ 348388 h 607568"/>
                  <a:gd name="connsiteX57" fmla="*/ 442346 w 608415"/>
                  <a:gd name="connsiteY57" fmla="*/ 352685 h 607568"/>
                  <a:gd name="connsiteX58" fmla="*/ 432065 w 608415"/>
                  <a:gd name="connsiteY58" fmla="*/ 348388 h 607568"/>
                  <a:gd name="connsiteX59" fmla="*/ 427768 w 608415"/>
                  <a:gd name="connsiteY59" fmla="*/ 338260 h 607568"/>
                  <a:gd name="connsiteX60" fmla="*/ 432065 w 608415"/>
                  <a:gd name="connsiteY60" fmla="*/ 327979 h 607568"/>
                  <a:gd name="connsiteX61" fmla="*/ 442346 w 608415"/>
                  <a:gd name="connsiteY61" fmla="*/ 323683 h 607568"/>
                  <a:gd name="connsiteX62" fmla="*/ 240372 w 608415"/>
                  <a:gd name="connsiteY62" fmla="*/ 313832 h 607568"/>
                  <a:gd name="connsiteX63" fmla="*/ 253837 w 608415"/>
                  <a:gd name="connsiteY63" fmla="*/ 322040 h 607568"/>
                  <a:gd name="connsiteX64" fmla="*/ 249380 w 608415"/>
                  <a:gd name="connsiteY64" fmla="*/ 350882 h 607568"/>
                  <a:gd name="connsiteX65" fmla="*/ 217264 w 608415"/>
                  <a:gd name="connsiteY65" fmla="*/ 384787 h 607568"/>
                  <a:gd name="connsiteX66" fmla="*/ 200207 w 608415"/>
                  <a:gd name="connsiteY66" fmla="*/ 393685 h 607568"/>
                  <a:gd name="connsiteX67" fmla="*/ 188528 w 608415"/>
                  <a:gd name="connsiteY67" fmla="*/ 390003 h 607568"/>
                  <a:gd name="connsiteX68" fmla="*/ 183304 w 608415"/>
                  <a:gd name="connsiteY68" fmla="*/ 361315 h 607568"/>
                  <a:gd name="connsiteX69" fmla="*/ 224947 w 608415"/>
                  <a:gd name="connsiteY69" fmla="*/ 317591 h 607568"/>
                  <a:gd name="connsiteX70" fmla="*/ 240372 w 608415"/>
                  <a:gd name="connsiteY70" fmla="*/ 313832 h 607568"/>
                  <a:gd name="connsiteX71" fmla="*/ 511346 w 608415"/>
                  <a:gd name="connsiteY71" fmla="*/ 289318 h 607568"/>
                  <a:gd name="connsiteX72" fmla="*/ 521627 w 608415"/>
                  <a:gd name="connsiteY72" fmla="*/ 293463 h 607568"/>
                  <a:gd name="connsiteX73" fmla="*/ 525924 w 608415"/>
                  <a:gd name="connsiteY73" fmla="*/ 303748 h 607568"/>
                  <a:gd name="connsiteX74" fmla="*/ 521627 w 608415"/>
                  <a:gd name="connsiteY74" fmla="*/ 314034 h 607568"/>
                  <a:gd name="connsiteX75" fmla="*/ 511346 w 608415"/>
                  <a:gd name="connsiteY75" fmla="*/ 318179 h 607568"/>
                  <a:gd name="connsiteX76" fmla="*/ 501219 w 608415"/>
                  <a:gd name="connsiteY76" fmla="*/ 314034 h 607568"/>
                  <a:gd name="connsiteX77" fmla="*/ 496922 w 608415"/>
                  <a:gd name="connsiteY77" fmla="*/ 303748 h 607568"/>
                  <a:gd name="connsiteX78" fmla="*/ 501219 w 608415"/>
                  <a:gd name="connsiteY78" fmla="*/ 293463 h 607568"/>
                  <a:gd name="connsiteX79" fmla="*/ 511346 w 608415"/>
                  <a:gd name="connsiteY79" fmla="*/ 289318 h 607568"/>
                  <a:gd name="connsiteX80" fmla="*/ 340202 w 608415"/>
                  <a:gd name="connsiteY80" fmla="*/ 283243 h 607568"/>
                  <a:gd name="connsiteX81" fmla="*/ 363557 w 608415"/>
                  <a:gd name="connsiteY81" fmla="*/ 300724 h 607568"/>
                  <a:gd name="connsiteX82" fmla="*/ 346040 w 608415"/>
                  <a:gd name="connsiteY82" fmla="*/ 324187 h 607568"/>
                  <a:gd name="connsiteX83" fmla="*/ 328678 w 608415"/>
                  <a:gd name="connsiteY83" fmla="*/ 326334 h 607568"/>
                  <a:gd name="connsiteX84" fmla="*/ 290726 w 608415"/>
                  <a:gd name="connsiteY84" fmla="*/ 332314 h 607568"/>
                  <a:gd name="connsiteX85" fmla="*/ 285809 w 608415"/>
                  <a:gd name="connsiteY85" fmla="*/ 332928 h 607568"/>
                  <a:gd name="connsiteX86" fmla="*/ 265680 w 608415"/>
                  <a:gd name="connsiteY86" fmla="*/ 317133 h 607568"/>
                  <a:gd name="connsiteX87" fmla="*/ 280892 w 608415"/>
                  <a:gd name="connsiteY87" fmla="*/ 292290 h 607568"/>
                  <a:gd name="connsiteX88" fmla="*/ 323761 w 608415"/>
                  <a:gd name="connsiteY88" fmla="*/ 285236 h 607568"/>
                  <a:gd name="connsiteX89" fmla="*/ 340202 w 608415"/>
                  <a:gd name="connsiteY89" fmla="*/ 283243 h 607568"/>
                  <a:gd name="connsiteX90" fmla="*/ 131667 w 608415"/>
                  <a:gd name="connsiteY90" fmla="*/ 254225 h 607568"/>
                  <a:gd name="connsiteX91" fmla="*/ 151179 w 608415"/>
                  <a:gd name="connsiteY91" fmla="*/ 276001 h 607568"/>
                  <a:gd name="connsiteX92" fmla="*/ 151640 w 608415"/>
                  <a:gd name="connsiteY92" fmla="*/ 302071 h 607568"/>
                  <a:gd name="connsiteX93" fmla="*/ 132588 w 608415"/>
                  <a:gd name="connsiteY93" fmla="*/ 324306 h 607568"/>
                  <a:gd name="connsiteX94" fmla="*/ 130898 w 608415"/>
                  <a:gd name="connsiteY94" fmla="*/ 324460 h 607568"/>
                  <a:gd name="connsiteX95" fmla="*/ 110310 w 608415"/>
                  <a:gd name="connsiteY95" fmla="*/ 305444 h 607568"/>
                  <a:gd name="connsiteX96" fmla="*/ 109850 w 608415"/>
                  <a:gd name="connsiteY96" fmla="*/ 273701 h 607568"/>
                  <a:gd name="connsiteX97" fmla="*/ 131667 w 608415"/>
                  <a:gd name="connsiteY97" fmla="*/ 254225 h 607568"/>
                  <a:gd name="connsiteX98" fmla="*/ 476923 w 608415"/>
                  <a:gd name="connsiteY98" fmla="*/ 220305 h 607568"/>
                  <a:gd name="connsiteX99" fmla="*/ 487050 w 608415"/>
                  <a:gd name="connsiteY99" fmla="*/ 224601 h 607568"/>
                  <a:gd name="connsiteX100" fmla="*/ 491347 w 608415"/>
                  <a:gd name="connsiteY100" fmla="*/ 234882 h 607568"/>
                  <a:gd name="connsiteX101" fmla="*/ 487050 w 608415"/>
                  <a:gd name="connsiteY101" fmla="*/ 245010 h 607568"/>
                  <a:gd name="connsiteX102" fmla="*/ 476923 w 608415"/>
                  <a:gd name="connsiteY102" fmla="*/ 249307 h 607568"/>
                  <a:gd name="connsiteX103" fmla="*/ 466642 w 608415"/>
                  <a:gd name="connsiteY103" fmla="*/ 245010 h 607568"/>
                  <a:gd name="connsiteX104" fmla="*/ 462345 w 608415"/>
                  <a:gd name="connsiteY104" fmla="*/ 234882 h 607568"/>
                  <a:gd name="connsiteX105" fmla="*/ 466642 w 608415"/>
                  <a:gd name="connsiteY105" fmla="*/ 224601 h 607568"/>
                  <a:gd name="connsiteX106" fmla="*/ 476923 w 608415"/>
                  <a:gd name="connsiteY106" fmla="*/ 220305 h 607568"/>
                  <a:gd name="connsiteX107" fmla="*/ 338791 w 608415"/>
                  <a:gd name="connsiteY107" fmla="*/ 220305 h 607568"/>
                  <a:gd name="connsiteX108" fmla="*/ 348944 w 608415"/>
                  <a:gd name="connsiteY108" fmla="*/ 224601 h 607568"/>
                  <a:gd name="connsiteX109" fmla="*/ 353251 w 608415"/>
                  <a:gd name="connsiteY109" fmla="*/ 234882 h 607568"/>
                  <a:gd name="connsiteX110" fmla="*/ 348944 w 608415"/>
                  <a:gd name="connsiteY110" fmla="*/ 245010 h 607568"/>
                  <a:gd name="connsiteX111" fmla="*/ 338791 w 608415"/>
                  <a:gd name="connsiteY111" fmla="*/ 249307 h 607568"/>
                  <a:gd name="connsiteX112" fmla="*/ 328485 w 608415"/>
                  <a:gd name="connsiteY112" fmla="*/ 245010 h 607568"/>
                  <a:gd name="connsiteX113" fmla="*/ 324178 w 608415"/>
                  <a:gd name="connsiteY113" fmla="*/ 234882 h 607568"/>
                  <a:gd name="connsiteX114" fmla="*/ 328485 w 608415"/>
                  <a:gd name="connsiteY114" fmla="*/ 224601 h 607568"/>
                  <a:gd name="connsiteX115" fmla="*/ 338791 w 608415"/>
                  <a:gd name="connsiteY115" fmla="*/ 220305 h 607568"/>
                  <a:gd name="connsiteX116" fmla="*/ 235236 w 608415"/>
                  <a:gd name="connsiteY116" fmla="*/ 220305 h 607568"/>
                  <a:gd name="connsiteX117" fmla="*/ 245363 w 608415"/>
                  <a:gd name="connsiteY117" fmla="*/ 224601 h 607568"/>
                  <a:gd name="connsiteX118" fmla="*/ 249660 w 608415"/>
                  <a:gd name="connsiteY118" fmla="*/ 234882 h 607568"/>
                  <a:gd name="connsiteX119" fmla="*/ 245363 w 608415"/>
                  <a:gd name="connsiteY119" fmla="*/ 245010 h 607568"/>
                  <a:gd name="connsiteX120" fmla="*/ 235236 w 608415"/>
                  <a:gd name="connsiteY120" fmla="*/ 249307 h 607568"/>
                  <a:gd name="connsiteX121" fmla="*/ 224955 w 608415"/>
                  <a:gd name="connsiteY121" fmla="*/ 245010 h 607568"/>
                  <a:gd name="connsiteX122" fmla="*/ 220658 w 608415"/>
                  <a:gd name="connsiteY122" fmla="*/ 234882 h 607568"/>
                  <a:gd name="connsiteX123" fmla="*/ 224955 w 608415"/>
                  <a:gd name="connsiteY123" fmla="*/ 224601 h 607568"/>
                  <a:gd name="connsiteX124" fmla="*/ 235236 w 608415"/>
                  <a:gd name="connsiteY124" fmla="*/ 220305 h 607568"/>
                  <a:gd name="connsiteX125" fmla="*/ 430207 w 608415"/>
                  <a:gd name="connsiteY125" fmla="*/ 217978 h 607568"/>
                  <a:gd name="connsiteX126" fmla="*/ 443569 w 608415"/>
                  <a:gd name="connsiteY126" fmla="*/ 244073 h 607568"/>
                  <a:gd name="connsiteX127" fmla="*/ 425292 w 608415"/>
                  <a:gd name="connsiteY127" fmla="*/ 280760 h 607568"/>
                  <a:gd name="connsiteX128" fmla="*/ 405786 w 608415"/>
                  <a:gd name="connsiteY128" fmla="*/ 301943 h 607568"/>
                  <a:gd name="connsiteX129" fmla="*/ 393038 w 608415"/>
                  <a:gd name="connsiteY129" fmla="*/ 306395 h 607568"/>
                  <a:gd name="connsiteX130" fmla="*/ 376757 w 608415"/>
                  <a:gd name="connsiteY130" fmla="*/ 298413 h 607568"/>
                  <a:gd name="connsiteX131" fmla="*/ 380136 w 608415"/>
                  <a:gd name="connsiteY131" fmla="*/ 269401 h 607568"/>
                  <a:gd name="connsiteX132" fmla="*/ 391041 w 608415"/>
                  <a:gd name="connsiteY132" fmla="*/ 257581 h 607568"/>
                  <a:gd name="connsiteX133" fmla="*/ 404097 w 608415"/>
                  <a:gd name="connsiteY133" fmla="*/ 231333 h 607568"/>
                  <a:gd name="connsiteX134" fmla="*/ 430207 w 608415"/>
                  <a:gd name="connsiteY134" fmla="*/ 217978 h 607568"/>
                  <a:gd name="connsiteX135" fmla="*/ 168143 w 608415"/>
                  <a:gd name="connsiteY135" fmla="*/ 156166 h 607568"/>
                  <a:gd name="connsiteX136" fmla="*/ 183134 w 608415"/>
                  <a:gd name="connsiteY136" fmla="*/ 161211 h 607568"/>
                  <a:gd name="connsiteX137" fmla="*/ 185131 w 608415"/>
                  <a:gd name="connsiteY137" fmla="*/ 190369 h 607568"/>
                  <a:gd name="connsiteX138" fmla="*/ 160253 w 608415"/>
                  <a:gd name="connsiteY138" fmla="*/ 231651 h 607568"/>
                  <a:gd name="connsiteX139" fmla="*/ 140904 w 608415"/>
                  <a:gd name="connsiteY139" fmla="*/ 245003 h 607568"/>
                  <a:gd name="connsiteX140" fmla="*/ 133686 w 608415"/>
                  <a:gd name="connsiteY140" fmla="*/ 243622 h 607568"/>
                  <a:gd name="connsiteX141" fmla="*/ 121555 w 608415"/>
                  <a:gd name="connsiteY141" fmla="*/ 217072 h 607568"/>
                  <a:gd name="connsiteX142" fmla="*/ 153957 w 608415"/>
                  <a:gd name="connsiteY142" fmla="*/ 163206 h 607568"/>
                  <a:gd name="connsiteX143" fmla="*/ 168143 w 608415"/>
                  <a:gd name="connsiteY143" fmla="*/ 156166 h 607568"/>
                  <a:gd name="connsiteX144" fmla="*/ 304208 w 608415"/>
                  <a:gd name="connsiteY144" fmla="*/ 151433 h 607568"/>
                  <a:gd name="connsiteX145" fmla="*/ 314519 w 608415"/>
                  <a:gd name="connsiteY145" fmla="*/ 155578 h 607568"/>
                  <a:gd name="connsiteX146" fmla="*/ 318674 w 608415"/>
                  <a:gd name="connsiteY146" fmla="*/ 165863 h 607568"/>
                  <a:gd name="connsiteX147" fmla="*/ 314519 w 608415"/>
                  <a:gd name="connsiteY147" fmla="*/ 176149 h 607568"/>
                  <a:gd name="connsiteX148" fmla="*/ 304208 w 608415"/>
                  <a:gd name="connsiteY148" fmla="*/ 180294 h 607568"/>
                  <a:gd name="connsiteX149" fmla="*/ 293897 w 608415"/>
                  <a:gd name="connsiteY149" fmla="*/ 176149 h 607568"/>
                  <a:gd name="connsiteX150" fmla="*/ 289742 w 608415"/>
                  <a:gd name="connsiteY150" fmla="*/ 165863 h 607568"/>
                  <a:gd name="connsiteX151" fmla="*/ 293897 w 608415"/>
                  <a:gd name="connsiteY151" fmla="*/ 155578 h 607568"/>
                  <a:gd name="connsiteX152" fmla="*/ 304208 w 608415"/>
                  <a:gd name="connsiteY152" fmla="*/ 151433 h 607568"/>
                  <a:gd name="connsiteX153" fmla="*/ 228318 w 608415"/>
                  <a:gd name="connsiteY153" fmla="*/ 111226 h 607568"/>
                  <a:gd name="connsiteX154" fmla="*/ 254594 w 608415"/>
                  <a:gd name="connsiteY154" fmla="*/ 124123 h 607568"/>
                  <a:gd name="connsiteX155" fmla="*/ 241686 w 608415"/>
                  <a:gd name="connsiteY155" fmla="*/ 150376 h 607568"/>
                  <a:gd name="connsiteX156" fmla="*/ 219866 w 608415"/>
                  <a:gd name="connsiteY156" fmla="*/ 161276 h 607568"/>
                  <a:gd name="connsiteX157" fmla="*/ 208956 w 608415"/>
                  <a:gd name="connsiteY157" fmla="*/ 164347 h 607568"/>
                  <a:gd name="connsiteX158" fmla="*/ 191439 w 608415"/>
                  <a:gd name="connsiteY158" fmla="*/ 154521 h 607568"/>
                  <a:gd name="connsiteX159" fmla="*/ 198200 w 608415"/>
                  <a:gd name="connsiteY159" fmla="*/ 125965 h 607568"/>
                  <a:gd name="connsiteX160" fmla="*/ 228318 w 608415"/>
                  <a:gd name="connsiteY160" fmla="*/ 111226 h 607568"/>
                  <a:gd name="connsiteX161" fmla="*/ 411734 w 608415"/>
                  <a:gd name="connsiteY161" fmla="*/ 110403 h 607568"/>
                  <a:gd name="connsiteX162" fmla="*/ 425144 w 608415"/>
                  <a:gd name="connsiteY162" fmla="*/ 118916 h 607568"/>
                  <a:gd name="connsiteX163" fmla="*/ 448658 w 608415"/>
                  <a:gd name="connsiteY163" fmla="*/ 181652 h 607568"/>
                  <a:gd name="connsiteX164" fmla="*/ 431138 w 608415"/>
                  <a:gd name="connsiteY164" fmla="*/ 205120 h 607568"/>
                  <a:gd name="connsiteX165" fmla="*/ 428218 w 608415"/>
                  <a:gd name="connsiteY165" fmla="*/ 205274 h 607568"/>
                  <a:gd name="connsiteX166" fmla="*/ 407777 w 608415"/>
                  <a:gd name="connsiteY166" fmla="*/ 187634 h 607568"/>
                  <a:gd name="connsiteX167" fmla="*/ 391178 w 608415"/>
                  <a:gd name="connsiteY167" fmla="*/ 142691 h 607568"/>
                  <a:gd name="connsiteX168" fmla="*/ 396250 w 608415"/>
                  <a:gd name="connsiteY168" fmla="*/ 113854 h 607568"/>
                  <a:gd name="connsiteX169" fmla="*/ 411734 w 608415"/>
                  <a:gd name="connsiteY169" fmla="*/ 110403 h 607568"/>
                  <a:gd name="connsiteX170" fmla="*/ 338791 w 608415"/>
                  <a:gd name="connsiteY170" fmla="*/ 82420 h 607568"/>
                  <a:gd name="connsiteX171" fmla="*/ 348944 w 608415"/>
                  <a:gd name="connsiteY171" fmla="*/ 86706 h 607568"/>
                  <a:gd name="connsiteX172" fmla="*/ 353251 w 608415"/>
                  <a:gd name="connsiteY172" fmla="*/ 96962 h 607568"/>
                  <a:gd name="connsiteX173" fmla="*/ 348944 w 608415"/>
                  <a:gd name="connsiteY173" fmla="*/ 107066 h 607568"/>
                  <a:gd name="connsiteX174" fmla="*/ 338791 w 608415"/>
                  <a:gd name="connsiteY174" fmla="*/ 111352 h 607568"/>
                  <a:gd name="connsiteX175" fmla="*/ 328485 w 608415"/>
                  <a:gd name="connsiteY175" fmla="*/ 107066 h 607568"/>
                  <a:gd name="connsiteX176" fmla="*/ 324178 w 608415"/>
                  <a:gd name="connsiteY176" fmla="*/ 96962 h 607568"/>
                  <a:gd name="connsiteX177" fmla="*/ 328485 w 608415"/>
                  <a:gd name="connsiteY177" fmla="*/ 86706 h 607568"/>
                  <a:gd name="connsiteX178" fmla="*/ 338791 w 608415"/>
                  <a:gd name="connsiteY178" fmla="*/ 82420 h 607568"/>
                  <a:gd name="connsiteX179" fmla="*/ 304208 w 608415"/>
                  <a:gd name="connsiteY179" fmla="*/ 41271 h 607568"/>
                  <a:gd name="connsiteX180" fmla="*/ 41329 w 608415"/>
                  <a:gd name="connsiteY180" fmla="*/ 303784 h 607568"/>
                  <a:gd name="connsiteX181" fmla="*/ 304208 w 608415"/>
                  <a:gd name="connsiteY181" fmla="*/ 566297 h 607568"/>
                  <a:gd name="connsiteX182" fmla="*/ 567086 w 608415"/>
                  <a:gd name="connsiteY182" fmla="*/ 303784 h 607568"/>
                  <a:gd name="connsiteX183" fmla="*/ 304208 w 608415"/>
                  <a:gd name="connsiteY183" fmla="*/ 41271 h 607568"/>
                  <a:gd name="connsiteX184" fmla="*/ 304208 w 608415"/>
                  <a:gd name="connsiteY184" fmla="*/ 0 h 607568"/>
                  <a:gd name="connsiteX185" fmla="*/ 608415 w 608415"/>
                  <a:gd name="connsiteY185" fmla="*/ 303784 h 607568"/>
                  <a:gd name="connsiteX186" fmla="*/ 304208 w 608415"/>
                  <a:gd name="connsiteY186" fmla="*/ 607568 h 607568"/>
                  <a:gd name="connsiteX187" fmla="*/ 0 w 608415"/>
                  <a:gd name="connsiteY187" fmla="*/ 303784 h 607568"/>
                  <a:gd name="connsiteX188" fmla="*/ 304208 w 608415"/>
                  <a:gd name="connsiteY188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8415" h="607568">
                    <a:moveTo>
                      <a:pt x="364462" y="462093"/>
                    </a:moveTo>
                    <a:cubicBezTo>
                      <a:pt x="376753" y="457334"/>
                      <a:pt x="390581" y="463321"/>
                      <a:pt x="395343" y="475602"/>
                    </a:cubicBezTo>
                    <a:cubicBezTo>
                      <a:pt x="400106" y="487883"/>
                      <a:pt x="394114" y="501699"/>
                      <a:pt x="381823" y="506458"/>
                    </a:cubicBezTo>
                    <a:cubicBezTo>
                      <a:pt x="366459" y="512445"/>
                      <a:pt x="350174" y="516436"/>
                      <a:pt x="333735" y="518432"/>
                    </a:cubicBezTo>
                    <a:cubicBezTo>
                      <a:pt x="332813" y="518585"/>
                      <a:pt x="331737" y="518585"/>
                      <a:pt x="330816" y="518585"/>
                    </a:cubicBezTo>
                    <a:cubicBezTo>
                      <a:pt x="318986" y="518585"/>
                      <a:pt x="308692" y="509835"/>
                      <a:pt x="307309" y="497708"/>
                    </a:cubicBezTo>
                    <a:cubicBezTo>
                      <a:pt x="305619" y="484659"/>
                      <a:pt x="314991" y="472839"/>
                      <a:pt x="328050" y="471304"/>
                    </a:cubicBezTo>
                    <a:cubicBezTo>
                      <a:pt x="340648" y="469769"/>
                      <a:pt x="352786" y="466698"/>
                      <a:pt x="364462" y="462093"/>
                    </a:cubicBezTo>
                    <a:close/>
                    <a:moveTo>
                      <a:pt x="226175" y="458021"/>
                    </a:moveTo>
                    <a:cubicBezTo>
                      <a:pt x="231916" y="456066"/>
                      <a:pt x="238406" y="456296"/>
                      <a:pt x="244320" y="459209"/>
                    </a:cubicBezTo>
                    <a:cubicBezTo>
                      <a:pt x="244627" y="459362"/>
                      <a:pt x="253229" y="463348"/>
                      <a:pt x="267053" y="467028"/>
                    </a:cubicBezTo>
                    <a:cubicBezTo>
                      <a:pt x="279803" y="470247"/>
                      <a:pt x="287483" y="483125"/>
                      <a:pt x="284257" y="495850"/>
                    </a:cubicBezTo>
                    <a:cubicBezTo>
                      <a:pt x="281492" y="506582"/>
                      <a:pt x="271815" y="513787"/>
                      <a:pt x="261216" y="513787"/>
                    </a:cubicBezTo>
                    <a:cubicBezTo>
                      <a:pt x="259219" y="513787"/>
                      <a:pt x="257222" y="513481"/>
                      <a:pt x="255226" y="513021"/>
                    </a:cubicBezTo>
                    <a:cubicBezTo>
                      <a:pt x="236332" y="508115"/>
                      <a:pt x="224504" y="502442"/>
                      <a:pt x="223275" y="501829"/>
                    </a:cubicBezTo>
                    <a:cubicBezTo>
                      <a:pt x="211448" y="496003"/>
                      <a:pt x="206686" y="481746"/>
                      <a:pt x="212523" y="469941"/>
                    </a:cubicBezTo>
                    <a:cubicBezTo>
                      <a:pt x="215442" y="464115"/>
                      <a:pt x="220434" y="459976"/>
                      <a:pt x="226175" y="458021"/>
                    </a:cubicBezTo>
                    <a:close/>
                    <a:moveTo>
                      <a:pt x="450295" y="402265"/>
                    </a:moveTo>
                    <a:cubicBezTo>
                      <a:pt x="456367" y="401785"/>
                      <a:pt x="462632" y="403626"/>
                      <a:pt x="467705" y="407922"/>
                    </a:cubicBezTo>
                    <a:cubicBezTo>
                      <a:pt x="477697" y="416360"/>
                      <a:pt x="478927" y="431396"/>
                      <a:pt x="470318" y="441368"/>
                    </a:cubicBezTo>
                    <a:cubicBezTo>
                      <a:pt x="463246" y="449653"/>
                      <a:pt x="455867" y="457324"/>
                      <a:pt x="448335" y="464382"/>
                    </a:cubicBezTo>
                    <a:cubicBezTo>
                      <a:pt x="443723" y="468524"/>
                      <a:pt x="437881" y="470672"/>
                      <a:pt x="432193" y="470672"/>
                    </a:cubicBezTo>
                    <a:cubicBezTo>
                      <a:pt x="425736" y="470672"/>
                      <a:pt x="419279" y="468064"/>
                      <a:pt x="414667" y="463001"/>
                    </a:cubicBezTo>
                    <a:cubicBezTo>
                      <a:pt x="405751" y="453335"/>
                      <a:pt x="406366" y="438300"/>
                      <a:pt x="416051" y="429401"/>
                    </a:cubicBezTo>
                    <a:cubicBezTo>
                      <a:pt x="422200" y="423725"/>
                      <a:pt x="428350" y="417281"/>
                      <a:pt x="434038" y="410530"/>
                    </a:cubicBezTo>
                    <a:cubicBezTo>
                      <a:pt x="438342" y="405544"/>
                      <a:pt x="444222" y="402744"/>
                      <a:pt x="450295" y="402265"/>
                    </a:cubicBezTo>
                    <a:close/>
                    <a:moveTo>
                      <a:pt x="373215" y="392767"/>
                    </a:moveTo>
                    <a:cubicBezTo>
                      <a:pt x="377060" y="392767"/>
                      <a:pt x="380906" y="394302"/>
                      <a:pt x="383521" y="396912"/>
                    </a:cubicBezTo>
                    <a:cubicBezTo>
                      <a:pt x="386290" y="399675"/>
                      <a:pt x="387828" y="403360"/>
                      <a:pt x="387828" y="407198"/>
                    </a:cubicBezTo>
                    <a:cubicBezTo>
                      <a:pt x="387828" y="411036"/>
                      <a:pt x="386290" y="414720"/>
                      <a:pt x="383521" y="417483"/>
                    </a:cubicBezTo>
                    <a:cubicBezTo>
                      <a:pt x="380752" y="420093"/>
                      <a:pt x="377060" y="421628"/>
                      <a:pt x="373215" y="421628"/>
                    </a:cubicBezTo>
                    <a:cubicBezTo>
                      <a:pt x="369523" y="421628"/>
                      <a:pt x="365677" y="420093"/>
                      <a:pt x="363062" y="417483"/>
                    </a:cubicBezTo>
                    <a:cubicBezTo>
                      <a:pt x="360293" y="414720"/>
                      <a:pt x="358755" y="411036"/>
                      <a:pt x="358755" y="407198"/>
                    </a:cubicBezTo>
                    <a:cubicBezTo>
                      <a:pt x="358755" y="403360"/>
                      <a:pt x="360293" y="399675"/>
                      <a:pt x="363062" y="396912"/>
                    </a:cubicBezTo>
                    <a:cubicBezTo>
                      <a:pt x="365677" y="394302"/>
                      <a:pt x="369523" y="392767"/>
                      <a:pt x="373215" y="392767"/>
                    </a:cubicBezTo>
                    <a:close/>
                    <a:moveTo>
                      <a:pt x="131528" y="392767"/>
                    </a:moveTo>
                    <a:cubicBezTo>
                      <a:pt x="135373" y="392767"/>
                      <a:pt x="139219" y="394302"/>
                      <a:pt x="141834" y="396912"/>
                    </a:cubicBezTo>
                    <a:cubicBezTo>
                      <a:pt x="144603" y="399675"/>
                      <a:pt x="146141" y="403360"/>
                      <a:pt x="146141" y="407198"/>
                    </a:cubicBezTo>
                    <a:cubicBezTo>
                      <a:pt x="146141" y="411036"/>
                      <a:pt x="144603" y="414720"/>
                      <a:pt x="141834" y="417483"/>
                    </a:cubicBezTo>
                    <a:cubicBezTo>
                      <a:pt x="139219" y="420093"/>
                      <a:pt x="135373" y="421628"/>
                      <a:pt x="131528" y="421628"/>
                    </a:cubicBezTo>
                    <a:cubicBezTo>
                      <a:pt x="127836" y="421628"/>
                      <a:pt x="123990" y="420093"/>
                      <a:pt x="121375" y="417483"/>
                    </a:cubicBezTo>
                    <a:cubicBezTo>
                      <a:pt x="118606" y="414720"/>
                      <a:pt x="117068" y="411036"/>
                      <a:pt x="117068" y="407198"/>
                    </a:cubicBezTo>
                    <a:cubicBezTo>
                      <a:pt x="117068" y="403360"/>
                      <a:pt x="118606" y="399675"/>
                      <a:pt x="121375" y="396912"/>
                    </a:cubicBezTo>
                    <a:cubicBezTo>
                      <a:pt x="123990" y="394302"/>
                      <a:pt x="127836" y="392767"/>
                      <a:pt x="131528" y="392767"/>
                    </a:cubicBezTo>
                    <a:close/>
                    <a:moveTo>
                      <a:pt x="304208" y="358260"/>
                    </a:moveTo>
                    <a:cubicBezTo>
                      <a:pt x="308055" y="358260"/>
                      <a:pt x="311749" y="359795"/>
                      <a:pt x="314519" y="362557"/>
                    </a:cubicBezTo>
                    <a:cubicBezTo>
                      <a:pt x="317135" y="365165"/>
                      <a:pt x="318674" y="369002"/>
                      <a:pt x="318674" y="372685"/>
                    </a:cubicBezTo>
                    <a:cubicBezTo>
                      <a:pt x="318674" y="376521"/>
                      <a:pt x="317135" y="380204"/>
                      <a:pt x="314519" y="382966"/>
                    </a:cubicBezTo>
                    <a:cubicBezTo>
                      <a:pt x="311749" y="385728"/>
                      <a:pt x="308055" y="387262"/>
                      <a:pt x="304208" y="387262"/>
                    </a:cubicBezTo>
                    <a:cubicBezTo>
                      <a:pt x="300361" y="387262"/>
                      <a:pt x="296667" y="385728"/>
                      <a:pt x="293897" y="382966"/>
                    </a:cubicBezTo>
                    <a:cubicBezTo>
                      <a:pt x="291281" y="380357"/>
                      <a:pt x="289742" y="376521"/>
                      <a:pt x="289742" y="372685"/>
                    </a:cubicBezTo>
                    <a:cubicBezTo>
                      <a:pt x="289742" y="369002"/>
                      <a:pt x="291281" y="365165"/>
                      <a:pt x="293897" y="362557"/>
                    </a:cubicBezTo>
                    <a:cubicBezTo>
                      <a:pt x="296667" y="359795"/>
                      <a:pt x="300361" y="358260"/>
                      <a:pt x="304208" y="358260"/>
                    </a:cubicBezTo>
                    <a:close/>
                    <a:moveTo>
                      <a:pt x="442346" y="323683"/>
                    </a:moveTo>
                    <a:cubicBezTo>
                      <a:pt x="446182" y="323683"/>
                      <a:pt x="449865" y="325217"/>
                      <a:pt x="452473" y="327979"/>
                    </a:cubicBezTo>
                    <a:cubicBezTo>
                      <a:pt x="455236" y="330741"/>
                      <a:pt x="456770" y="334424"/>
                      <a:pt x="456770" y="338260"/>
                    </a:cubicBezTo>
                    <a:cubicBezTo>
                      <a:pt x="456770" y="341943"/>
                      <a:pt x="455236" y="345780"/>
                      <a:pt x="452473" y="348388"/>
                    </a:cubicBezTo>
                    <a:cubicBezTo>
                      <a:pt x="449865" y="351150"/>
                      <a:pt x="446182" y="352685"/>
                      <a:pt x="442346" y="352685"/>
                    </a:cubicBezTo>
                    <a:cubicBezTo>
                      <a:pt x="438510" y="352685"/>
                      <a:pt x="434827" y="351150"/>
                      <a:pt x="432065" y="348388"/>
                    </a:cubicBezTo>
                    <a:cubicBezTo>
                      <a:pt x="429456" y="345780"/>
                      <a:pt x="427768" y="342097"/>
                      <a:pt x="427768" y="338260"/>
                    </a:cubicBezTo>
                    <a:cubicBezTo>
                      <a:pt x="427768" y="334424"/>
                      <a:pt x="429456" y="330741"/>
                      <a:pt x="432065" y="327979"/>
                    </a:cubicBezTo>
                    <a:cubicBezTo>
                      <a:pt x="434827" y="325217"/>
                      <a:pt x="438510" y="323683"/>
                      <a:pt x="442346" y="323683"/>
                    </a:cubicBezTo>
                    <a:close/>
                    <a:moveTo>
                      <a:pt x="240372" y="313832"/>
                    </a:moveTo>
                    <a:cubicBezTo>
                      <a:pt x="245615" y="314638"/>
                      <a:pt x="250533" y="317438"/>
                      <a:pt x="253837" y="322040"/>
                    </a:cubicBezTo>
                    <a:cubicBezTo>
                      <a:pt x="260598" y="331398"/>
                      <a:pt x="258600" y="344285"/>
                      <a:pt x="249380" y="350882"/>
                    </a:cubicBezTo>
                    <a:cubicBezTo>
                      <a:pt x="237548" y="359474"/>
                      <a:pt x="227099" y="370520"/>
                      <a:pt x="217264" y="384787"/>
                    </a:cubicBezTo>
                    <a:cubicBezTo>
                      <a:pt x="213269" y="390464"/>
                      <a:pt x="206815" y="393685"/>
                      <a:pt x="200207" y="393685"/>
                    </a:cubicBezTo>
                    <a:cubicBezTo>
                      <a:pt x="196212" y="393685"/>
                      <a:pt x="192063" y="392458"/>
                      <a:pt x="188528" y="390003"/>
                    </a:cubicBezTo>
                    <a:cubicBezTo>
                      <a:pt x="179155" y="383560"/>
                      <a:pt x="176696" y="370673"/>
                      <a:pt x="183304" y="361315"/>
                    </a:cubicBezTo>
                    <a:cubicBezTo>
                      <a:pt x="195751" y="343058"/>
                      <a:pt x="209427" y="328790"/>
                      <a:pt x="224947" y="317591"/>
                    </a:cubicBezTo>
                    <a:cubicBezTo>
                      <a:pt x="229557" y="314216"/>
                      <a:pt x="235128" y="313027"/>
                      <a:pt x="240372" y="313832"/>
                    </a:cubicBezTo>
                    <a:close/>
                    <a:moveTo>
                      <a:pt x="511346" y="289318"/>
                    </a:moveTo>
                    <a:cubicBezTo>
                      <a:pt x="515183" y="289318"/>
                      <a:pt x="518865" y="290853"/>
                      <a:pt x="521627" y="293463"/>
                    </a:cubicBezTo>
                    <a:cubicBezTo>
                      <a:pt x="524236" y="296226"/>
                      <a:pt x="525924" y="299910"/>
                      <a:pt x="525924" y="303748"/>
                    </a:cubicBezTo>
                    <a:cubicBezTo>
                      <a:pt x="525924" y="307586"/>
                      <a:pt x="524236" y="311271"/>
                      <a:pt x="521627" y="314034"/>
                    </a:cubicBezTo>
                    <a:cubicBezTo>
                      <a:pt x="518865" y="316644"/>
                      <a:pt x="515183" y="318179"/>
                      <a:pt x="511346" y="318179"/>
                    </a:cubicBezTo>
                    <a:cubicBezTo>
                      <a:pt x="507510" y="318179"/>
                      <a:pt x="503827" y="316644"/>
                      <a:pt x="501219" y="314034"/>
                    </a:cubicBezTo>
                    <a:cubicBezTo>
                      <a:pt x="498457" y="311271"/>
                      <a:pt x="496922" y="307586"/>
                      <a:pt x="496922" y="303748"/>
                    </a:cubicBezTo>
                    <a:cubicBezTo>
                      <a:pt x="496922" y="299910"/>
                      <a:pt x="498457" y="296226"/>
                      <a:pt x="501219" y="293463"/>
                    </a:cubicBezTo>
                    <a:cubicBezTo>
                      <a:pt x="503827" y="290853"/>
                      <a:pt x="507510" y="289318"/>
                      <a:pt x="511346" y="289318"/>
                    </a:cubicBezTo>
                    <a:close/>
                    <a:moveTo>
                      <a:pt x="340202" y="283243"/>
                    </a:moveTo>
                    <a:cubicBezTo>
                      <a:pt x="351418" y="281556"/>
                      <a:pt x="361867" y="289530"/>
                      <a:pt x="363557" y="300724"/>
                    </a:cubicBezTo>
                    <a:cubicBezTo>
                      <a:pt x="365247" y="312072"/>
                      <a:pt x="357411" y="322500"/>
                      <a:pt x="346040" y="324187"/>
                    </a:cubicBezTo>
                    <a:cubicBezTo>
                      <a:pt x="340202" y="324954"/>
                      <a:pt x="334363" y="325720"/>
                      <a:pt x="328678" y="326334"/>
                    </a:cubicBezTo>
                    <a:cubicBezTo>
                      <a:pt x="316078" y="327867"/>
                      <a:pt x="303171" y="329247"/>
                      <a:pt x="290726" y="332314"/>
                    </a:cubicBezTo>
                    <a:cubicBezTo>
                      <a:pt x="289035" y="332774"/>
                      <a:pt x="287345" y="332928"/>
                      <a:pt x="285809" y="332928"/>
                    </a:cubicBezTo>
                    <a:cubicBezTo>
                      <a:pt x="276436" y="332928"/>
                      <a:pt x="267985" y="326640"/>
                      <a:pt x="265680" y="317133"/>
                    </a:cubicBezTo>
                    <a:cubicBezTo>
                      <a:pt x="263068" y="306092"/>
                      <a:pt x="269829" y="294897"/>
                      <a:pt x="280892" y="292290"/>
                    </a:cubicBezTo>
                    <a:cubicBezTo>
                      <a:pt x="295950" y="288610"/>
                      <a:pt x="310086" y="286923"/>
                      <a:pt x="323761" y="285236"/>
                    </a:cubicBezTo>
                    <a:cubicBezTo>
                      <a:pt x="329446" y="284623"/>
                      <a:pt x="334977" y="284009"/>
                      <a:pt x="340202" y="283243"/>
                    </a:cubicBezTo>
                    <a:close/>
                    <a:moveTo>
                      <a:pt x="131667" y="254225"/>
                    </a:moveTo>
                    <a:cubicBezTo>
                      <a:pt x="143190" y="254839"/>
                      <a:pt x="151794" y="264653"/>
                      <a:pt x="151179" y="276001"/>
                    </a:cubicBezTo>
                    <a:cubicBezTo>
                      <a:pt x="150718" y="284435"/>
                      <a:pt x="150872" y="293176"/>
                      <a:pt x="151640" y="302071"/>
                    </a:cubicBezTo>
                    <a:cubicBezTo>
                      <a:pt x="152562" y="313419"/>
                      <a:pt x="143958" y="323386"/>
                      <a:pt x="132588" y="324306"/>
                    </a:cubicBezTo>
                    <a:cubicBezTo>
                      <a:pt x="131974" y="324460"/>
                      <a:pt x="131513" y="324460"/>
                      <a:pt x="130898" y="324460"/>
                    </a:cubicBezTo>
                    <a:cubicBezTo>
                      <a:pt x="120297" y="324460"/>
                      <a:pt x="111232" y="316179"/>
                      <a:pt x="110310" y="305444"/>
                    </a:cubicBezTo>
                    <a:cubicBezTo>
                      <a:pt x="109389" y="294556"/>
                      <a:pt x="109235" y="283975"/>
                      <a:pt x="109850" y="273701"/>
                    </a:cubicBezTo>
                    <a:cubicBezTo>
                      <a:pt x="110464" y="262353"/>
                      <a:pt x="120297" y="253612"/>
                      <a:pt x="131667" y="254225"/>
                    </a:cubicBezTo>
                    <a:close/>
                    <a:moveTo>
                      <a:pt x="476923" y="220305"/>
                    </a:moveTo>
                    <a:cubicBezTo>
                      <a:pt x="480606" y="220305"/>
                      <a:pt x="484442" y="221839"/>
                      <a:pt x="487050" y="224601"/>
                    </a:cubicBezTo>
                    <a:cubicBezTo>
                      <a:pt x="489813" y="227363"/>
                      <a:pt x="491347" y="231046"/>
                      <a:pt x="491347" y="234882"/>
                    </a:cubicBezTo>
                    <a:cubicBezTo>
                      <a:pt x="491347" y="238565"/>
                      <a:pt x="489813" y="242402"/>
                      <a:pt x="487050" y="245010"/>
                    </a:cubicBezTo>
                    <a:cubicBezTo>
                      <a:pt x="484442" y="247772"/>
                      <a:pt x="480606" y="249307"/>
                      <a:pt x="476923" y="249307"/>
                    </a:cubicBezTo>
                    <a:cubicBezTo>
                      <a:pt x="473087" y="249307"/>
                      <a:pt x="469250" y="247772"/>
                      <a:pt x="466642" y="245010"/>
                    </a:cubicBezTo>
                    <a:cubicBezTo>
                      <a:pt x="463880" y="242402"/>
                      <a:pt x="462345" y="238565"/>
                      <a:pt x="462345" y="234882"/>
                    </a:cubicBezTo>
                    <a:cubicBezTo>
                      <a:pt x="462345" y="231046"/>
                      <a:pt x="463880" y="227363"/>
                      <a:pt x="466642" y="224601"/>
                    </a:cubicBezTo>
                    <a:cubicBezTo>
                      <a:pt x="469250" y="221839"/>
                      <a:pt x="473087" y="220305"/>
                      <a:pt x="476923" y="220305"/>
                    </a:cubicBezTo>
                    <a:close/>
                    <a:moveTo>
                      <a:pt x="338791" y="220305"/>
                    </a:moveTo>
                    <a:cubicBezTo>
                      <a:pt x="342637" y="220305"/>
                      <a:pt x="346329" y="221839"/>
                      <a:pt x="348944" y="224601"/>
                    </a:cubicBezTo>
                    <a:cubicBezTo>
                      <a:pt x="351713" y="227210"/>
                      <a:pt x="353251" y="231046"/>
                      <a:pt x="353251" y="234882"/>
                    </a:cubicBezTo>
                    <a:cubicBezTo>
                      <a:pt x="353251" y="238565"/>
                      <a:pt x="351713" y="242402"/>
                      <a:pt x="348944" y="245010"/>
                    </a:cubicBezTo>
                    <a:cubicBezTo>
                      <a:pt x="346329" y="247772"/>
                      <a:pt x="342637" y="249307"/>
                      <a:pt x="338791" y="249307"/>
                    </a:cubicBezTo>
                    <a:cubicBezTo>
                      <a:pt x="334946" y="249307"/>
                      <a:pt x="331254" y="247772"/>
                      <a:pt x="328485" y="245010"/>
                    </a:cubicBezTo>
                    <a:cubicBezTo>
                      <a:pt x="325716" y="242402"/>
                      <a:pt x="324178" y="238565"/>
                      <a:pt x="324178" y="234882"/>
                    </a:cubicBezTo>
                    <a:cubicBezTo>
                      <a:pt x="324178" y="231046"/>
                      <a:pt x="325716" y="227210"/>
                      <a:pt x="328485" y="224601"/>
                    </a:cubicBezTo>
                    <a:cubicBezTo>
                      <a:pt x="331254" y="221839"/>
                      <a:pt x="334946" y="220305"/>
                      <a:pt x="338791" y="220305"/>
                    </a:cubicBezTo>
                    <a:close/>
                    <a:moveTo>
                      <a:pt x="235236" y="220305"/>
                    </a:moveTo>
                    <a:cubicBezTo>
                      <a:pt x="238918" y="220305"/>
                      <a:pt x="242755" y="221839"/>
                      <a:pt x="245363" y="224601"/>
                    </a:cubicBezTo>
                    <a:cubicBezTo>
                      <a:pt x="248125" y="227363"/>
                      <a:pt x="249660" y="231046"/>
                      <a:pt x="249660" y="234882"/>
                    </a:cubicBezTo>
                    <a:cubicBezTo>
                      <a:pt x="249660" y="238565"/>
                      <a:pt x="248125" y="242402"/>
                      <a:pt x="245363" y="245010"/>
                    </a:cubicBezTo>
                    <a:cubicBezTo>
                      <a:pt x="242755" y="247772"/>
                      <a:pt x="238918" y="249307"/>
                      <a:pt x="235236" y="249307"/>
                    </a:cubicBezTo>
                    <a:cubicBezTo>
                      <a:pt x="231399" y="249307"/>
                      <a:pt x="227563" y="247772"/>
                      <a:pt x="224955" y="245010"/>
                    </a:cubicBezTo>
                    <a:cubicBezTo>
                      <a:pt x="222192" y="242402"/>
                      <a:pt x="220658" y="238565"/>
                      <a:pt x="220658" y="234882"/>
                    </a:cubicBezTo>
                    <a:cubicBezTo>
                      <a:pt x="220658" y="231046"/>
                      <a:pt x="222192" y="227363"/>
                      <a:pt x="224955" y="224601"/>
                    </a:cubicBezTo>
                    <a:cubicBezTo>
                      <a:pt x="227563" y="221839"/>
                      <a:pt x="231399" y="220305"/>
                      <a:pt x="235236" y="220305"/>
                    </a:cubicBezTo>
                    <a:close/>
                    <a:moveTo>
                      <a:pt x="430207" y="217978"/>
                    </a:moveTo>
                    <a:cubicBezTo>
                      <a:pt x="441112" y="221509"/>
                      <a:pt x="447102" y="233175"/>
                      <a:pt x="443569" y="244073"/>
                    </a:cubicBezTo>
                    <a:cubicBezTo>
                      <a:pt x="439423" y="256814"/>
                      <a:pt x="433279" y="269094"/>
                      <a:pt x="425292" y="280760"/>
                    </a:cubicBezTo>
                    <a:cubicBezTo>
                      <a:pt x="419609" y="289049"/>
                      <a:pt x="413158" y="296110"/>
                      <a:pt x="405786" y="301943"/>
                    </a:cubicBezTo>
                    <a:cubicBezTo>
                      <a:pt x="401946" y="304860"/>
                      <a:pt x="397492" y="306395"/>
                      <a:pt x="393038" y="306395"/>
                    </a:cubicBezTo>
                    <a:cubicBezTo>
                      <a:pt x="386894" y="306395"/>
                      <a:pt x="380751" y="303632"/>
                      <a:pt x="376757" y="298413"/>
                    </a:cubicBezTo>
                    <a:cubicBezTo>
                      <a:pt x="369692" y="289510"/>
                      <a:pt x="371228" y="276462"/>
                      <a:pt x="380136" y="269401"/>
                    </a:cubicBezTo>
                    <a:cubicBezTo>
                      <a:pt x="384283" y="266178"/>
                      <a:pt x="387816" y="262340"/>
                      <a:pt x="391041" y="257581"/>
                    </a:cubicBezTo>
                    <a:cubicBezTo>
                      <a:pt x="396878" y="249139"/>
                      <a:pt x="401178" y="240236"/>
                      <a:pt x="404097" y="231333"/>
                    </a:cubicBezTo>
                    <a:cubicBezTo>
                      <a:pt x="407783" y="220434"/>
                      <a:pt x="419456" y="214448"/>
                      <a:pt x="430207" y="217978"/>
                    </a:cubicBezTo>
                    <a:close/>
                    <a:moveTo>
                      <a:pt x="168143" y="156166"/>
                    </a:moveTo>
                    <a:cubicBezTo>
                      <a:pt x="173421" y="155801"/>
                      <a:pt x="178835" y="157451"/>
                      <a:pt x="183134" y="161211"/>
                    </a:cubicBezTo>
                    <a:cubicBezTo>
                      <a:pt x="191734" y="168730"/>
                      <a:pt x="192502" y="181775"/>
                      <a:pt x="185131" y="190369"/>
                    </a:cubicBezTo>
                    <a:cubicBezTo>
                      <a:pt x="174381" y="202646"/>
                      <a:pt x="165935" y="216458"/>
                      <a:pt x="160253" y="231651"/>
                    </a:cubicBezTo>
                    <a:cubicBezTo>
                      <a:pt x="157182" y="239938"/>
                      <a:pt x="149350" y="245003"/>
                      <a:pt x="140904" y="245003"/>
                    </a:cubicBezTo>
                    <a:cubicBezTo>
                      <a:pt x="138600" y="245003"/>
                      <a:pt x="136143" y="244542"/>
                      <a:pt x="133686" y="243622"/>
                    </a:cubicBezTo>
                    <a:cubicBezTo>
                      <a:pt x="122937" y="239631"/>
                      <a:pt x="117562" y="227661"/>
                      <a:pt x="121555" y="217072"/>
                    </a:cubicBezTo>
                    <a:cubicBezTo>
                      <a:pt x="129079" y="197275"/>
                      <a:pt x="139829" y="179166"/>
                      <a:pt x="153957" y="163206"/>
                    </a:cubicBezTo>
                    <a:cubicBezTo>
                      <a:pt x="157719" y="158909"/>
                      <a:pt x="162864" y="156530"/>
                      <a:pt x="168143" y="156166"/>
                    </a:cubicBezTo>
                    <a:close/>
                    <a:moveTo>
                      <a:pt x="304208" y="151433"/>
                    </a:moveTo>
                    <a:cubicBezTo>
                      <a:pt x="308055" y="151433"/>
                      <a:pt x="311749" y="152968"/>
                      <a:pt x="314519" y="155578"/>
                    </a:cubicBezTo>
                    <a:cubicBezTo>
                      <a:pt x="317135" y="158341"/>
                      <a:pt x="318674" y="162025"/>
                      <a:pt x="318674" y="165863"/>
                    </a:cubicBezTo>
                    <a:cubicBezTo>
                      <a:pt x="318674" y="169701"/>
                      <a:pt x="317135" y="173386"/>
                      <a:pt x="314519" y="176149"/>
                    </a:cubicBezTo>
                    <a:cubicBezTo>
                      <a:pt x="311749" y="178759"/>
                      <a:pt x="308055" y="180294"/>
                      <a:pt x="304208" y="180294"/>
                    </a:cubicBezTo>
                    <a:cubicBezTo>
                      <a:pt x="300361" y="180294"/>
                      <a:pt x="296667" y="178759"/>
                      <a:pt x="293897" y="176149"/>
                    </a:cubicBezTo>
                    <a:cubicBezTo>
                      <a:pt x="291281" y="173386"/>
                      <a:pt x="289742" y="169701"/>
                      <a:pt x="289742" y="165863"/>
                    </a:cubicBezTo>
                    <a:cubicBezTo>
                      <a:pt x="289742" y="162025"/>
                      <a:pt x="291281" y="158341"/>
                      <a:pt x="293897" y="155578"/>
                    </a:cubicBezTo>
                    <a:cubicBezTo>
                      <a:pt x="296667" y="152968"/>
                      <a:pt x="300361" y="151433"/>
                      <a:pt x="304208" y="151433"/>
                    </a:cubicBezTo>
                    <a:close/>
                    <a:moveTo>
                      <a:pt x="228318" y="111226"/>
                    </a:moveTo>
                    <a:cubicBezTo>
                      <a:pt x="239074" y="107542"/>
                      <a:pt x="250906" y="113376"/>
                      <a:pt x="254594" y="124123"/>
                    </a:cubicBezTo>
                    <a:cubicBezTo>
                      <a:pt x="258128" y="134870"/>
                      <a:pt x="252442" y="146691"/>
                      <a:pt x="241686" y="150376"/>
                    </a:cubicBezTo>
                    <a:cubicBezTo>
                      <a:pt x="241225" y="150376"/>
                      <a:pt x="232159" y="153753"/>
                      <a:pt x="219866" y="161276"/>
                    </a:cubicBezTo>
                    <a:cubicBezTo>
                      <a:pt x="216486" y="163272"/>
                      <a:pt x="212644" y="164347"/>
                      <a:pt x="208956" y="164347"/>
                    </a:cubicBezTo>
                    <a:cubicBezTo>
                      <a:pt x="202041" y="164347"/>
                      <a:pt x="195280" y="160816"/>
                      <a:pt x="191439" y="154521"/>
                    </a:cubicBezTo>
                    <a:cubicBezTo>
                      <a:pt x="185446" y="144695"/>
                      <a:pt x="188366" y="131953"/>
                      <a:pt x="198200" y="125965"/>
                    </a:cubicBezTo>
                    <a:cubicBezTo>
                      <a:pt x="214642" y="115986"/>
                      <a:pt x="226935" y="111687"/>
                      <a:pt x="228318" y="111226"/>
                    </a:cubicBezTo>
                    <a:close/>
                    <a:moveTo>
                      <a:pt x="411734" y="110403"/>
                    </a:moveTo>
                    <a:cubicBezTo>
                      <a:pt x="416960" y="111324"/>
                      <a:pt x="421839" y="114238"/>
                      <a:pt x="425144" y="118916"/>
                    </a:cubicBezTo>
                    <a:cubicBezTo>
                      <a:pt x="425912" y="119990"/>
                      <a:pt x="443433" y="145299"/>
                      <a:pt x="448658" y="181652"/>
                    </a:cubicBezTo>
                    <a:cubicBezTo>
                      <a:pt x="450349" y="193003"/>
                      <a:pt x="442511" y="203433"/>
                      <a:pt x="431138" y="205120"/>
                    </a:cubicBezTo>
                    <a:cubicBezTo>
                      <a:pt x="430216" y="205274"/>
                      <a:pt x="429140" y="205274"/>
                      <a:pt x="428218" y="205274"/>
                    </a:cubicBezTo>
                    <a:cubicBezTo>
                      <a:pt x="418074" y="205274"/>
                      <a:pt x="409160" y="197911"/>
                      <a:pt x="407777" y="187634"/>
                    </a:cubicBezTo>
                    <a:cubicBezTo>
                      <a:pt x="403934" y="161251"/>
                      <a:pt x="391332" y="142845"/>
                      <a:pt x="391178" y="142691"/>
                    </a:cubicBezTo>
                    <a:cubicBezTo>
                      <a:pt x="384723" y="133335"/>
                      <a:pt x="386875" y="120450"/>
                      <a:pt x="396250" y="113854"/>
                    </a:cubicBezTo>
                    <a:cubicBezTo>
                      <a:pt x="400937" y="110557"/>
                      <a:pt x="406509" y="109483"/>
                      <a:pt x="411734" y="110403"/>
                    </a:cubicBezTo>
                    <a:close/>
                    <a:moveTo>
                      <a:pt x="338791" y="82420"/>
                    </a:moveTo>
                    <a:cubicBezTo>
                      <a:pt x="342637" y="82420"/>
                      <a:pt x="346329" y="84104"/>
                      <a:pt x="348944" y="86706"/>
                    </a:cubicBezTo>
                    <a:cubicBezTo>
                      <a:pt x="351713" y="89461"/>
                      <a:pt x="353251" y="93135"/>
                      <a:pt x="353251" y="96962"/>
                    </a:cubicBezTo>
                    <a:cubicBezTo>
                      <a:pt x="353251" y="100789"/>
                      <a:pt x="351713" y="104463"/>
                      <a:pt x="348944" y="107066"/>
                    </a:cubicBezTo>
                    <a:cubicBezTo>
                      <a:pt x="346329" y="109821"/>
                      <a:pt x="342637" y="111352"/>
                      <a:pt x="338791" y="111352"/>
                    </a:cubicBezTo>
                    <a:cubicBezTo>
                      <a:pt x="334946" y="111352"/>
                      <a:pt x="331254" y="109821"/>
                      <a:pt x="328485" y="107066"/>
                    </a:cubicBezTo>
                    <a:cubicBezTo>
                      <a:pt x="325716" y="104463"/>
                      <a:pt x="324178" y="100789"/>
                      <a:pt x="324178" y="96962"/>
                    </a:cubicBezTo>
                    <a:cubicBezTo>
                      <a:pt x="324178" y="93135"/>
                      <a:pt x="325716" y="89461"/>
                      <a:pt x="328485" y="86706"/>
                    </a:cubicBezTo>
                    <a:cubicBezTo>
                      <a:pt x="331254" y="84104"/>
                      <a:pt x="334946" y="82420"/>
                      <a:pt x="338791" y="82420"/>
                    </a:cubicBezTo>
                    <a:close/>
                    <a:moveTo>
                      <a:pt x="304208" y="41271"/>
                    </a:moveTo>
                    <a:cubicBezTo>
                      <a:pt x="159325" y="41271"/>
                      <a:pt x="41329" y="159103"/>
                      <a:pt x="41329" y="303784"/>
                    </a:cubicBezTo>
                    <a:cubicBezTo>
                      <a:pt x="41329" y="448465"/>
                      <a:pt x="159325" y="566297"/>
                      <a:pt x="304208" y="566297"/>
                    </a:cubicBezTo>
                    <a:cubicBezTo>
                      <a:pt x="449090" y="566297"/>
                      <a:pt x="567086" y="448465"/>
                      <a:pt x="567086" y="303784"/>
                    </a:cubicBezTo>
                    <a:cubicBezTo>
                      <a:pt x="567086" y="159103"/>
                      <a:pt x="449090" y="41271"/>
                      <a:pt x="304208" y="41271"/>
                    </a:cubicBezTo>
                    <a:close/>
                    <a:moveTo>
                      <a:pt x="304208" y="0"/>
                    </a:moveTo>
                    <a:cubicBezTo>
                      <a:pt x="471983" y="0"/>
                      <a:pt x="608415" y="136242"/>
                      <a:pt x="608415" y="303784"/>
                    </a:cubicBezTo>
                    <a:cubicBezTo>
                      <a:pt x="608415" y="471326"/>
                      <a:pt x="471983" y="607568"/>
                      <a:pt x="304208" y="607568"/>
                    </a:cubicBezTo>
                    <a:cubicBezTo>
                      <a:pt x="136432" y="607568"/>
                      <a:pt x="0" y="471326"/>
                      <a:pt x="0" y="303784"/>
                    </a:cubicBezTo>
                    <a:cubicBezTo>
                      <a:pt x="0" y="136242"/>
                      <a:pt x="136432" y="0"/>
                      <a:pt x="3042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DCD2EEB-0D85-4548-B803-43097DB1FDFA}"/>
                </a:ext>
              </a:extLst>
            </p:cNvPr>
            <p:cNvGrpSpPr/>
            <p:nvPr/>
          </p:nvGrpSpPr>
          <p:grpSpPr>
            <a:xfrm>
              <a:off x="9199901" y="3748019"/>
              <a:ext cx="719999" cy="719999"/>
              <a:chOff x="9199901" y="3748019"/>
              <a:chExt cx="719999" cy="719999"/>
            </a:xfrm>
          </p:grpSpPr>
          <p:sp>
            <p:nvSpPr>
              <p:cNvPr id="15" name="íṧḻíḑé">
                <a:extLst>
                  <a:ext uri="{FF2B5EF4-FFF2-40B4-BE49-F238E27FC236}">
                    <a16:creationId xmlns:a16="http://schemas.microsoft.com/office/drawing/2014/main" id="{11BEC71E-EA9A-4242-8333-01E30DAFF579}"/>
                  </a:ext>
                </a:extLst>
              </p:cNvPr>
              <p:cNvSpPr/>
              <p:nvPr/>
            </p:nvSpPr>
            <p:spPr bwMode="auto">
              <a:xfrm>
                <a:off x="9199901" y="3748019"/>
                <a:ext cx="719999" cy="7199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6" name="î$1îďè">
                <a:extLst>
                  <a:ext uri="{FF2B5EF4-FFF2-40B4-BE49-F238E27FC236}">
                    <a16:creationId xmlns:a16="http://schemas.microsoft.com/office/drawing/2014/main" id="{3DD35A89-52E6-4DBA-8DC8-610D5435F3AD}"/>
                  </a:ext>
                </a:extLst>
              </p:cNvPr>
              <p:cNvSpPr/>
              <p:nvPr/>
            </p:nvSpPr>
            <p:spPr>
              <a:xfrm>
                <a:off x="9344686" y="3879484"/>
                <a:ext cx="430428" cy="457067"/>
              </a:xfrm>
              <a:custGeom>
                <a:avLst/>
                <a:gdLst>
                  <a:gd name="connsiteX0" fmla="*/ 285671 w 571362"/>
                  <a:gd name="connsiteY0" fmla="*/ 470107 h 606722"/>
                  <a:gd name="connsiteX1" fmla="*/ 374169 w 571362"/>
                  <a:gd name="connsiteY1" fmla="*/ 512238 h 606722"/>
                  <a:gd name="connsiteX2" fmla="*/ 369717 w 571362"/>
                  <a:gd name="connsiteY2" fmla="*/ 522815 h 606722"/>
                  <a:gd name="connsiteX3" fmla="*/ 285671 w 571362"/>
                  <a:gd name="connsiteY3" fmla="*/ 606722 h 606722"/>
                  <a:gd name="connsiteX4" fmla="*/ 201625 w 571362"/>
                  <a:gd name="connsiteY4" fmla="*/ 522815 h 606722"/>
                  <a:gd name="connsiteX5" fmla="*/ 197262 w 571362"/>
                  <a:gd name="connsiteY5" fmla="*/ 512238 h 606722"/>
                  <a:gd name="connsiteX6" fmla="*/ 285671 w 571362"/>
                  <a:gd name="connsiteY6" fmla="*/ 470107 h 606722"/>
                  <a:gd name="connsiteX7" fmla="*/ 403524 w 571362"/>
                  <a:gd name="connsiteY7" fmla="*/ 393967 h 606722"/>
                  <a:gd name="connsiteX8" fmla="*/ 384914 w 571362"/>
                  <a:gd name="connsiteY8" fmla="*/ 481539 h 606722"/>
                  <a:gd name="connsiteX9" fmla="*/ 318846 w 571362"/>
                  <a:gd name="connsiteY9" fmla="*/ 451044 h 606722"/>
                  <a:gd name="connsiteX10" fmla="*/ 388387 w 571362"/>
                  <a:gd name="connsiteY10" fmla="*/ 405169 h 606722"/>
                  <a:gd name="connsiteX11" fmla="*/ 403524 w 571362"/>
                  <a:gd name="connsiteY11" fmla="*/ 393967 h 606722"/>
                  <a:gd name="connsiteX12" fmla="*/ 167906 w 571362"/>
                  <a:gd name="connsiteY12" fmla="*/ 393967 h 606722"/>
                  <a:gd name="connsiteX13" fmla="*/ 183034 w 571362"/>
                  <a:gd name="connsiteY13" fmla="*/ 405169 h 606722"/>
                  <a:gd name="connsiteX14" fmla="*/ 252443 w 571362"/>
                  <a:gd name="connsiteY14" fmla="*/ 451044 h 606722"/>
                  <a:gd name="connsiteX15" fmla="*/ 186504 w 571362"/>
                  <a:gd name="connsiteY15" fmla="*/ 481539 h 606722"/>
                  <a:gd name="connsiteX16" fmla="*/ 167906 w 571362"/>
                  <a:gd name="connsiteY16" fmla="*/ 393967 h 606722"/>
                  <a:gd name="connsiteX17" fmla="*/ 483987 w 571362"/>
                  <a:gd name="connsiteY17" fmla="*/ 326436 h 606722"/>
                  <a:gd name="connsiteX18" fmla="*/ 571215 w 571362"/>
                  <a:gd name="connsiteY18" fmla="*/ 468871 h 606722"/>
                  <a:gd name="connsiteX19" fmla="*/ 561602 w 571362"/>
                  <a:gd name="connsiteY19" fmla="*/ 498549 h 606722"/>
                  <a:gd name="connsiteX20" fmla="*/ 427733 w 571362"/>
                  <a:gd name="connsiteY20" fmla="*/ 496860 h 606722"/>
                  <a:gd name="connsiteX21" fmla="*/ 415450 w 571362"/>
                  <a:gd name="connsiteY21" fmla="*/ 492862 h 606722"/>
                  <a:gd name="connsiteX22" fmla="*/ 439304 w 571362"/>
                  <a:gd name="connsiteY22" fmla="*/ 365888 h 606722"/>
                  <a:gd name="connsiteX23" fmla="*/ 483987 w 571362"/>
                  <a:gd name="connsiteY23" fmla="*/ 326436 h 606722"/>
                  <a:gd name="connsiteX24" fmla="*/ 87462 w 571362"/>
                  <a:gd name="connsiteY24" fmla="*/ 326436 h 606722"/>
                  <a:gd name="connsiteX25" fmla="*/ 132145 w 571362"/>
                  <a:gd name="connsiteY25" fmla="*/ 365899 h 606722"/>
                  <a:gd name="connsiteX26" fmla="*/ 155910 w 571362"/>
                  <a:gd name="connsiteY26" fmla="*/ 492907 h 606722"/>
                  <a:gd name="connsiteX27" fmla="*/ 143716 w 571362"/>
                  <a:gd name="connsiteY27" fmla="*/ 496907 h 606722"/>
                  <a:gd name="connsiteX28" fmla="*/ 9758 w 571362"/>
                  <a:gd name="connsiteY28" fmla="*/ 498596 h 606722"/>
                  <a:gd name="connsiteX29" fmla="*/ 145 w 571362"/>
                  <a:gd name="connsiteY29" fmla="*/ 468910 h 606722"/>
                  <a:gd name="connsiteX30" fmla="*/ 87462 w 571362"/>
                  <a:gd name="connsiteY30" fmla="*/ 326436 h 606722"/>
                  <a:gd name="connsiteX31" fmla="*/ 441700 w 571362"/>
                  <a:gd name="connsiteY31" fmla="*/ 285931 h 606722"/>
                  <a:gd name="connsiteX32" fmla="*/ 460682 w 571362"/>
                  <a:gd name="connsiteY32" fmla="*/ 303352 h 606722"/>
                  <a:gd name="connsiteX33" fmla="*/ 441700 w 571362"/>
                  <a:gd name="connsiteY33" fmla="*/ 320861 h 606722"/>
                  <a:gd name="connsiteX34" fmla="*/ 441878 w 571362"/>
                  <a:gd name="connsiteY34" fmla="*/ 303352 h 606722"/>
                  <a:gd name="connsiteX35" fmla="*/ 441700 w 571362"/>
                  <a:gd name="connsiteY35" fmla="*/ 285931 h 606722"/>
                  <a:gd name="connsiteX36" fmla="*/ 129660 w 571362"/>
                  <a:gd name="connsiteY36" fmla="*/ 285931 h 606722"/>
                  <a:gd name="connsiteX37" fmla="*/ 129482 w 571362"/>
                  <a:gd name="connsiteY37" fmla="*/ 303352 h 606722"/>
                  <a:gd name="connsiteX38" fmla="*/ 129660 w 571362"/>
                  <a:gd name="connsiteY38" fmla="*/ 320861 h 606722"/>
                  <a:gd name="connsiteX39" fmla="*/ 110678 w 571362"/>
                  <a:gd name="connsiteY39" fmla="*/ 303352 h 606722"/>
                  <a:gd name="connsiteX40" fmla="*/ 129660 w 571362"/>
                  <a:gd name="connsiteY40" fmla="*/ 285931 h 606722"/>
                  <a:gd name="connsiteX41" fmla="*/ 285715 w 571362"/>
                  <a:gd name="connsiteY41" fmla="*/ 279439 h 606722"/>
                  <a:gd name="connsiteX42" fmla="*/ 309672 w 571362"/>
                  <a:gd name="connsiteY42" fmla="*/ 303396 h 606722"/>
                  <a:gd name="connsiteX43" fmla="*/ 285715 w 571362"/>
                  <a:gd name="connsiteY43" fmla="*/ 327353 h 606722"/>
                  <a:gd name="connsiteX44" fmla="*/ 261758 w 571362"/>
                  <a:gd name="connsiteY44" fmla="*/ 303396 h 606722"/>
                  <a:gd name="connsiteX45" fmla="*/ 285715 w 571362"/>
                  <a:gd name="connsiteY45" fmla="*/ 279439 h 606722"/>
                  <a:gd name="connsiteX46" fmla="*/ 285680 w 571362"/>
                  <a:gd name="connsiteY46" fmla="*/ 246856 h 606722"/>
                  <a:gd name="connsiteX47" fmla="*/ 229160 w 571362"/>
                  <a:gd name="connsiteY47" fmla="*/ 303291 h 606722"/>
                  <a:gd name="connsiteX48" fmla="*/ 285680 w 571362"/>
                  <a:gd name="connsiteY48" fmla="*/ 359814 h 606722"/>
                  <a:gd name="connsiteX49" fmla="*/ 342288 w 571362"/>
                  <a:gd name="connsiteY49" fmla="*/ 303291 h 606722"/>
                  <a:gd name="connsiteX50" fmla="*/ 285680 w 571362"/>
                  <a:gd name="connsiteY50" fmla="*/ 246856 h 606722"/>
                  <a:gd name="connsiteX51" fmla="*/ 285680 w 571362"/>
                  <a:gd name="connsiteY51" fmla="*/ 173803 h 606722"/>
                  <a:gd name="connsiteX52" fmla="*/ 369346 w 571362"/>
                  <a:gd name="connsiteY52" fmla="*/ 227926 h 606722"/>
                  <a:gd name="connsiteX53" fmla="*/ 407886 w 571362"/>
                  <a:gd name="connsiteY53" fmla="*/ 257254 h 606722"/>
                  <a:gd name="connsiteX54" fmla="*/ 409310 w 571362"/>
                  <a:gd name="connsiteY54" fmla="*/ 303291 h 606722"/>
                  <a:gd name="connsiteX55" fmla="*/ 407886 w 571362"/>
                  <a:gd name="connsiteY55" fmla="*/ 349327 h 606722"/>
                  <a:gd name="connsiteX56" fmla="*/ 369346 w 571362"/>
                  <a:gd name="connsiteY56" fmla="*/ 378743 h 606722"/>
                  <a:gd name="connsiteX57" fmla="*/ 285680 w 571362"/>
                  <a:gd name="connsiteY57" fmla="*/ 432778 h 606722"/>
                  <a:gd name="connsiteX58" fmla="*/ 202102 w 571362"/>
                  <a:gd name="connsiteY58" fmla="*/ 378743 h 606722"/>
                  <a:gd name="connsiteX59" fmla="*/ 163562 w 571362"/>
                  <a:gd name="connsiteY59" fmla="*/ 349327 h 606722"/>
                  <a:gd name="connsiteX60" fmla="*/ 162049 w 571362"/>
                  <a:gd name="connsiteY60" fmla="*/ 303291 h 606722"/>
                  <a:gd name="connsiteX61" fmla="*/ 163562 w 571362"/>
                  <a:gd name="connsiteY61" fmla="*/ 257254 h 606722"/>
                  <a:gd name="connsiteX62" fmla="*/ 202102 w 571362"/>
                  <a:gd name="connsiteY62" fmla="*/ 227926 h 606722"/>
                  <a:gd name="connsiteX63" fmla="*/ 285680 w 571362"/>
                  <a:gd name="connsiteY63" fmla="*/ 173803 h 606722"/>
                  <a:gd name="connsiteX64" fmla="*/ 384914 w 571362"/>
                  <a:gd name="connsiteY64" fmla="*/ 125113 h 606722"/>
                  <a:gd name="connsiteX65" fmla="*/ 403524 w 571362"/>
                  <a:gd name="connsiteY65" fmla="*/ 212685 h 606722"/>
                  <a:gd name="connsiteX66" fmla="*/ 388387 w 571362"/>
                  <a:gd name="connsiteY66" fmla="*/ 201572 h 606722"/>
                  <a:gd name="connsiteX67" fmla="*/ 318846 w 571362"/>
                  <a:gd name="connsiteY67" fmla="*/ 155608 h 606722"/>
                  <a:gd name="connsiteX68" fmla="*/ 384914 w 571362"/>
                  <a:gd name="connsiteY68" fmla="*/ 125113 h 606722"/>
                  <a:gd name="connsiteX69" fmla="*/ 186504 w 571362"/>
                  <a:gd name="connsiteY69" fmla="*/ 125113 h 606722"/>
                  <a:gd name="connsiteX70" fmla="*/ 252443 w 571362"/>
                  <a:gd name="connsiteY70" fmla="*/ 155608 h 606722"/>
                  <a:gd name="connsiteX71" fmla="*/ 183034 w 571362"/>
                  <a:gd name="connsiteY71" fmla="*/ 201572 h 606722"/>
                  <a:gd name="connsiteX72" fmla="*/ 167906 w 571362"/>
                  <a:gd name="connsiteY72" fmla="*/ 212685 h 606722"/>
                  <a:gd name="connsiteX73" fmla="*/ 186504 w 571362"/>
                  <a:gd name="connsiteY73" fmla="*/ 125113 h 606722"/>
                  <a:gd name="connsiteX74" fmla="*/ 513359 w 571362"/>
                  <a:gd name="connsiteY74" fmla="*/ 94417 h 606722"/>
                  <a:gd name="connsiteX75" fmla="*/ 561602 w 571362"/>
                  <a:gd name="connsiteY75" fmla="*/ 108100 h 606722"/>
                  <a:gd name="connsiteX76" fmla="*/ 571215 w 571362"/>
                  <a:gd name="connsiteY76" fmla="*/ 137863 h 606722"/>
                  <a:gd name="connsiteX77" fmla="*/ 483987 w 571362"/>
                  <a:gd name="connsiteY77" fmla="*/ 280286 h 606722"/>
                  <a:gd name="connsiteX78" fmla="*/ 439304 w 571362"/>
                  <a:gd name="connsiteY78" fmla="*/ 240838 h 606722"/>
                  <a:gd name="connsiteX79" fmla="*/ 415450 w 571362"/>
                  <a:gd name="connsiteY79" fmla="*/ 113875 h 606722"/>
                  <a:gd name="connsiteX80" fmla="*/ 427733 w 571362"/>
                  <a:gd name="connsiteY80" fmla="*/ 109876 h 606722"/>
                  <a:gd name="connsiteX81" fmla="*/ 513359 w 571362"/>
                  <a:gd name="connsiteY81" fmla="*/ 94417 h 606722"/>
                  <a:gd name="connsiteX82" fmla="*/ 57990 w 571362"/>
                  <a:gd name="connsiteY82" fmla="*/ 94417 h 606722"/>
                  <a:gd name="connsiteX83" fmla="*/ 143715 w 571362"/>
                  <a:gd name="connsiteY83" fmla="*/ 109876 h 606722"/>
                  <a:gd name="connsiteX84" fmla="*/ 155911 w 571362"/>
                  <a:gd name="connsiteY84" fmla="*/ 113875 h 606722"/>
                  <a:gd name="connsiteX85" fmla="*/ 132143 w 571362"/>
                  <a:gd name="connsiteY85" fmla="*/ 240838 h 606722"/>
                  <a:gd name="connsiteX86" fmla="*/ 87455 w 571362"/>
                  <a:gd name="connsiteY86" fmla="*/ 280286 h 606722"/>
                  <a:gd name="connsiteX87" fmla="*/ 127 w 571362"/>
                  <a:gd name="connsiteY87" fmla="*/ 137863 h 606722"/>
                  <a:gd name="connsiteX88" fmla="*/ 9741 w 571362"/>
                  <a:gd name="connsiteY88" fmla="*/ 108100 h 606722"/>
                  <a:gd name="connsiteX89" fmla="*/ 57990 w 571362"/>
                  <a:gd name="connsiteY89" fmla="*/ 94417 h 606722"/>
                  <a:gd name="connsiteX90" fmla="*/ 285671 w 571362"/>
                  <a:gd name="connsiteY90" fmla="*/ 0 h 606722"/>
                  <a:gd name="connsiteX91" fmla="*/ 369717 w 571362"/>
                  <a:gd name="connsiteY91" fmla="*/ 83918 h 606722"/>
                  <a:gd name="connsiteX92" fmla="*/ 374169 w 571362"/>
                  <a:gd name="connsiteY92" fmla="*/ 94496 h 606722"/>
                  <a:gd name="connsiteX93" fmla="*/ 285671 w 571362"/>
                  <a:gd name="connsiteY93" fmla="*/ 136544 h 606722"/>
                  <a:gd name="connsiteX94" fmla="*/ 197262 w 571362"/>
                  <a:gd name="connsiteY94" fmla="*/ 94496 h 606722"/>
                  <a:gd name="connsiteX95" fmla="*/ 201625 w 571362"/>
                  <a:gd name="connsiteY95" fmla="*/ 83918 h 606722"/>
                  <a:gd name="connsiteX96" fmla="*/ 285671 w 571362"/>
                  <a:gd name="connsiteY96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571362" h="606722">
                    <a:moveTo>
                      <a:pt x="285671" y="470107"/>
                    </a:moveTo>
                    <a:cubicBezTo>
                      <a:pt x="315586" y="486551"/>
                      <a:pt x="345412" y="500772"/>
                      <a:pt x="374169" y="512238"/>
                    </a:cubicBezTo>
                    <a:cubicBezTo>
                      <a:pt x="372744" y="515793"/>
                      <a:pt x="371231" y="519349"/>
                      <a:pt x="369717" y="522815"/>
                    </a:cubicBezTo>
                    <a:cubicBezTo>
                      <a:pt x="346391" y="576146"/>
                      <a:pt x="315764" y="606722"/>
                      <a:pt x="285671" y="606722"/>
                    </a:cubicBezTo>
                    <a:cubicBezTo>
                      <a:pt x="255667" y="606722"/>
                      <a:pt x="225040" y="576146"/>
                      <a:pt x="201625" y="522815"/>
                    </a:cubicBezTo>
                    <a:cubicBezTo>
                      <a:pt x="200111" y="519349"/>
                      <a:pt x="198687" y="515793"/>
                      <a:pt x="197262" y="512238"/>
                    </a:cubicBezTo>
                    <a:cubicBezTo>
                      <a:pt x="226019" y="500772"/>
                      <a:pt x="255756" y="486551"/>
                      <a:pt x="285671" y="470107"/>
                    </a:cubicBezTo>
                    <a:close/>
                    <a:moveTo>
                      <a:pt x="403524" y="393967"/>
                    </a:moveTo>
                    <a:cubicBezTo>
                      <a:pt x="399428" y="425262"/>
                      <a:pt x="393106" y="454778"/>
                      <a:pt x="384914" y="481539"/>
                    </a:cubicBezTo>
                    <a:cubicBezTo>
                      <a:pt x="363367" y="472915"/>
                      <a:pt x="341284" y="462691"/>
                      <a:pt x="318846" y="451044"/>
                    </a:cubicBezTo>
                    <a:cubicBezTo>
                      <a:pt x="342264" y="436997"/>
                      <a:pt x="365593" y="421617"/>
                      <a:pt x="388387" y="405169"/>
                    </a:cubicBezTo>
                    <a:cubicBezTo>
                      <a:pt x="393462" y="401435"/>
                      <a:pt x="398538" y="397701"/>
                      <a:pt x="403524" y="393967"/>
                    </a:cubicBezTo>
                    <a:close/>
                    <a:moveTo>
                      <a:pt x="167906" y="393967"/>
                    </a:moveTo>
                    <a:cubicBezTo>
                      <a:pt x="172800" y="397701"/>
                      <a:pt x="177872" y="401435"/>
                      <a:pt x="183034" y="405169"/>
                    </a:cubicBezTo>
                    <a:cubicBezTo>
                      <a:pt x="205814" y="421617"/>
                      <a:pt x="229129" y="436997"/>
                      <a:pt x="252443" y="451044"/>
                    </a:cubicBezTo>
                    <a:cubicBezTo>
                      <a:pt x="230107" y="462691"/>
                      <a:pt x="208039" y="472915"/>
                      <a:pt x="186504" y="481539"/>
                    </a:cubicBezTo>
                    <a:cubicBezTo>
                      <a:pt x="178228" y="454778"/>
                      <a:pt x="171999" y="425262"/>
                      <a:pt x="167906" y="393967"/>
                    </a:cubicBezTo>
                    <a:close/>
                    <a:moveTo>
                      <a:pt x="483987" y="326436"/>
                    </a:moveTo>
                    <a:cubicBezTo>
                      <a:pt x="535879" y="380371"/>
                      <a:pt x="568723" y="432263"/>
                      <a:pt x="571215" y="468871"/>
                    </a:cubicBezTo>
                    <a:cubicBezTo>
                      <a:pt x="572105" y="481844"/>
                      <a:pt x="568990" y="491618"/>
                      <a:pt x="561602" y="498549"/>
                    </a:cubicBezTo>
                    <a:cubicBezTo>
                      <a:pt x="541842" y="517386"/>
                      <a:pt x="491730" y="516764"/>
                      <a:pt x="427733" y="496860"/>
                    </a:cubicBezTo>
                    <a:cubicBezTo>
                      <a:pt x="423728" y="495616"/>
                      <a:pt x="419633" y="494284"/>
                      <a:pt x="415450" y="492862"/>
                    </a:cubicBezTo>
                    <a:cubicBezTo>
                      <a:pt x="427377" y="454654"/>
                      <a:pt x="435477" y="411559"/>
                      <a:pt x="439304" y="365888"/>
                    </a:cubicBezTo>
                    <a:cubicBezTo>
                      <a:pt x="455148" y="352826"/>
                      <a:pt x="470101" y="339587"/>
                      <a:pt x="483987" y="326436"/>
                    </a:cubicBezTo>
                    <a:close/>
                    <a:moveTo>
                      <a:pt x="87462" y="326436"/>
                    </a:moveTo>
                    <a:cubicBezTo>
                      <a:pt x="101348" y="339590"/>
                      <a:pt x="116301" y="352833"/>
                      <a:pt x="132145" y="365899"/>
                    </a:cubicBezTo>
                    <a:cubicBezTo>
                      <a:pt x="135972" y="411583"/>
                      <a:pt x="144072" y="454689"/>
                      <a:pt x="155910" y="492907"/>
                    </a:cubicBezTo>
                    <a:cubicBezTo>
                      <a:pt x="151816" y="494329"/>
                      <a:pt x="147721" y="495663"/>
                      <a:pt x="143716" y="496907"/>
                    </a:cubicBezTo>
                    <a:cubicBezTo>
                      <a:pt x="79630" y="516816"/>
                      <a:pt x="29607" y="517527"/>
                      <a:pt x="9758" y="498596"/>
                    </a:cubicBezTo>
                    <a:cubicBezTo>
                      <a:pt x="2459" y="491663"/>
                      <a:pt x="-745" y="481886"/>
                      <a:pt x="145" y="468910"/>
                    </a:cubicBezTo>
                    <a:cubicBezTo>
                      <a:pt x="2637" y="432292"/>
                      <a:pt x="35481" y="380386"/>
                      <a:pt x="87462" y="326436"/>
                    </a:cubicBezTo>
                    <a:close/>
                    <a:moveTo>
                      <a:pt x="441700" y="285931"/>
                    </a:moveTo>
                    <a:cubicBezTo>
                      <a:pt x="448206" y="291708"/>
                      <a:pt x="454622" y="297574"/>
                      <a:pt x="460682" y="303352"/>
                    </a:cubicBezTo>
                    <a:cubicBezTo>
                      <a:pt x="454622" y="309218"/>
                      <a:pt x="448206" y="314995"/>
                      <a:pt x="441700" y="320861"/>
                    </a:cubicBezTo>
                    <a:cubicBezTo>
                      <a:pt x="441878" y="314995"/>
                      <a:pt x="441878" y="309218"/>
                      <a:pt x="441878" y="303352"/>
                    </a:cubicBezTo>
                    <a:cubicBezTo>
                      <a:pt x="441878" y="297574"/>
                      <a:pt x="441878" y="291708"/>
                      <a:pt x="441700" y="285931"/>
                    </a:cubicBezTo>
                    <a:close/>
                    <a:moveTo>
                      <a:pt x="129660" y="285931"/>
                    </a:moveTo>
                    <a:cubicBezTo>
                      <a:pt x="129571" y="291708"/>
                      <a:pt x="129482" y="297574"/>
                      <a:pt x="129482" y="303352"/>
                    </a:cubicBezTo>
                    <a:cubicBezTo>
                      <a:pt x="129482" y="309218"/>
                      <a:pt x="129571" y="314995"/>
                      <a:pt x="129660" y="320861"/>
                    </a:cubicBezTo>
                    <a:cubicBezTo>
                      <a:pt x="123154" y="314995"/>
                      <a:pt x="116827" y="309218"/>
                      <a:pt x="110678" y="303352"/>
                    </a:cubicBezTo>
                    <a:cubicBezTo>
                      <a:pt x="116827" y="297574"/>
                      <a:pt x="123154" y="291708"/>
                      <a:pt x="129660" y="285931"/>
                    </a:cubicBezTo>
                    <a:close/>
                    <a:moveTo>
                      <a:pt x="285715" y="279439"/>
                    </a:moveTo>
                    <a:cubicBezTo>
                      <a:pt x="298946" y="279439"/>
                      <a:pt x="309672" y="290165"/>
                      <a:pt x="309672" y="303396"/>
                    </a:cubicBezTo>
                    <a:cubicBezTo>
                      <a:pt x="309672" y="316627"/>
                      <a:pt x="298946" y="327353"/>
                      <a:pt x="285715" y="327353"/>
                    </a:cubicBezTo>
                    <a:cubicBezTo>
                      <a:pt x="272484" y="327353"/>
                      <a:pt x="261758" y="316627"/>
                      <a:pt x="261758" y="303396"/>
                    </a:cubicBezTo>
                    <a:cubicBezTo>
                      <a:pt x="261758" y="290165"/>
                      <a:pt x="272484" y="279439"/>
                      <a:pt x="285715" y="279439"/>
                    </a:cubicBezTo>
                    <a:close/>
                    <a:moveTo>
                      <a:pt x="285680" y="246856"/>
                    </a:moveTo>
                    <a:cubicBezTo>
                      <a:pt x="254527" y="246856"/>
                      <a:pt x="229160" y="272185"/>
                      <a:pt x="229160" y="303291"/>
                    </a:cubicBezTo>
                    <a:cubicBezTo>
                      <a:pt x="229160" y="334485"/>
                      <a:pt x="254527" y="359814"/>
                      <a:pt x="285680" y="359814"/>
                    </a:cubicBezTo>
                    <a:cubicBezTo>
                      <a:pt x="316921" y="359814"/>
                      <a:pt x="342288" y="334485"/>
                      <a:pt x="342288" y="303291"/>
                    </a:cubicBezTo>
                    <a:cubicBezTo>
                      <a:pt x="342288" y="272185"/>
                      <a:pt x="316921" y="246856"/>
                      <a:pt x="285680" y="246856"/>
                    </a:cubicBezTo>
                    <a:close/>
                    <a:moveTo>
                      <a:pt x="285680" y="173803"/>
                    </a:moveTo>
                    <a:cubicBezTo>
                      <a:pt x="313717" y="189978"/>
                      <a:pt x="341843" y="208108"/>
                      <a:pt x="369346" y="227926"/>
                    </a:cubicBezTo>
                    <a:cubicBezTo>
                      <a:pt x="382608" y="237525"/>
                      <a:pt x="395514" y="247301"/>
                      <a:pt x="407886" y="257254"/>
                    </a:cubicBezTo>
                    <a:cubicBezTo>
                      <a:pt x="408865" y="272363"/>
                      <a:pt x="409310" y="287738"/>
                      <a:pt x="409310" y="303291"/>
                    </a:cubicBezTo>
                    <a:cubicBezTo>
                      <a:pt x="409310" y="318843"/>
                      <a:pt x="408865" y="334218"/>
                      <a:pt x="407886" y="349327"/>
                    </a:cubicBezTo>
                    <a:cubicBezTo>
                      <a:pt x="395514" y="359280"/>
                      <a:pt x="382608" y="369145"/>
                      <a:pt x="369346" y="378743"/>
                    </a:cubicBezTo>
                    <a:cubicBezTo>
                      <a:pt x="341843" y="398562"/>
                      <a:pt x="313717" y="416692"/>
                      <a:pt x="285680" y="432778"/>
                    </a:cubicBezTo>
                    <a:cubicBezTo>
                      <a:pt x="257642" y="416692"/>
                      <a:pt x="229605" y="398562"/>
                      <a:pt x="202102" y="378743"/>
                    </a:cubicBezTo>
                    <a:cubicBezTo>
                      <a:pt x="188840" y="369145"/>
                      <a:pt x="175934" y="359280"/>
                      <a:pt x="163562" y="349327"/>
                    </a:cubicBezTo>
                    <a:cubicBezTo>
                      <a:pt x="162583" y="334218"/>
                      <a:pt x="162049" y="318843"/>
                      <a:pt x="162049" y="303291"/>
                    </a:cubicBezTo>
                    <a:cubicBezTo>
                      <a:pt x="162049" y="287738"/>
                      <a:pt x="162583" y="272363"/>
                      <a:pt x="163562" y="257254"/>
                    </a:cubicBezTo>
                    <a:cubicBezTo>
                      <a:pt x="175934" y="247301"/>
                      <a:pt x="188840" y="237525"/>
                      <a:pt x="202102" y="227926"/>
                    </a:cubicBezTo>
                    <a:cubicBezTo>
                      <a:pt x="229605" y="208108"/>
                      <a:pt x="257642" y="189978"/>
                      <a:pt x="285680" y="173803"/>
                    </a:cubicBezTo>
                    <a:close/>
                    <a:moveTo>
                      <a:pt x="384914" y="125113"/>
                    </a:moveTo>
                    <a:cubicBezTo>
                      <a:pt x="393106" y="151962"/>
                      <a:pt x="399428" y="181479"/>
                      <a:pt x="403524" y="212685"/>
                    </a:cubicBezTo>
                    <a:cubicBezTo>
                      <a:pt x="398538" y="208951"/>
                      <a:pt x="393462" y="205306"/>
                      <a:pt x="388387" y="201572"/>
                    </a:cubicBezTo>
                    <a:cubicBezTo>
                      <a:pt x="365503" y="185124"/>
                      <a:pt x="342264" y="169744"/>
                      <a:pt x="318846" y="155608"/>
                    </a:cubicBezTo>
                    <a:cubicBezTo>
                      <a:pt x="341284" y="144050"/>
                      <a:pt x="363367" y="133826"/>
                      <a:pt x="384914" y="125113"/>
                    </a:cubicBezTo>
                    <a:close/>
                    <a:moveTo>
                      <a:pt x="186504" y="125113"/>
                    </a:moveTo>
                    <a:cubicBezTo>
                      <a:pt x="208039" y="133826"/>
                      <a:pt x="230107" y="144050"/>
                      <a:pt x="252443" y="155608"/>
                    </a:cubicBezTo>
                    <a:cubicBezTo>
                      <a:pt x="229129" y="169744"/>
                      <a:pt x="205814" y="185124"/>
                      <a:pt x="183034" y="201572"/>
                    </a:cubicBezTo>
                    <a:cubicBezTo>
                      <a:pt x="177872" y="205306"/>
                      <a:pt x="172800" y="208951"/>
                      <a:pt x="167906" y="212685"/>
                    </a:cubicBezTo>
                    <a:cubicBezTo>
                      <a:pt x="171999" y="181479"/>
                      <a:pt x="178228" y="151962"/>
                      <a:pt x="186504" y="125113"/>
                    </a:cubicBezTo>
                    <a:close/>
                    <a:moveTo>
                      <a:pt x="513359" y="94417"/>
                    </a:moveTo>
                    <a:cubicBezTo>
                      <a:pt x="535344" y="94417"/>
                      <a:pt x="551989" y="98948"/>
                      <a:pt x="561602" y="108100"/>
                    </a:cubicBezTo>
                    <a:cubicBezTo>
                      <a:pt x="568990" y="115118"/>
                      <a:pt x="572105" y="124803"/>
                      <a:pt x="571215" y="137863"/>
                    </a:cubicBezTo>
                    <a:cubicBezTo>
                      <a:pt x="568723" y="174380"/>
                      <a:pt x="535879" y="226356"/>
                      <a:pt x="483987" y="280286"/>
                    </a:cubicBezTo>
                    <a:cubicBezTo>
                      <a:pt x="470101" y="267048"/>
                      <a:pt x="455148" y="253898"/>
                      <a:pt x="439304" y="240838"/>
                    </a:cubicBezTo>
                    <a:cubicBezTo>
                      <a:pt x="435477" y="195170"/>
                      <a:pt x="427377" y="151990"/>
                      <a:pt x="415450" y="113875"/>
                    </a:cubicBezTo>
                    <a:cubicBezTo>
                      <a:pt x="419633" y="112453"/>
                      <a:pt x="423728" y="111120"/>
                      <a:pt x="427733" y="109876"/>
                    </a:cubicBezTo>
                    <a:cubicBezTo>
                      <a:pt x="460755" y="99570"/>
                      <a:pt x="490039" y="94417"/>
                      <a:pt x="513359" y="94417"/>
                    </a:cubicBezTo>
                    <a:close/>
                    <a:moveTo>
                      <a:pt x="57990" y="94417"/>
                    </a:moveTo>
                    <a:cubicBezTo>
                      <a:pt x="81402" y="94417"/>
                      <a:pt x="110689" y="99570"/>
                      <a:pt x="143715" y="109876"/>
                    </a:cubicBezTo>
                    <a:cubicBezTo>
                      <a:pt x="147721" y="111120"/>
                      <a:pt x="151816" y="112453"/>
                      <a:pt x="155911" y="113875"/>
                    </a:cubicBezTo>
                    <a:cubicBezTo>
                      <a:pt x="144071" y="151990"/>
                      <a:pt x="135971" y="195170"/>
                      <a:pt x="132143" y="240838"/>
                    </a:cubicBezTo>
                    <a:cubicBezTo>
                      <a:pt x="116297" y="253898"/>
                      <a:pt x="101342" y="267048"/>
                      <a:pt x="87455" y="280286"/>
                    </a:cubicBezTo>
                    <a:cubicBezTo>
                      <a:pt x="35468" y="226356"/>
                      <a:pt x="2620" y="174380"/>
                      <a:pt x="127" y="137863"/>
                    </a:cubicBezTo>
                    <a:cubicBezTo>
                      <a:pt x="-674" y="124803"/>
                      <a:pt x="2442" y="115118"/>
                      <a:pt x="9741" y="108100"/>
                    </a:cubicBezTo>
                    <a:cubicBezTo>
                      <a:pt x="19355" y="98948"/>
                      <a:pt x="36091" y="94417"/>
                      <a:pt x="57990" y="94417"/>
                    </a:cubicBezTo>
                    <a:close/>
                    <a:moveTo>
                      <a:pt x="285671" y="0"/>
                    </a:moveTo>
                    <a:cubicBezTo>
                      <a:pt x="315764" y="0"/>
                      <a:pt x="346391" y="30580"/>
                      <a:pt x="369717" y="83918"/>
                    </a:cubicBezTo>
                    <a:cubicBezTo>
                      <a:pt x="371231" y="87385"/>
                      <a:pt x="372744" y="90852"/>
                      <a:pt x="374169" y="94496"/>
                    </a:cubicBezTo>
                    <a:cubicBezTo>
                      <a:pt x="345412" y="105964"/>
                      <a:pt x="315586" y="120098"/>
                      <a:pt x="285671" y="136544"/>
                    </a:cubicBezTo>
                    <a:cubicBezTo>
                      <a:pt x="255756" y="120098"/>
                      <a:pt x="226019" y="105964"/>
                      <a:pt x="197262" y="94496"/>
                    </a:cubicBezTo>
                    <a:cubicBezTo>
                      <a:pt x="198687" y="90852"/>
                      <a:pt x="200111" y="87296"/>
                      <a:pt x="201625" y="83918"/>
                    </a:cubicBezTo>
                    <a:cubicBezTo>
                      <a:pt x="225040" y="30580"/>
                      <a:pt x="255667" y="0"/>
                      <a:pt x="2856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dirty="0">
                  <a:latin typeface="思源黑体 CN Normal" panose="020B0400000000000000" pitchFamily="34" charset="-122"/>
                </a:endParaRPr>
              </a:p>
            </p:txBody>
          </p:sp>
        </p:grp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4862A6C-ED4C-460B-A770-C8E8A567B69D}"/>
              </a:ext>
            </a:extLst>
          </p:cNvPr>
          <p:cNvCxnSpPr>
            <a:cxnSpLocks/>
          </p:cNvCxnSpPr>
          <p:nvPr/>
        </p:nvCxnSpPr>
        <p:spPr>
          <a:xfrm>
            <a:off x="-137160" y="6007508"/>
            <a:ext cx="124737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0B6F222-BE7A-426A-8B2C-EB8298EA605A}"/>
              </a:ext>
            </a:extLst>
          </p:cNvPr>
          <p:cNvSpPr txBox="1"/>
          <p:nvPr/>
        </p:nvSpPr>
        <p:spPr>
          <a:xfrm>
            <a:off x="1013735" y="3057275"/>
            <a:ext cx="1011815" cy="4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2000" dirty="0">
                <a:solidFill>
                  <a:srgbClr val="004EA1"/>
                </a:solidFill>
                <a:latin typeface="思源黑体 CN Bold"/>
              </a:rPr>
              <a:t> </a:t>
            </a:r>
            <a:r>
              <a:rPr lang="zh-CN" altLang="en-US" sz="2000" dirty="0">
                <a:solidFill>
                  <a:srgbClr val="004EA1"/>
                </a:solidFill>
                <a:latin typeface="思源黑体 CN Bold"/>
                <a:ea typeface="思源黑体 CN Bold"/>
              </a:rPr>
              <a:t>小标题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D028D9-2C6F-463E-A78E-2E3DFCB87D5D}"/>
              </a:ext>
            </a:extLst>
          </p:cNvPr>
          <p:cNvSpPr txBox="1"/>
          <p:nvPr/>
        </p:nvSpPr>
        <p:spPr>
          <a:xfrm>
            <a:off x="655692" y="3499087"/>
            <a:ext cx="1415772" cy="70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输入解释说明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输入解释说明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F8430B8-4EAF-4F1C-8748-87E9C468BD98}"/>
              </a:ext>
            </a:extLst>
          </p:cNvPr>
          <p:cNvSpPr txBox="1"/>
          <p:nvPr/>
        </p:nvSpPr>
        <p:spPr>
          <a:xfrm>
            <a:off x="2183674" y="1441925"/>
            <a:ext cx="1011815" cy="4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2000" dirty="0">
                <a:solidFill>
                  <a:srgbClr val="004EA1"/>
                </a:solidFill>
                <a:latin typeface="思源黑体 CN Bold"/>
              </a:rPr>
              <a:t> </a:t>
            </a:r>
            <a:r>
              <a:rPr lang="zh-CN" altLang="en-US" sz="2000" dirty="0">
                <a:solidFill>
                  <a:srgbClr val="004EA1"/>
                </a:solidFill>
                <a:latin typeface="思源黑体 CN Bold"/>
                <a:ea typeface="思源黑体 CN Bold"/>
              </a:rPr>
              <a:t>小标题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9FE8EE-8D4E-4706-AF4D-C6526B62E9DB}"/>
              </a:ext>
            </a:extLst>
          </p:cNvPr>
          <p:cNvSpPr txBox="1"/>
          <p:nvPr/>
        </p:nvSpPr>
        <p:spPr>
          <a:xfrm>
            <a:off x="1842463" y="1883737"/>
            <a:ext cx="1415772" cy="70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输入解释说明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输入解释说明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19F7343-9F4A-4D9F-B147-024E0CBCA85A}"/>
              </a:ext>
            </a:extLst>
          </p:cNvPr>
          <p:cNvSpPr txBox="1"/>
          <p:nvPr/>
        </p:nvSpPr>
        <p:spPr>
          <a:xfrm>
            <a:off x="9031156" y="1441925"/>
            <a:ext cx="954107" cy="4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4EA1"/>
                </a:solidFill>
                <a:latin typeface="思源黑体 CN Bold"/>
                <a:ea typeface="思源黑体 CN Bold"/>
              </a:rPr>
              <a:t>小标题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EC6C0D-A7A8-47DC-A7BE-022D6F1D406B}"/>
              </a:ext>
            </a:extLst>
          </p:cNvPr>
          <p:cNvSpPr txBox="1"/>
          <p:nvPr/>
        </p:nvSpPr>
        <p:spPr>
          <a:xfrm>
            <a:off x="9031156" y="1883737"/>
            <a:ext cx="1415772" cy="70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输入解释说明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输入解释说明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A987DD-19EA-4988-A1BB-34272404CAAE}"/>
              </a:ext>
            </a:extLst>
          </p:cNvPr>
          <p:cNvSpPr txBox="1"/>
          <p:nvPr/>
        </p:nvSpPr>
        <p:spPr>
          <a:xfrm>
            <a:off x="10151674" y="3075711"/>
            <a:ext cx="954107" cy="4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rgbClr val="004EA1"/>
                </a:solidFill>
                <a:latin typeface="思源黑体 CN Bold"/>
                <a:ea typeface="思源黑体 CN Bold"/>
              </a:rPr>
              <a:t>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D2CDE44-1CC3-4FFF-956D-CB1974DA1BA7}"/>
              </a:ext>
            </a:extLst>
          </p:cNvPr>
          <p:cNvSpPr txBox="1"/>
          <p:nvPr/>
        </p:nvSpPr>
        <p:spPr>
          <a:xfrm>
            <a:off x="10151674" y="3517523"/>
            <a:ext cx="1415772" cy="70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输入解释说明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输入解释说明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1EC7C98-5BE2-4A6D-9A1C-73897AF8F192}"/>
              </a:ext>
            </a:extLst>
          </p:cNvPr>
          <p:cNvSpPr txBox="1"/>
          <p:nvPr/>
        </p:nvSpPr>
        <p:spPr>
          <a:xfrm>
            <a:off x="5618946" y="1124709"/>
            <a:ext cx="954107" cy="4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dirty="0">
                <a:solidFill>
                  <a:srgbClr val="004EA1"/>
                </a:solidFill>
                <a:latin typeface="思源黑体 CN Bold"/>
                <a:ea typeface="思源黑体 CN Bold"/>
              </a:rPr>
              <a:t>小标题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15C0744-5255-4E06-AD9D-904DA7D2373A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07908373-336F-43E5-9981-EDB706504BD0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496F7AA-B422-48A8-A250-221F39324561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E5DA7B4-8B62-4BC8-8D19-F57F9D6ABAAA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speech-bubbles_1692">
              <a:extLst>
                <a:ext uri="{FF2B5EF4-FFF2-40B4-BE49-F238E27FC236}">
                  <a16:creationId xmlns:a16="http://schemas.microsoft.com/office/drawing/2014/main" id="{81994EA6-9741-4049-8CA9-1391BFD48F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7858645-BD09-4444-8CFF-5F3F639FAD98}"/>
                </a:ext>
              </a:extLst>
            </p:cNvPr>
            <p:cNvSpPr txBox="1"/>
            <p:nvPr/>
          </p:nvSpPr>
          <p:spPr>
            <a:xfrm>
              <a:off x="6077837" y="-740956"/>
              <a:ext cx="5481195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这里设置了五段文字，如果不需要可以对称删除成四段或三段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03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08812E85-09C3-466C-AFDE-2481433B22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标题 32">
            <a:extLst>
              <a:ext uri="{FF2B5EF4-FFF2-40B4-BE49-F238E27FC236}">
                <a16:creationId xmlns:a16="http://schemas.microsoft.com/office/drawing/2014/main" id="{337E1A8B-2305-402E-AD9A-8AECAFD8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请在这里输入标题</a:t>
            </a:r>
            <a:br>
              <a:rPr lang="en-US" altLang="zh-CN" dirty="0"/>
            </a:br>
            <a:r>
              <a:rPr lang="zh-CN" altLang="en-US" dirty="0"/>
              <a:t>北京师范大学答辩通用模板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A6101300-EEF1-45FB-BA57-CC048011BB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/>
              <a:t>答辩人：艾雪溪</a:t>
            </a:r>
            <a:endParaRPr lang="zh-CN" altLang="en-US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09A67D21-43C8-4012-8F2A-9842EF3D4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/>
              <a:t>指导老师：艾雪溪</a:t>
            </a:r>
            <a:endParaRPr lang="zh-CN" altLang="en-US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50CE959-EE7F-4D41-B43A-58722B6FE607}"/>
              </a:ext>
            </a:extLst>
          </p:cNvPr>
          <p:cNvGrpSpPr/>
          <p:nvPr/>
        </p:nvGrpSpPr>
        <p:grpSpPr>
          <a:xfrm>
            <a:off x="5183588" y="7789925"/>
            <a:ext cx="7036375" cy="782172"/>
            <a:chOff x="5300215" y="-851680"/>
            <a:chExt cx="7036375" cy="782172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8B011399-8CE1-4AD3-8E87-A54B22ABC21A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EC7D8B9-F824-4FE2-BC21-A4885A9245C8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49F1733-37C8-4C9B-96E4-4306C0964971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speech-bubbles_1692">
              <a:extLst>
                <a:ext uri="{FF2B5EF4-FFF2-40B4-BE49-F238E27FC236}">
                  <a16:creationId xmlns:a16="http://schemas.microsoft.com/office/drawing/2014/main" id="{6B0585F3-3EA3-40F5-A78B-0B1D8FF136C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572DDB4-A504-488A-A921-28C24B3A18EC}"/>
                </a:ext>
              </a:extLst>
            </p:cNvPr>
            <p:cNvSpPr txBox="1"/>
            <p:nvPr/>
          </p:nvSpPr>
          <p:spPr>
            <a:xfrm>
              <a:off x="6101159" y="-740956"/>
              <a:ext cx="5434501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超出幻灯片页面的元素在放映时都不会显示，不用担心哦</a:t>
              </a:r>
              <a:r>
                <a:rPr lang="en-US" altLang="zh-CN" sz="1600" dirty="0"/>
                <a:t>~</a:t>
              </a:r>
              <a:endParaRPr lang="zh-CN" altLang="en-US" sz="1600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96E1A9D-AEF0-4374-88B8-55DDFF8EA579}"/>
              </a:ext>
            </a:extLst>
          </p:cNvPr>
          <p:cNvGrpSpPr/>
          <p:nvPr/>
        </p:nvGrpSpPr>
        <p:grpSpPr>
          <a:xfrm>
            <a:off x="-106802" y="6996950"/>
            <a:ext cx="5159010" cy="782173"/>
            <a:chOff x="7177579" y="-2395609"/>
            <a:chExt cx="5159010" cy="782173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4C76473A-4C28-4983-A766-F135B10A5BBE}"/>
                </a:ext>
              </a:extLst>
            </p:cNvPr>
            <p:cNvSpPr/>
            <p:nvPr/>
          </p:nvSpPr>
          <p:spPr>
            <a:xfrm>
              <a:off x="7177579" y="-2395609"/>
              <a:ext cx="5159010" cy="63679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46FEFE6-CEFE-4D3E-81B5-4559E3F35B3C}"/>
                </a:ext>
              </a:extLst>
            </p:cNvPr>
            <p:cNvSpPr txBox="1"/>
            <p:nvPr/>
          </p:nvSpPr>
          <p:spPr>
            <a:xfrm>
              <a:off x="7214426" y="-2326157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799ACE1-8995-4294-845B-446F680EBF5A}"/>
                </a:ext>
              </a:extLst>
            </p:cNvPr>
            <p:cNvCxnSpPr>
              <a:cxnSpLocks/>
            </p:cNvCxnSpPr>
            <p:nvPr/>
          </p:nvCxnSpPr>
          <p:spPr>
            <a:xfrm>
              <a:off x="7649475" y="-2324355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speech-bubbles_1692">
              <a:extLst>
                <a:ext uri="{FF2B5EF4-FFF2-40B4-BE49-F238E27FC236}">
                  <a16:creationId xmlns:a16="http://schemas.microsoft.com/office/drawing/2014/main" id="{C17D7830-2317-4739-A60E-1E9A02AEBE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4" y="-2224879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CDEFB0D-7A7A-44E5-9246-2D3084A21E3A}"/>
                </a:ext>
              </a:extLst>
            </p:cNvPr>
            <p:cNvSpPr txBox="1"/>
            <p:nvPr/>
          </p:nvSpPr>
          <p:spPr>
            <a:xfrm>
              <a:off x="8242678" y="-2294579"/>
              <a:ext cx="3057248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更改图片后，要将图片置于底层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E10CB37-BD4B-4A91-8425-BF6DD46177E0}"/>
              </a:ext>
            </a:extLst>
          </p:cNvPr>
          <p:cNvGrpSpPr/>
          <p:nvPr/>
        </p:nvGrpSpPr>
        <p:grpSpPr>
          <a:xfrm>
            <a:off x="5186387" y="6970954"/>
            <a:ext cx="7036375" cy="782172"/>
            <a:chOff x="5300215" y="-851680"/>
            <a:chExt cx="7036375" cy="782172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F404DA73-E6A1-45F4-8ED7-21A1E0F00A78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6627EBE-D2AC-4C16-B13E-D7884E3496F7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FF25301-FBDC-47B4-AD16-A42D8459686A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speech-bubbles_1692">
              <a:extLst>
                <a:ext uri="{FF2B5EF4-FFF2-40B4-BE49-F238E27FC236}">
                  <a16:creationId xmlns:a16="http://schemas.microsoft.com/office/drawing/2014/main" id="{BB04CEDC-6977-41AA-A540-9D9B650497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8958445-BA69-46DF-9796-15B12B882A8E}"/>
                </a:ext>
              </a:extLst>
            </p:cNvPr>
            <p:cNvSpPr txBox="1"/>
            <p:nvPr/>
          </p:nvSpPr>
          <p:spPr>
            <a:xfrm>
              <a:off x="6366449" y="-740956"/>
              <a:ext cx="4903907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这里可能会有设计者的一些小提示，请注意查看哦。</a:t>
              </a:r>
            </a:p>
          </p:txBody>
        </p:sp>
      </p:grp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DA7BA34B-3D7D-4DFF-B427-2E7917282E7C}"/>
              </a:ext>
            </a:extLst>
          </p:cNvPr>
          <p:cNvSpPr/>
          <p:nvPr/>
        </p:nvSpPr>
        <p:spPr>
          <a:xfrm>
            <a:off x="0" y="4452230"/>
            <a:ext cx="12192000" cy="2399340"/>
          </a:xfrm>
          <a:custGeom>
            <a:avLst/>
            <a:gdLst>
              <a:gd name="connsiteX0" fmla="*/ 12192000 w 12192000"/>
              <a:gd name="connsiteY0" fmla="*/ 0 h 2647393"/>
              <a:gd name="connsiteX1" fmla="*/ 12192000 w 12192000"/>
              <a:gd name="connsiteY1" fmla="*/ 2647393 h 2647393"/>
              <a:gd name="connsiteX2" fmla="*/ 0 w 12192000"/>
              <a:gd name="connsiteY2" fmla="*/ 2647393 h 2647393"/>
              <a:gd name="connsiteX3" fmla="*/ 0 w 12192000"/>
              <a:gd name="connsiteY3" fmla="*/ 71590 h 2647393"/>
              <a:gd name="connsiteX4" fmla="*/ 84492 w 12192000"/>
              <a:gd name="connsiteY4" fmla="*/ 98143 h 2647393"/>
              <a:gd name="connsiteX5" fmla="*/ 5982105 w 12192000"/>
              <a:gd name="connsiteY5" fmla="*/ 830246 h 2647393"/>
              <a:gd name="connsiteX6" fmla="*/ 11879717 w 12192000"/>
              <a:gd name="connsiteY6" fmla="*/ 98143 h 264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647393">
                <a:moveTo>
                  <a:pt x="12192000" y="0"/>
                </a:moveTo>
                <a:lnTo>
                  <a:pt x="12192000" y="2647393"/>
                </a:lnTo>
                <a:lnTo>
                  <a:pt x="0" y="2647393"/>
                </a:lnTo>
                <a:lnTo>
                  <a:pt x="0" y="71590"/>
                </a:lnTo>
                <a:lnTo>
                  <a:pt x="84492" y="98143"/>
                </a:lnTo>
                <a:cubicBezTo>
                  <a:pt x="1687175" y="555503"/>
                  <a:pt x="3741854" y="830246"/>
                  <a:pt x="5982105" y="830246"/>
                </a:cubicBezTo>
                <a:cubicBezTo>
                  <a:pt x="8222357" y="830246"/>
                  <a:pt x="10277035" y="555503"/>
                  <a:pt x="11879717" y="9814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69000"/>
                </a:schemeClr>
              </a:gs>
              <a:gs pos="0">
                <a:schemeClr val="accent2">
                  <a:alpha val="76000"/>
                </a:schemeClr>
              </a:gs>
            </a:gsLst>
            <a:lin ang="16200000" scaled="1"/>
            <a:tileRect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62DF2ED-E4DC-41A2-9814-EE27084620B6}"/>
              </a:ext>
            </a:extLst>
          </p:cNvPr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890D0C2-D749-43BC-8C7F-4F2C8AF12E33}"/>
              </a:ext>
            </a:extLst>
          </p:cNvPr>
          <p:cNvSpPr/>
          <p:nvPr/>
        </p:nvSpPr>
        <p:spPr>
          <a:xfrm>
            <a:off x="5526992" y="4381508"/>
            <a:ext cx="1138019" cy="3385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j-lt"/>
              </a:rPr>
              <a:t>2020/4/21</a:t>
            </a:r>
            <a:endParaRPr lang="zh-CN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945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27C44E-3FD5-4C65-B3C6-B313072AE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完成度示意图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151FA23-3575-4C0C-953D-A0398F16235C}"/>
              </a:ext>
            </a:extLst>
          </p:cNvPr>
          <p:cNvCxnSpPr>
            <a:cxnSpLocks/>
          </p:cNvCxnSpPr>
          <p:nvPr/>
        </p:nvCxnSpPr>
        <p:spPr>
          <a:xfrm>
            <a:off x="1257299" y="2182091"/>
            <a:ext cx="9694719" cy="0"/>
          </a:xfrm>
          <a:prstGeom prst="line">
            <a:avLst/>
          </a:prstGeom>
          <a:ln w="635000" cap="rnd">
            <a:solidFill>
              <a:schemeClr val="bg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4FCDEE-8D2A-4999-AE01-FFABC0B03DF2}"/>
              </a:ext>
            </a:extLst>
          </p:cNvPr>
          <p:cNvCxnSpPr>
            <a:cxnSpLocks/>
          </p:cNvCxnSpPr>
          <p:nvPr/>
        </p:nvCxnSpPr>
        <p:spPr>
          <a:xfrm>
            <a:off x="1257299" y="2182091"/>
            <a:ext cx="6369400" cy="0"/>
          </a:xfrm>
          <a:prstGeom prst="line">
            <a:avLst/>
          </a:prstGeom>
          <a:ln w="63500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55A3407-FDC9-459A-913A-DF7F0050CBA8}"/>
              </a:ext>
            </a:extLst>
          </p:cNvPr>
          <p:cNvSpPr txBox="1"/>
          <p:nvPr/>
        </p:nvSpPr>
        <p:spPr>
          <a:xfrm>
            <a:off x="8127453" y="1884990"/>
            <a:ext cx="952505" cy="606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+mj-ea"/>
                <a:ea typeface="+mj-ea"/>
              </a:rPr>
              <a:t>65%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00D9724-79B0-4F1E-A4D9-5F34906B3187}"/>
              </a:ext>
            </a:extLst>
          </p:cNvPr>
          <p:cNvGrpSpPr/>
          <p:nvPr/>
        </p:nvGrpSpPr>
        <p:grpSpPr>
          <a:xfrm>
            <a:off x="1257299" y="3689727"/>
            <a:ext cx="2026229" cy="2136953"/>
            <a:chOff x="1257299" y="3658554"/>
            <a:chExt cx="2026229" cy="213695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4678B09-F58F-425F-9011-924BACD7581D}"/>
                </a:ext>
              </a:extLst>
            </p:cNvPr>
            <p:cNvSpPr txBox="1"/>
            <p:nvPr/>
          </p:nvSpPr>
          <p:spPr>
            <a:xfrm>
              <a:off x="1257300" y="4130884"/>
              <a:ext cx="2026228" cy="1664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在这里说明完成的步骤，添加项目进度的说明。在这里说明完成的步骤，添加项目进度的说明。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BFF1DEE-3F60-4246-892E-E4712FE5C119}"/>
                </a:ext>
              </a:extLst>
            </p:cNvPr>
            <p:cNvSpPr txBox="1"/>
            <p:nvPr/>
          </p:nvSpPr>
          <p:spPr>
            <a:xfrm>
              <a:off x="1257299" y="3658554"/>
              <a:ext cx="1980029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浅蓝表示已完成</a:t>
              </a:r>
            </a:p>
          </p:txBody>
        </p:sp>
      </p:grpSp>
      <p:sp>
        <p:nvSpPr>
          <p:cNvPr id="18" name="iconfont-1187-868110">
            <a:extLst>
              <a:ext uri="{FF2B5EF4-FFF2-40B4-BE49-F238E27FC236}">
                <a16:creationId xmlns:a16="http://schemas.microsoft.com/office/drawing/2014/main" id="{007A4327-18DF-4290-90FD-89831307638B}"/>
              </a:ext>
            </a:extLst>
          </p:cNvPr>
          <p:cNvSpPr>
            <a:spLocks noChangeAspect="1"/>
          </p:cNvSpPr>
          <p:nvPr/>
        </p:nvSpPr>
        <p:spPr bwMode="auto">
          <a:xfrm>
            <a:off x="1388493" y="3048868"/>
            <a:ext cx="609685" cy="587960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" name="iconfont-1191-801543">
            <a:extLst>
              <a:ext uri="{FF2B5EF4-FFF2-40B4-BE49-F238E27FC236}">
                <a16:creationId xmlns:a16="http://schemas.microsoft.com/office/drawing/2014/main" id="{ECB59315-D672-486C-914C-655857CB28E9}"/>
              </a:ext>
            </a:extLst>
          </p:cNvPr>
          <p:cNvSpPr>
            <a:spLocks noChangeAspect="1"/>
          </p:cNvSpPr>
          <p:nvPr/>
        </p:nvSpPr>
        <p:spPr bwMode="auto">
          <a:xfrm>
            <a:off x="5289686" y="3048868"/>
            <a:ext cx="609525" cy="609685"/>
          </a:xfrm>
          <a:custGeom>
            <a:avLst/>
            <a:gdLst>
              <a:gd name="T0" fmla="*/ 7651 w 7964"/>
              <a:gd name="T1" fmla="*/ 2432 h 7964"/>
              <a:gd name="T2" fmla="*/ 6798 w 7964"/>
              <a:gd name="T3" fmla="*/ 1166 h 7964"/>
              <a:gd name="T4" fmla="*/ 5532 w 7964"/>
              <a:gd name="T5" fmla="*/ 313 h 7964"/>
              <a:gd name="T6" fmla="*/ 3982 w 7964"/>
              <a:gd name="T7" fmla="*/ 0 h 7964"/>
              <a:gd name="T8" fmla="*/ 2432 w 7964"/>
              <a:gd name="T9" fmla="*/ 313 h 7964"/>
              <a:gd name="T10" fmla="*/ 1166 w 7964"/>
              <a:gd name="T11" fmla="*/ 1166 h 7964"/>
              <a:gd name="T12" fmla="*/ 313 w 7964"/>
              <a:gd name="T13" fmla="*/ 2432 h 7964"/>
              <a:gd name="T14" fmla="*/ 0 w 7964"/>
              <a:gd name="T15" fmla="*/ 3982 h 7964"/>
              <a:gd name="T16" fmla="*/ 313 w 7964"/>
              <a:gd name="T17" fmla="*/ 5532 h 7964"/>
              <a:gd name="T18" fmla="*/ 1166 w 7964"/>
              <a:gd name="T19" fmla="*/ 6798 h 7964"/>
              <a:gd name="T20" fmla="*/ 2432 w 7964"/>
              <a:gd name="T21" fmla="*/ 7651 h 7964"/>
              <a:gd name="T22" fmla="*/ 3982 w 7964"/>
              <a:gd name="T23" fmla="*/ 7964 h 7964"/>
              <a:gd name="T24" fmla="*/ 5532 w 7964"/>
              <a:gd name="T25" fmla="*/ 7651 h 7964"/>
              <a:gd name="T26" fmla="*/ 6798 w 7964"/>
              <a:gd name="T27" fmla="*/ 6798 h 7964"/>
              <a:gd name="T28" fmla="*/ 7651 w 7964"/>
              <a:gd name="T29" fmla="*/ 5532 h 7964"/>
              <a:gd name="T30" fmla="*/ 7964 w 7964"/>
              <a:gd name="T31" fmla="*/ 3982 h 7964"/>
              <a:gd name="T32" fmla="*/ 7651 w 7964"/>
              <a:gd name="T33" fmla="*/ 2432 h 7964"/>
              <a:gd name="T34" fmla="*/ 2637 w 7964"/>
              <a:gd name="T35" fmla="*/ 5323 h 7964"/>
              <a:gd name="T36" fmla="*/ 2926 w 7964"/>
              <a:gd name="T37" fmla="*/ 4585 h 7964"/>
              <a:gd name="T38" fmla="*/ 3506 w 7964"/>
              <a:gd name="T39" fmla="*/ 5109 h 7964"/>
              <a:gd name="T40" fmla="*/ 2637 w 7964"/>
              <a:gd name="T41" fmla="*/ 5323 h 7964"/>
              <a:gd name="T42" fmla="*/ 3674 w 7964"/>
              <a:gd name="T43" fmla="*/ 4918 h 7964"/>
              <a:gd name="T44" fmla="*/ 3080 w 7964"/>
              <a:gd name="T45" fmla="*/ 4394 h 7964"/>
              <a:gd name="T46" fmla="*/ 4399 w 7964"/>
              <a:gd name="T47" fmla="*/ 3020 h 7964"/>
              <a:gd name="T48" fmla="*/ 4990 w 7964"/>
              <a:gd name="T49" fmla="*/ 3547 h 7964"/>
              <a:gd name="T50" fmla="*/ 3674 w 7964"/>
              <a:gd name="T51" fmla="*/ 4918 h 7964"/>
              <a:gd name="T52" fmla="*/ 5326 w 7964"/>
              <a:gd name="T53" fmla="*/ 3195 h 7964"/>
              <a:gd name="T54" fmla="*/ 5171 w 7964"/>
              <a:gd name="T55" fmla="*/ 3388 h 7964"/>
              <a:gd name="T56" fmla="*/ 4587 w 7964"/>
              <a:gd name="T57" fmla="*/ 2871 h 7964"/>
              <a:gd name="T58" fmla="*/ 5051 w 7964"/>
              <a:gd name="T59" fmla="*/ 2753 h 7964"/>
              <a:gd name="T60" fmla="*/ 5326 w 7964"/>
              <a:gd name="T61" fmla="*/ 3083 h 7964"/>
              <a:gd name="T62" fmla="*/ 5326 w 7964"/>
              <a:gd name="T63" fmla="*/ 3195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64" h="7964"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2637" y="5323"/>
                </a:moveTo>
                <a:cubicBezTo>
                  <a:pt x="2743" y="5053"/>
                  <a:pt x="2838" y="4809"/>
                  <a:pt x="2926" y="4585"/>
                </a:cubicBezTo>
                <a:cubicBezTo>
                  <a:pt x="3113" y="4753"/>
                  <a:pt x="3297" y="4920"/>
                  <a:pt x="3506" y="5109"/>
                </a:cubicBezTo>
                <a:cubicBezTo>
                  <a:pt x="3204" y="5184"/>
                  <a:pt x="2934" y="5250"/>
                  <a:pt x="2637" y="5323"/>
                </a:cubicBezTo>
                <a:close/>
                <a:moveTo>
                  <a:pt x="3674" y="4918"/>
                </a:moveTo>
                <a:cubicBezTo>
                  <a:pt x="3472" y="4740"/>
                  <a:pt x="3278" y="4569"/>
                  <a:pt x="3080" y="4394"/>
                </a:cubicBezTo>
                <a:cubicBezTo>
                  <a:pt x="3535" y="3921"/>
                  <a:pt x="3979" y="3458"/>
                  <a:pt x="4399" y="3020"/>
                </a:cubicBezTo>
                <a:cubicBezTo>
                  <a:pt x="4598" y="3198"/>
                  <a:pt x="4788" y="3367"/>
                  <a:pt x="4990" y="3547"/>
                </a:cubicBezTo>
                <a:cubicBezTo>
                  <a:pt x="4530" y="4027"/>
                  <a:pt x="4083" y="4492"/>
                  <a:pt x="3674" y="4918"/>
                </a:cubicBezTo>
                <a:close/>
                <a:moveTo>
                  <a:pt x="5326" y="3195"/>
                </a:moveTo>
                <a:cubicBezTo>
                  <a:pt x="5269" y="3267"/>
                  <a:pt x="5211" y="3338"/>
                  <a:pt x="5171" y="3388"/>
                </a:cubicBezTo>
                <a:cubicBezTo>
                  <a:pt x="4969" y="3209"/>
                  <a:pt x="4775" y="3037"/>
                  <a:pt x="4587" y="2871"/>
                </a:cubicBezTo>
                <a:cubicBezTo>
                  <a:pt x="4712" y="2609"/>
                  <a:pt x="4862" y="2573"/>
                  <a:pt x="5051" y="2753"/>
                </a:cubicBezTo>
                <a:cubicBezTo>
                  <a:pt x="5154" y="2852"/>
                  <a:pt x="5235" y="2972"/>
                  <a:pt x="5326" y="3083"/>
                </a:cubicBezTo>
                <a:cubicBezTo>
                  <a:pt x="5326" y="3121"/>
                  <a:pt x="5326" y="3158"/>
                  <a:pt x="5326" y="31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0" name="iconfont-1187-868487">
            <a:extLst>
              <a:ext uri="{FF2B5EF4-FFF2-40B4-BE49-F238E27FC236}">
                <a16:creationId xmlns:a16="http://schemas.microsoft.com/office/drawing/2014/main" id="{93367A11-0460-44FF-B213-6978595749A4}"/>
              </a:ext>
            </a:extLst>
          </p:cNvPr>
          <p:cNvSpPr>
            <a:spLocks noChangeAspect="1"/>
          </p:cNvSpPr>
          <p:nvPr/>
        </p:nvSpPr>
        <p:spPr bwMode="auto">
          <a:xfrm>
            <a:off x="9145385" y="3048868"/>
            <a:ext cx="609685" cy="542119"/>
          </a:xfrm>
          <a:custGeom>
            <a:avLst/>
            <a:gdLst>
              <a:gd name="T0" fmla="*/ 9594 w 12802"/>
              <a:gd name="T1" fmla="*/ 6548 h 11382"/>
              <a:gd name="T2" fmla="*/ 12802 w 12802"/>
              <a:gd name="T3" fmla="*/ 4139 h 11382"/>
              <a:gd name="T4" fmla="*/ 8193 w 12802"/>
              <a:gd name="T5" fmla="*/ 4139 h 11382"/>
              <a:gd name="T6" fmla="*/ 6401 w 12802"/>
              <a:gd name="T7" fmla="*/ 0 h 11382"/>
              <a:gd name="T8" fmla="*/ 4811 w 12802"/>
              <a:gd name="T9" fmla="*/ 3672 h 11382"/>
              <a:gd name="T10" fmla="*/ 4814 w 12802"/>
              <a:gd name="T11" fmla="*/ 3672 h 11382"/>
              <a:gd name="T12" fmla="*/ 3882 w 12802"/>
              <a:gd name="T13" fmla="*/ 7054 h 11382"/>
              <a:gd name="T14" fmla="*/ 3887 w 12802"/>
              <a:gd name="T15" fmla="*/ 7057 h 11382"/>
              <a:gd name="T16" fmla="*/ 3848 w 12802"/>
              <a:gd name="T17" fmla="*/ 7179 h 11382"/>
              <a:gd name="T18" fmla="*/ 3810 w 12802"/>
              <a:gd name="T19" fmla="*/ 7315 h 11382"/>
              <a:gd name="T20" fmla="*/ 3805 w 12802"/>
              <a:gd name="T21" fmla="*/ 7313 h 11382"/>
              <a:gd name="T22" fmla="*/ 2515 w 12802"/>
              <a:gd name="T23" fmla="*/ 11382 h 11382"/>
              <a:gd name="T24" fmla="*/ 5676 w 12802"/>
              <a:gd name="T25" fmla="*/ 9346 h 11382"/>
              <a:gd name="T26" fmla="*/ 9594 w 12802"/>
              <a:gd name="T27" fmla="*/ 6548 h 11382"/>
              <a:gd name="T28" fmla="*/ 4196 w 12802"/>
              <a:gd name="T29" fmla="*/ 4139 h 11382"/>
              <a:gd name="T30" fmla="*/ 0 w 12802"/>
              <a:gd name="T31" fmla="*/ 4139 h 11382"/>
              <a:gd name="T32" fmla="*/ 3461 w 12802"/>
              <a:gd name="T33" fmla="*/ 6738 h 11382"/>
              <a:gd name="T34" fmla="*/ 4196 w 12802"/>
              <a:gd name="T35" fmla="*/ 4139 h 11382"/>
              <a:gd name="T36" fmla="*/ 6755 w 12802"/>
              <a:gd name="T37" fmla="*/ 9120 h 11382"/>
              <a:gd name="T38" fmla="*/ 10059 w 12802"/>
              <a:gd name="T39" fmla="*/ 11382 h 11382"/>
              <a:gd name="T40" fmla="*/ 9039 w 12802"/>
              <a:gd name="T41" fmla="*/ 7523 h 11382"/>
              <a:gd name="T42" fmla="*/ 6755 w 12802"/>
              <a:gd name="T43" fmla="*/ 9120 h 11382"/>
              <a:gd name="T44" fmla="*/ 6755 w 12802"/>
              <a:gd name="T45" fmla="*/ 9120 h 11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02" h="11382">
                <a:moveTo>
                  <a:pt x="9594" y="6548"/>
                </a:moveTo>
                <a:lnTo>
                  <a:pt x="12802" y="4139"/>
                </a:lnTo>
                <a:lnTo>
                  <a:pt x="8193" y="4139"/>
                </a:lnTo>
                <a:lnTo>
                  <a:pt x="6401" y="0"/>
                </a:lnTo>
                <a:lnTo>
                  <a:pt x="4811" y="3672"/>
                </a:lnTo>
                <a:lnTo>
                  <a:pt x="4814" y="3672"/>
                </a:lnTo>
                <a:lnTo>
                  <a:pt x="3882" y="7054"/>
                </a:lnTo>
                <a:lnTo>
                  <a:pt x="3887" y="7057"/>
                </a:lnTo>
                <a:lnTo>
                  <a:pt x="3848" y="7179"/>
                </a:lnTo>
                <a:lnTo>
                  <a:pt x="3810" y="7315"/>
                </a:lnTo>
                <a:lnTo>
                  <a:pt x="3805" y="7313"/>
                </a:lnTo>
                <a:lnTo>
                  <a:pt x="2515" y="11382"/>
                </a:lnTo>
                <a:lnTo>
                  <a:pt x="5676" y="9346"/>
                </a:lnTo>
                <a:lnTo>
                  <a:pt x="9594" y="6548"/>
                </a:lnTo>
                <a:close/>
                <a:moveTo>
                  <a:pt x="4196" y="4139"/>
                </a:moveTo>
                <a:lnTo>
                  <a:pt x="0" y="4139"/>
                </a:lnTo>
                <a:lnTo>
                  <a:pt x="3461" y="6738"/>
                </a:lnTo>
                <a:lnTo>
                  <a:pt x="4196" y="4139"/>
                </a:lnTo>
                <a:close/>
                <a:moveTo>
                  <a:pt x="6755" y="9120"/>
                </a:moveTo>
                <a:lnTo>
                  <a:pt x="10059" y="11382"/>
                </a:lnTo>
                <a:lnTo>
                  <a:pt x="9039" y="7523"/>
                </a:lnTo>
                <a:lnTo>
                  <a:pt x="6755" y="9120"/>
                </a:lnTo>
                <a:close/>
                <a:moveTo>
                  <a:pt x="6755" y="9120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637520F-1E38-4FCE-B5A9-CCF234DA5163}"/>
              </a:ext>
            </a:extLst>
          </p:cNvPr>
          <p:cNvGrpSpPr/>
          <p:nvPr/>
        </p:nvGrpSpPr>
        <p:grpSpPr>
          <a:xfrm>
            <a:off x="5168629" y="3689726"/>
            <a:ext cx="2026229" cy="2136953"/>
            <a:chOff x="1257299" y="3658554"/>
            <a:chExt cx="2026229" cy="2136953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CAD2552-C6E6-4FD5-A0B7-B15076D98DD9}"/>
                </a:ext>
              </a:extLst>
            </p:cNvPr>
            <p:cNvSpPr txBox="1"/>
            <p:nvPr/>
          </p:nvSpPr>
          <p:spPr>
            <a:xfrm>
              <a:off x="1257300" y="4130884"/>
              <a:ext cx="2026228" cy="1664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在这里说明完成的步骤，添加项目进度的说明。在这里说明完成的步骤，添加项目进度的说明。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BCD61D7-398D-4339-A1F3-635D729E30B3}"/>
                </a:ext>
              </a:extLst>
            </p:cNvPr>
            <p:cNvSpPr txBox="1"/>
            <p:nvPr/>
          </p:nvSpPr>
          <p:spPr>
            <a:xfrm>
              <a:off x="1257299" y="3658554"/>
              <a:ext cx="1723549" cy="4589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红色表示强调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1F1075B-448C-4D3A-9020-08EE573926A7}"/>
              </a:ext>
            </a:extLst>
          </p:cNvPr>
          <p:cNvGrpSpPr/>
          <p:nvPr/>
        </p:nvGrpSpPr>
        <p:grpSpPr>
          <a:xfrm>
            <a:off x="9079958" y="3689726"/>
            <a:ext cx="2026229" cy="2136953"/>
            <a:chOff x="1257299" y="3658554"/>
            <a:chExt cx="2026229" cy="213695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111EEE0-7332-4860-8AF1-2853B24C1BCC}"/>
                </a:ext>
              </a:extLst>
            </p:cNvPr>
            <p:cNvSpPr txBox="1"/>
            <p:nvPr/>
          </p:nvSpPr>
          <p:spPr>
            <a:xfrm>
              <a:off x="1257300" y="4130884"/>
              <a:ext cx="2026228" cy="1664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在这里说明完成的步骤，添加项目进度的说明。在这里说明完成的步骤，添加项目进度的说明。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40BA5EB-5A4A-40CD-A3BB-EE70F5E3E9A1}"/>
                </a:ext>
              </a:extLst>
            </p:cNvPr>
            <p:cNvSpPr txBox="1"/>
            <p:nvPr/>
          </p:nvSpPr>
          <p:spPr>
            <a:xfrm>
              <a:off x="1257299" y="3658554"/>
              <a:ext cx="1980029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latin typeface="+mj-ea"/>
                  <a:ea typeface="+mj-ea"/>
                </a:rPr>
                <a:t>深蓝表示未完成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29EA8D-C134-433E-AE15-7FFC6F10A577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B619DE23-7342-4200-8EB7-87E5B9D430E8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F5D9CE1-AC9F-4FE6-9C82-08FC510D05DF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568585D-A09B-4742-9D0D-DDA81CC2DC4C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peech-bubbles_1692">
              <a:extLst>
                <a:ext uri="{FF2B5EF4-FFF2-40B4-BE49-F238E27FC236}">
                  <a16:creationId xmlns:a16="http://schemas.microsoft.com/office/drawing/2014/main" id="{D4752513-BC4D-4DB3-B853-F67E2AC431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3D0EB20-8CE9-47D5-B287-3E73208D7EFD}"/>
                </a:ext>
              </a:extLst>
            </p:cNvPr>
            <p:cNvSpPr txBox="1"/>
            <p:nvPr/>
          </p:nvSpPr>
          <p:spPr>
            <a:xfrm>
              <a:off x="6065500" y="-740956"/>
              <a:ext cx="5505848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可以按住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shift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平行拖动进度条设置完成进度，再修改比例数字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318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9C0AA0-CF1B-44F1-8091-3D4C9E79E1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多项目进度图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16B25C6-0025-4AD6-AAAA-DB63392B3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448859"/>
              </p:ext>
            </p:extLst>
          </p:nvPr>
        </p:nvGraphicFramePr>
        <p:xfrm>
          <a:off x="695331" y="1395024"/>
          <a:ext cx="10801344" cy="3059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168">
                  <a:extLst>
                    <a:ext uri="{9D8B030D-6E8A-4147-A177-3AD203B41FA5}">
                      <a16:colId xmlns:a16="http://schemas.microsoft.com/office/drawing/2014/main" val="3155332197"/>
                    </a:ext>
                  </a:extLst>
                </a:gridCol>
                <a:gridCol w="1350168">
                  <a:extLst>
                    <a:ext uri="{9D8B030D-6E8A-4147-A177-3AD203B41FA5}">
                      <a16:colId xmlns:a16="http://schemas.microsoft.com/office/drawing/2014/main" val="116286878"/>
                    </a:ext>
                  </a:extLst>
                </a:gridCol>
                <a:gridCol w="1350168">
                  <a:extLst>
                    <a:ext uri="{9D8B030D-6E8A-4147-A177-3AD203B41FA5}">
                      <a16:colId xmlns:a16="http://schemas.microsoft.com/office/drawing/2014/main" val="4101372416"/>
                    </a:ext>
                  </a:extLst>
                </a:gridCol>
                <a:gridCol w="1350168">
                  <a:extLst>
                    <a:ext uri="{9D8B030D-6E8A-4147-A177-3AD203B41FA5}">
                      <a16:colId xmlns:a16="http://schemas.microsoft.com/office/drawing/2014/main" val="947221744"/>
                    </a:ext>
                  </a:extLst>
                </a:gridCol>
                <a:gridCol w="1350168">
                  <a:extLst>
                    <a:ext uri="{9D8B030D-6E8A-4147-A177-3AD203B41FA5}">
                      <a16:colId xmlns:a16="http://schemas.microsoft.com/office/drawing/2014/main" val="2128292814"/>
                    </a:ext>
                  </a:extLst>
                </a:gridCol>
                <a:gridCol w="1350168">
                  <a:extLst>
                    <a:ext uri="{9D8B030D-6E8A-4147-A177-3AD203B41FA5}">
                      <a16:colId xmlns:a16="http://schemas.microsoft.com/office/drawing/2014/main" val="476739611"/>
                    </a:ext>
                  </a:extLst>
                </a:gridCol>
                <a:gridCol w="1350168">
                  <a:extLst>
                    <a:ext uri="{9D8B030D-6E8A-4147-A177-3AD203B41FA5}">
                      <a16:colId xmlns:a16="http://schemas.microsoft.com/office/drawing/2014/main" val="2907019694"/>
                    </a:ext>
                  </a:extLst>
                </a:gridCol>
                <a:gridCol w="1350168">
                  <a:extLst>
                    <a:ext uri="{9D8B030D-6E8A-4147-A177-3AD203B41FA5}">
                      <a16:colId xmlns:a16="http://schemas.microsoft.com/office/drawing/2014/main" val="3884198578"/>
                    </a:ext>
                  </a:extLst>
                </a:gridCol>
              </a:tblGrid>
              <a:tr h="50997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  <a:ea typeface="+mj-ea"/>
                        </a:rPr>
                        <a:t>1</a:t>
                      </a:r>
                      <a:r>
                        <a:rPr lang="zh-CN" altLang="en-US" dirty="0">
                          <a:latin typeface="+mj-lt"/>
                          <a:ea typeface="+mj-ea"/>
                        </a:rPr>
                        <a:t>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  <a:ea typeface="+mj-ea"/>
                        </a:rPr>
                        <a:t>2</a:t>
                      </a:r>
                      <a:r>
                        <a:rPr lang="zh-CN" altLang="en-US" dirty="0">
                          <a:latin typeface="+mj-lt"/>
                          <a:ea typeface="+mj-ea"/>
                        </a:rPr>
                        <a:t>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  <a:ea typeface="+mj-ea"/>
                        </a:rPr>
                        <a:t>3</a:t>
                      </a:r>
                      <a:r>
                        <a:rPr lang="zh-CN" altLang="en-US" dirty="0">
                          <a:latin typeface="+mj-lt"/>
                          <a:ea typeface="+mj-ea"/>
                        </a:rPr>
                        <a:t>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  <a:ea typeface="+mj-ea"/>
                        </a:rPr>
                        <a:t>4</a:t>
                      </a:r>
                      <a:r>
                        <a:rPr lang="zh-CN" altLang="en-US" dirty="0">
                          <a:latin typeface="+mj-lt"/>
                          <a:ea typeface="+mj-ea"/>
                        </a:rPr>
                        <a:t>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  <a:ea typeface="+mj-ea"/>
                        </a:rPr>
                        <a:t>5</a:t>
                      </a:r>
                      <a:r>
                        <a:rPr lang="zh-CN" altLang="en-US" dirty="0">
                          <a:latin typeface="+mj-lt"/>
                          <a:ea typeface="+mj-ea"/>
                        </a:rPr>
                        <a:t>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  <a:ea typeface="+mj-ea"/>
                        </a:rPr>
                        <a:t>6</a:t>
                      </a:r>
                      <a:r>
                        <a:rPr lang="zh-CN" altLang="en-US" dirty="0">
                          <a:latin typeface="+mj-lt"/>
                          <a:ea typeface="+mj-ea"/>
                        </a:rPr>
                        <a:t>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j-lt"/>
                          <a:ea typeface="+mj-ea"/>
                        </a:rPr>
                        <a:t>7</a:t>
                      </a:r>
                      <a:r>
                        <a:rPr lang="zh-CN" altLang="en-US" dirty="0">
                          <a:latin typeface="+mj-lt"/>
                          <a:ea typeface="+mj-ea"/>
                        </a:rPr>
                        <a:t>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09969"/>
                  </a:ext>
                </a:extLst>
              </a:tr>
              <a:tr h="5099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  <a:ea typeface="+mj-ea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037660"/>
                  </a:ext>
                </a:extLst>
              </a:tr>
              <a:tr h="5099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2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  <a:ea typeface="+mj-ea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817724"/>
                  </a:ext>
                </a:extLst>
              </a:tr>
              <a:tr h="5099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3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  <a:ea typeface="+mj-ea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3591"/>
                  </a:ext>
                </a:extLst>
              </a:tr>
              <a:tr h="5099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4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  <a:ea typeface="+mj-ea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197545"/>
                  </a:ext>
                </a:extLst>
              </a:tr>
              <a:tr h="5099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+mj-ea"/>
                        </a:rPr>
                        <a:t>5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  <a:ea typeface="+mj-ea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564176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FE3ECC-7434-40C2-9C7F-299E44ABE94D}"/>
              </a:ext>
            </a:extLst>
          </p:cNvPr>
          <p:cNvCxnSpPr>
            <a:cxnSpLocks/>
          </p:cNvCxnSpPr>
          <p:nvPr/>
        </p:nvCxnSpPr>
        <p:spPr>
          <a:xfrm>
            <a:off x="2057400" y="2164660"/>
            <a:ext cx="265176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88FD08-272B-4C3B-AF11-DD07BD3D13A8}"/>
              </a:ext>
            </a:extLst>
          </p:cNvPr>
          <p:cNvCxnSpPr>
            <a:cxnSpLocks/>
          </p:cNvCxnSpPr>
          <p:nvPr/>
        </p:nvCxnSpPr>
        <p:spPr>
          <a:xfrm>
            <a:off x="3535680" y="2675200"/>
            <a:ext cx="2560320" cy="0"/>
          </a:xfrm>
          <a:prstGeom prst="line">
            <a:avLst/>
          </a:prstGeom>
          <a:ln w="190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0973255-AE96-40D7-8816-41949FFCA376}"/>
              </a:ext>
            </a:extLst>
          </p:cNvPr>
          <p:cNvCxnSpPr>
            <a:cxnSpLocks/>
          </p:cNvCxnSpPr>
          <p:nvPr/>
        </p:nvCxnSpPr>
        <p:spPr>
          <a:xfrm>
            <a:off x="6096000" y="3185740"/>
            <a:ext cx="2712720" cy="0"/>
          </a:xfrm>
          <a:prstGeom prst="line">
            <a:avLst/>
          </a:prstGeom>
          <a:ln w="190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509B0BA-644B-4990-8840-AC05EF8CF21A}"/>
              </a:ext>
            </a:extLst>
          </p:cNvPr>
          <p:cNvCxnSpPr>
            <a:cxnSpLocks/>
          </p:cNvCxnSpPr>
          <p:nvPr/>
        </p:nvCxnSpPr>
        <p:spPr>
          <a:xfrm>
            <a:off x="7452360" y="3696280"/>
            <a:ext cx="22860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E800C98-C735-413F-A450-C737B3E383E2}"/>
              </a:ext>
            </a:extLst>
          </p:cNvPr>
          <p:cNvCxnSpPr>
            <a:cxnSpLocks/>
          </p:cNvCxnSpPr>
          <p:nvPr/>
        </p:nvCxnSpPr>
        <p:spPr>
          <a:xfrm>
            <a:off x="8930640" y="4206820"/>
            <a:ext cx="24384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1598124-F035-4D02-9C42-A3729CB30C95}"/>
              </a:ext>
            </a:extLst>
          </p:cNvPr>
          <p:cNvSpPr txBox="1"/>
          <p:nvPr/>
        </p:nvSpPr>
        <p:spPr>
          <a:xfrm>
            <a:off x="1371603" y="4792455"/>
            <a:ext cx="10125072" cy="134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在这里说明完成的步骤，添加项目进度的说明。在这里说明完成的步骤，添加项目进度的说明。在这里说明完成的步骤，添加项目进度的说明。在这里说明完成的步骤，添加项目进度的说明。在这里说明完成的步骤，添加项目进度的说明。在这里说明完成的步骤，添加项目进度的说明。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314154C-58F5-4380-9BE1-92FDD320964B}"/>
              </a:ext>
            </a:extLst>
          </p:cNvPr>
          <p:cNvCxnSpPr>
            <a:cxnSpLocks/>
          </p:cNvCxnSpPr>
          <p:nvPr/>
        </p:nvCxnSpPr>
        <p:spPr>
          <a:xfrm>
            <a:off x="1076331" y="4876800"/>
            <a:ext cx="0" cy="86868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295E139-1415-40AF-942C-D8800AD93C7B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3661A094-AF7D-459B-BAEE-50B48C4C393E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171CC8-4D32-47C0-B2CD-C123BF2CD3C8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48807AC-09C2-4031-A7FD-D85BC99FA1A3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peech-bubbles_1692">
              <a:extLst>
                <a:ext uri="{FF2B5EF4-FFF2-40B4-BE49-F238E27FC236}">
                  <a16:creationId xmlns:a16="http://schemas.microsoft.com/office/drawing/2014/main" id="{BB68A6D4-9487-406C-8A61-DD463B8AA4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CA6E99B-6988-405A-838F-4D7C2CCD00C8}"/>
                </a:ext>
              </a:extLst>
            </p:cNvPr>
            <p:cNvSpPr txBox="1"/>
            <p:nvPr/>
          </p:nvSpPr>
          <p:spPr>
            <a:xfrm>
              <a:off x="5868276" y="-740956"/>
              <a:ext cx="5900313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按住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shift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平行拖动线条设置完成进度，月份可以在表格布局中添加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90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645E25-32A9-4D5F-BE35-4314B4C55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折线图和说明文字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F4F289EE-EA9F-46F5-9E21-659631C08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01723"/>
              </p:ext>
            </p:extLst>
          </p:nvPr>
        </p:nvGraphicFramePr>
        <p:xfrm>
          <a:off x="608733" y="1548245"/>
          <a:ext cx="5487267" cy="4377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D6EC86D-69C6-46BF-A86E-91A32330CC99}"/>
              </a:ext>
            </a:extLst>
          </p:cNvPr>
          <p:cNvSpPr txBox="1"/>
          <p:nvPr/>
        </p:nvSpPr>
        <p:spPr>
          <a:xfrm>
            <a:off x="6265719" y="2172137"/>
            <a:ext cx="4264797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简要地输入一些说明文字，要先归纳概括，不要复制粘贴一大段文字哦。可以根据情况调整结论个数。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E1CE59-F881-41EC-ADEC-792832485EDB}"/>
              </a:ext>
            </a:extLst>
          </p:cNvPr>
          <p:cNvSpPr txBox="1"/>
          <p:nvPr/>
        </p:nvSpPr>
        <p:spPr>
          <a:xfrm>
            <a:off x="6265719" y="4110261"/>
            <a:ext cx="4264797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简要地输入一些说明文字，要先归纳概括，不要复制粘贴一大段文字哦。可以根据情况调整结论个数。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95732E7-8A31-4136-B180-F0CCD0FF7FFD}"/>
              </a:ext>
            </a:extLst>
          </p:cNvPr>
          <p:cNvGrpSpPr/>
          <p:nvPr/>
        </p:nvGrpSpPr>
        <p:grpSpPr>
          <a:xfrm>
            <a:off x="5501640" y="-782172"/>
            <a:ext cx="6834949" cy="782172"/>
            <a:chOff x="5300215" y="-851680"/>
            <a:chExt cx="7036375" cy="782172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1CF5D3E7-3F6D-47A9-B97F-EF97406B4AA3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CA9EC24-B4CB-4404-A754-ED2AD8CDDED4}"/>
                </a:ext>
              </a:extLst>
            </p:cNvPr>
            <p:cNvSpPr txBox="1"/>
            <p:nvPr/>
          </p:nvSpPr>
          <p:spPr>
            <a:xfrm>
              <a:off x="5317897" y="-782229"/>
              <a:ext cx="478439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0D2ADB12-C14D-4004-B7A5-9BE8F948C493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speech-bubbles_1692">
              <a:extLst>
                <a:ext uri="{FF2B5EF4-FFF2-40B4-BE49-F238E27FC236}">
                  <a16:creationId xmlns:a16="http://schemas.microsoft.com/office/drawing/2014/main" id="{C25DEA29-E780-4AD7-A9EA-F8EB7AFB00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9FC2822-DA33-4FF4-B0C3-F337FB656964}"/>
                </a:ext>
              </a:extLst>
            </p:cNvPr>
            <p:cNvSpPr txBox="1"/>
            <p:nvPr/>
          </p:nvSpPr>
          <p:spPr>
            <a:xfrm>
              <a:off x="7086330" y="-740956"/>
              <a:ext cx="3464191" cy="386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更改数据：右键点击图表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编辑数据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3537615-8E58-49DC-B65B-1F31FC6398B7}"/>
              </a:ext>
            </a:extLst>
          </p:cNvPr>
          <p:cNvGrpSpPr/>
          <p:nvPr/>
        </p:nvGrpSpPr>
        <p:grpSpPr>
          <a:xfrm>
            <a:off x="6186116" y="1629780"/>
            <a:ext cx="2212001" cy="482698"/>
            <a:chOff x="8318515" y="1433945"/>
            <a:chExt cx="2212001" cy="48269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BB7A1C-E2FC-414A-A7C9-55C880D2149E}"/>
                </a:ext>
              </a:extLst>
            </p:cNvPr>
            <p:cNvSpPr/>
            <p:nvPr/>
          </p:nvSpPr>
          <p:spPr>
            <a:xfrm>
              <a:off x="8447809" y="1433945"/>
              <a:ext cx="2082707" cy="482698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输入一个结论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DA2AFF7-4E57-4D58-9A32-7F8E629232C5}"/>
                </a:ext>
              </a:extLst>
            </p:cNvPr>
            <p:cNvCxnSpPr>
              <a:cxnSpLocks/>
            </p:cNvCxnSpPr>
            <p:nvPr/>
          </p:nvCxnSpPr>
          <p:spPr>
            <a:xfrm>
              <a:off x="8447809" y="1903135"/>
              <a:ext cx="208270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E8DD6226-E427-4BA4-9143-86CD29CC95D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19083003">
              <a:off x="8318515" y="1436714"/>
              <a:ext cx="508660" cy="191826"/>
            </a:xfrm>
            <a:custGeom>
              <a:avLst/>
              <a:gdLst>
                <a:gd name="connsiteX0" fmla="*/ 295241 w 508660"/>
                <a:gd name="connsiteY0" fmla="*/ 0 h 191826"/>
                <a:gd name="connsiteX1" fmla="*/ 508660 w 508660"/>
                <a:gd name="connsiteY1" fmla="*/ 191826 h 191826"/>
                <a:gd name="connsiteX2" fmla="*/ 0 w 508660"/>
                <a:gd name="connsiteY2" fmla="*/ 191826 h 191826"/>
                <a:gd name="connsiteX3" fmla="*/ 172418 w 508660"/>
                <a:gd name="connsiteY3" fmla="*/ 0 h 1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660" h="191826">
                  <a:moveTo>
                    <a:pt x="295241" y="0"/>
                  </a:moveTo>
                  <a:lnTo>
                    <a:pt x="508660" y="191826"/>
                  </a:lnTo>
                  <a:lnTo>
                    <a:pt x="0" y="191826"/>
                  </a:lnTo>
                  <a:lnTo>
                    <a:pt x="172418" y="0"/>
                  </a:lnTo>
                  <a:close/>
                </a:path>
              </a:pathLst>
            </a:cu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sx="95000" sy="95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24B70F6-C3AC-4C8C-88FF-748C8F4AFCB5}"/>
              </a:ext>
            </a:extLst>
          </p:cNvPr>
          <p:cNvGrpSpPr/>
          <p:nvPr/>
        </p:nvGrpSpPr>
        <p:grpSpPr>
          <a:xfrm>
            <a:off x="6186116" y="3617172"/>
            <a:ext cx="2212001" cy="482698"/>
            <a:chOff x="8318515" y="1433945"/>
            <a:chExt cx="2212001" cy="48269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58A1167-50BA-4E70-9F3F-AD0E4BE5010A}"/>
                </a:ext>
              </a:extLst>
            </p:cNvPr>
            <p:cNvSpPr/>
            <p:nvPr/>
          </p:nvSpPr>
          <p:spPr>
            <a:xfrm>
              <a:off x="8447809" y="1433945"/>
              <a:ext cx="2082707" cy="482698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输入一个结论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7482D40-4618-485B-A254-4E91E4D2CDF7}"/>
                </a:ext>
              </a:extLst>
            </p:cNvPr>
            <p:cNvCxnSpPr>
              <a:cxnSpLocks/>
            </p:cNvCxnSpPr>
            <p:nvPr/>
          </p:nvCxnSpPr>
          <p:spPr>
            <a:xfrm>
              <a:off x="8447809" y="1903135"/>
              <a:ext cx="208270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6239CC7-E2C2-4C93-9A41-CF734CDDE320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19083003">
              <a:off x="8318515" y="1436714"/>
              <a:ext cx="508660" cy="191826"/>
            </a:xfrm>
            <a:custGeom>
              <a:avLst/>
              <a:gdLst>
                <a:gd name="connsiteX0" fmla="*/ 295241 w 508660"/>
                <a:gd name="connsiteY0" fmla="*/ 0 h 191826"/>
                <a:gd name="connsiteX1" fmla="*/ 508660 w 508660"/>
                <a:gd name="connsiteY1" fmla="*/ 191826 h 191826"/>
                <a:gd name="connsiteX2" fmla="*/ 0 w 508660"/>
                <a:gd name="connsiteY2" fmla="*/ 191826 h 191826"/>
                <a:gd name="connsiteX3" fmla="*/ 172418 w 508660"/>
                <a:gd name="connsiteY3" fmla="*/ 0 h 1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660" h="191826">
                  <a:moveTo>
                    <a:pt x="295241" y="0"/>
                  </a:moveTo>
                  <a:lnTo>
                    <a:pt x="508660" y="191826"/>
                  </a:lnTo>
                  <a:lnTo>
                    <a:pt x="0" y="191826"/>
                  </a:lnTo>
                  <a:lnTo>
                    <a:pt x="172418" y="0"/>
                  </a:lnTo>
                  <a:close/>
                </a:path>
              </a:pathLst>
            </a:cu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sx="95000" sy="95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23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96AC87-AEDC-407E-BDD1-F829A48E9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柱状图和说明文字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A9DD6D1-2BC3-4151-88F0-38F5279B0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1427001"/>
              </p:ext>
            </p:extLst>
          </p:nvPr>
        </p:nvGraphicFramePr>
        <p:xfrm>
          <a:off x="718477" y="2378498"/>
          <a:ext cx="10801349" cy="3884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DD98584-420B-40DD-AF46-E44E336680DD}"/>
              </a:ext>
            </a:extLst>
          </p:cNvPr>
          <p:cNvSpPr txBox="1"/>
          <p:nvPr/>
        </p:nvSpPr>
        <p:spPr>
          <a:xfrm>
            <a:off x="718477" y="1363345"/>
            <a:ext cx="10778198" cy="125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这里可以输入一些文字来说明这个柱状图。这里可以输入一些文字来说明这个柱状图。这里可以输入一些文字来说明这个柱状图。这里可以输入一些文字来说明这个柱状图。这里可以输入一些文字来说明这个柱状图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F8D24C-D81D-474A-842A-96D343CE14CE}"/>
              </a:ext>
            </a:extLst>
          </p:cNvPr>
          <p:cNvGrpSpPr/>
          <p:nvPr/>
        </p:nvGrpSpPr>
        <p:grpSpPr>
          <a:xfrm>
            <a:off x="5501640" y="-782172"/>
            <a:ext cx="6834949" cy="782172"/>
            <a:chOff x="5300215" y="-851680"/>
            <a:chExt cx="7036375" cy="78217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5930A8A0-3194-4E59-B150-540EFB39BBE5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F57A2E7-9067-4DE7-86D3-98CF24ED07EC}"/>
                </a:ext>
              </a:extLst>
            </p:cNvPr>
            <p:cNvSpPr txBox="1"/>
            <p:nvPr/>
          </p:nvSpPr>
          <p:spPr>
            <a:xfrm>
              <a:off x="5317897" y="-782229"/>
              <a:ext cx="478439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A5FA120-45AD-45E2-8892-FD9468489DDF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peech-bubbles_1692">
              <a:extLst>
                <a:ext uri="{FF2B5EF4-FFF2-40B4-BE49-F238E27FC236}">
                  <a16:creationId xmlns:a16="http://schemas.microsoft.com/office/drawing/2014/main" id="{21276388-5AFC-4375-B488-BA3E9B4634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32C214-11CE-423A-8B2A-ED6D3730CC8B}"/>
                </a:ext>
              </a:extLst>
            </p:cNvPr>
            <p:cNvSpPr txBox="1"/>
            <p:nvPr/>
          </p:nvSpPr>
          <p:spPr>
            <a:xfrm>
              <a:off x="7086330" y="-740956"/>
              <a:ext cx="3464191" cy="386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更改数据：右键点击图表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编辑数据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8C99FAB-5E8D-4122-B818-594939AEAEBF}"/>
              </a:ext>
            </a:extLst>
          </p:cNvPr>
          <p:cNvGrpSpPr/>
          <p:nvPr/>
        </p:nvGrpSpPr>
        <p:grpSpPr>
          <a:xfrm>
            <a:off x="4081044" y="-1559412"/>
            <a:ext cx="8258198" cy="782172"/>
            <a:chOff x="5300215" y="-851680"/>
            <a:chExt cx="7036375" cy="78217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3A472AE-84C2-41CA-9377-F25A8E06FFCD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1841598-0A1E-4086-84CD-316436E923FB}"/>
                </a:ext>
              </a:extLst>
            </p:cNvPr>
            <p:cNvSpPr txBox="1"/>
            <p:nvPr/>
          </p:nvSpPr>
          <p:spPr>
            <a:xfrm>
              <a:off x="5317897" y="-782229"/>
              <a:ext cx="478439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7303C4D-5E0C-418D-B058-6FF9824D2D0D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-bubbles_1692">
              <a:extLst>
                <a:ext uri="{FF2B5EF4-FFF2-40B4-BE49-F238E27FC236}">
                  <a16:creationId xmlns:a16="http://schemas.microsoft.com/office/drawing/2014/main" id="{7A598AFA-18EE-436B-89D4-59CDA03FEA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2B92D17-E446-4A4B-9127-4328292B6397}"/>
                </a:ext>
              </a:extLst>
            </p:cNvPr>
            <p:cNvSpPr txBox="1"/>
            <p:nvPr/>
          </p:nvSpPr>
          <p:spPr>
            <a:xfrm>
              <a:off x="5767728" y="-740956"/>
              <a:ext cx="6101456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试一试复制左边的梯形，再选中一个图表上的三角形，粘贴，将梯形放在图中</a:t>
              </a:r>
            </a:p>
          </p:txBody>
        </p:sp>
      </p:grpSp>
      <p:sp>
        <p:nvSpPr>
          <p:cNvPr id="4" name="梯形 3">
            <a:extLst>
              <a:ext uri="{FF2B5EF4-FFF2-40B4-BE49-F238E27FC236}">
                <a16:creationId xmlns:a16="http://schemas.microsoft.com/office/drawing/2014/main" id="{E5D629B2-8AFF-4AD5-9999-BC18B318236C}"/>
              </a:ext>
            </a:extLst>
          </p:cNvPr>
          <p:cNvSpPr/>
          <p:nvPr/>
        </p:nvSpPr>
        <p:spPr>
          <a:xfrm>
            <a:off x="2997311" y="-1887600"/>
            <a:ext cx="914400" cy="1216152"/>
          </a:xfrm>
          <a:prstGeom prst="trapezoid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>
            <a:extLst>
              <a:ext uri="{FF2B5EF4-FFF2-40B4-BE49-F238E27FC236}">
                <a16:creationId xmlns:a16="http://schemas.microsoft.com/office/drawing/2014/main" id="{CE53C3D3-2827-48FD-80DC-693A73C5E2A4}"/>
              </a:ext>
            </a:extLst>
          </p:cNvPr>
          <p:cNvSpPr/>
          <p:nvPr/>
        </p:nvSpPr>
        <p:spPr>
          <a:xfrm>
            <a:off x="633632" y="1706243"/>
            <a:ext cx="4441288" cy="4091457"/>
          </a:xfrm>
          <a:prstGeom prst="parallelogram">
            <a:avLst>
              <a:gd name="adj" fmla="val 14288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912F6E-BA83-4B38-BF72-6FF2F3224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条形图和说明文字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38D87580-6C49-42B7-B212-279DC8ABB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761313"/>
              </p:ext>
            </p:extLst>
          </p:nvPr>
        </p:nvGraphicFramePr>
        <p:xfrm>
          <a:off x="5334960" y="1647280"/>
          <a:ext cx="7001629" cy="4478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平行四边形 6">
            <a:extLst>
              <a:ext uri="{FF2B5EF4-FFF2-40B4-BE49-F238E27FC236}">
                <a16:creationId xmlns:a16="http://schemas.microsoft.com/office/drawing/2014/main" id="{BD23C963-5B5A-4C2B-9C34-6285B0C41E1D}"/>
              </a:ext>
            </a:extLst>
          </p:cNvPr>
          <p:cNvSpPr/>
          <p:nvPr/>
        </p:nvSpPr>
        <p:spPr>
          <a:xfrm>
            <a:off x="633632" y="1706244"/>
            <a:ext cx="4334608" cy="3902198"/>
          </a:xfrm>
          <a:custGeom>
            <a:avLst/>
            <a:gdLst>
              <a:gd name="connsiteX0" fmla="*/ 1846 w 4486125"/>
              <a:gd name="connsiteY0" fmla="*/ 3833140 h 4038600"/>
              <a:gd name="connsiteX1" fmla="*/ 527444 w 4486125"/>
              <a:gd name="connsiteY1" fmla="*/ 154540 h 4038600"/>
              <a:gd name="connsiteX2" fmla="*/ 705635 w 4486125"/>
              <a:gd name="connsiteY2" fmla="*/ 0 h 4038600"/>
              <a:gd name="connsiteX3" fmla="*/ 4306090 w 4486125"/>
              <a:gd name="connsiteY3" fmla="*/ 0 h 4038600"/>
              <a:gd name="connsiteX4" fmla="*/ 4484280 w 4486125"/>
              <a:gd name="connsiteY4" fmla="*/ 205460 h 4038600"/>
              <a:gd name="connsiteX5" fmla="*/ 3958682 w 4486125"/>
              <a:gd name="connsiteY5" fmla="*/ 3884060 h 4038600"/>
              <a:gd name="connsiteX6" fmla="*/ 3780491 w 4486125"/>
              <a:gd name="connsiteY6" fmla="*/ 4038600 h 4038600"/>
              <a:gd name="connsiteX7" fmla="*/ 180036 w 4486125"/>
              <a:gd name="connsiteY7" fmla="*/ 4038600 h 4038600"/>
              <a:gd name="connsiteX8" fmla="*/ 1846 w 4486125"/>
              <a:gd name="connsiteY8" fmla="*/ 383314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6125" h="4038600">
                <a:moveTo>
                  <a:pt x="1846" y="3833140"/>
                </a:moveTo>
                <a:lnTo>
                  <a:pt x="527444" y="154540"/>
                </a:lnTo>
                <a:cubicBezTo>
                  <a:pt x="540119" y="65834"/>
                  <a:pt x="616028" y="0"/>
                  <a:pt x="705635" y="0"/>
                </a:cubicBezTo>
                <a:lnTo>
                  <a:pt x="4306090" y="0"/>
                </a:lnTo>
                <a:cubicBezTo>
                  <a:pt x="4415674" y="0"/>
                  <a:pt x="4499780" y="96977"/>
                  <a:pt x="4484280" y="205460"/>
                </a:cubicBezTo>
                <a:lnTo>
                  <a:pt x="3958682" y="3884060"/>
                </a:lnTo>
                <a:cubicBezTo>
                  <a:pt x="3946007" y="3972766"/>
                  <a:pt x="3870098" y="4038600"/>
                  <a:pt x="3780491" y="4038600"/>
                </a:cubicBezTo>
                <a:lnTo>
                  <a:pt x="180036" y="4038600"/>
                </a:lnTo>
                <a:cubicBezTo>
                  <a:pt x="70452" y="4038600"/>
                  <a:pt x="-13654" y="3941623"/>
                  <a:pt x="1846" y="383314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070C0">
                  <a:alpha val="63000"/>
                </a:srgbClr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53A42A8-F983-4388-8922-6420B5C707A8}"/>
              </a:ext>
            </a:extLst>
          </p:cNvPr>
          <p:cNvGrpSpPr/>
          <p:nvPr/>
        </p:nvGrpSpPr>
        <p:grpSpPr>
          <a:xfrm>
            <a:off x="5501640" y="-782172"/>
            <a:ext cx="6834949" cy="782172"/>
            <a:chOff x="5300215" y="-851680"/>
            <a:chExt cx="7036375" cy="782172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1A52537D-2F68-44A1-8414-1D789DB3D69B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26523C7-4A64-454A-BB9B-EC421BD346DD}"/>
                </a:ext>
              </a:extLst>
            </p:cNvPr>
            <p:cNvSpPr txBox="1"/>
            <p:nvPr/>
          </p:nvSpPr>
          <p:spPr>
            <a:xfrm>
              <a:off x="5317897" y="-782229"/>
              <a:ext cx="478439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00D427D-7CCC-41B9-B017-16125F86553F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peech-bubbles_1692">
              <a:extLst>
                <a:ext uri="{FF2B5EF4-FFF2-40B4-BE49-F238E27FC236}">
                  <a16:creationId xmlns:a16="http://schemas.microsoft.com/office/drawing/2014/main" id="{349B264D-43AC-4FDE-83C3-F6E06ECAC5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9710170-74C4-4A18-855F-A1E9B7CE6453}"/>
                </a:ext>
              </a:extLst>
            </p:cNvPr>
            <p:cNvSpPr txBox="1"/>
            <p:nvPr/>
          </p:nvSpPr>
          <p:spPr>
            <a:xfrm>
              <a:off x="7086330" y="-740956"/>
              <a:ext cx="3464191" cy="386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更改数据：右键点击图表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编辑数据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47CEE7D-BCC3-43E0-8A45-BBFAA0F419C3}"/>
              </a:ext>
            </a:extLst>
          </p:cNvPr>
          <p:cNvSpPr txBox="1"/>
          <p:nvPr/>
        </p:nvSpPr>
        <p:spPr>
          <a:xfrm>
            <a:off x="1516778" y="2425230"/>
            <a:ext cx="2964788" cy="79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+mn-ea"/>
              </a:rPr>
              <a:t>校徽整体图案采用国际通用的圆形构图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F2E958-A06C-472A-839E-2D7B10BD8E66}"/>
              </a:ext>
            </a:extLst>
          </p:cNvPr>
          <p:cNvSpPr txBox="1"/>
          <p:nvPr/>
        </p:nvSpPr>
        <p:spPr>
          <a:xfrm>
            <a:off x="1386150" y="3156750"/>
            <a:ext cx="2964788" cy="79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+mn-ea"/>
              </a:rPr>
              <a:t>反映了主流性的纯粹学院风格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69B8FE-771D-462C-856E-B36B93962463}"/>
              </a:ext>
            </a:extLst>
          </p:cNvPr>
          <p:cNvSpPr txBox="1"/>
          <p:nvPr/>
        </p:nvSpPr>
        <p:spPr>
          <a:xfrm>
            <a:off x="1255522" y="3888270"/>
            <a:ext cx="2964788" cy="79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+mn-ea"/>
              </a:rPr>
              <a:t>与造型方正规矩的“木铎金声”图案相得益彰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DC196B-9929-4BFD-AD5F-BD52A0A0CA3D}"/>
              </a:ext>
            </a:extLst>
          </p:cNvPr>
          <p:cNvSpPr txBox="1"/>
          <p:nvPr/>
        </p:nvSpPr>
        <p:spPr>
          <a:xfrm>
            <a:off x="1124895" y="4619790"/>
            <a:ext cx="2964788" cy="79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+mn-ea"/>
              </a:rPr>
              <a:t>体现了中国人追求智圆行方的人生境界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76D449-724A-4F44-8785-AA1B6F21D1AD}"/>
              </a:ext>
            </a:extLst>
          </p:cNvPr>
          <p:cNvSpPr txBox="1"/>
          <p:nvPr/>
        </p:nvSpPr>
        <p:spPr>
          <a:xfrm>
            <a:off x="1552554" y="1892546"/>
            <a:ext cx="2191626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✦  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这是个小标题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9BC383-F638-4A60-BA75-E9D435E32408}"/>
              </a:ext>
            </a:extLst>
          </p:cNvPr>
          <p:cNvGrpSpPr/>
          <p:nvPr/>
        </p:nvGrpSpPr>
        <p:grpSpPr>
          <a:xfrm>
            <a:off x="4081044" y="-1559412"/>
            <a:ext cx="8258198" cy="782172"/>
            <a:chOff x="5300215" y="-851680"/>
            <a:chExt cx="7036375" cy="78217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5499B86-E920-4AB4-BF67-AB4EA7372E4B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3A17108-A1A8-43EE-9FCF-9EC0F4C028A2}"/>
                </a:ext>
              </a:extLst>
            </p:cNvPr>
            <p:cNvSpPr txBox="1"/>
            <p:nvPr/>
          </p:nvSpPr>
          <p:spPr>
            <a:xfrm>
              <a:off x="5317897" y="-782229"/>
              <a:ext cx="478439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1687477-BDCD-4725-87A3-4ACF8A976EE3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speech-bubbles_1692">
              <a:extLst>
                <a:ext uri="{FF2B5EF4-FFF2-40B4-BE49-F238E27FC236}">
                  <a16:creationId xmlns:a16="http://schemas.microsoft.com/office/drawing/2014/main" id="{9E9C98A5-C3F4-447A-99A9-DD7EFC816C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E30ADEF-BA4C-400B-9999-721FBD52A9E7}"/>
                </a:ext>
              </a:extLst>
            </p:cNvPr>
            <p:cNvSpPr txBox="1"/>
            <p:nvPr/>
          </p:nvSpPr>
          <p:spPr>
            <a:xfrm>
              <a:off x="5767733" y="-740956"/>
              <a:ext cx="6101456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试一试复制左边的星星，再选中一个图表上的一横条，粘贴，将星星放在表中</a:t>
              </a:r>
            </a:p>
          </p:txBody>
        </p:sp>
      </p:grpSp>
      <p:sp>
        <p:nvSpPr>
          <p:cNvPr id="27" name="cute-star_72428">
            <a:extLst>
              <a:ext uri="{FF2B5EF4-FFF2-40B4-BE49-F238E27FC236}">
                <a16:creationId xmlns:a16="http://schemas.microsoft.com/office/drawing/2014/main" id="{FC07585E-9AA3-4E5D-AD55-E0F13CB564D1}"/>
              </a:ext>
            </a:extLst>
          </p:cNvPr>
          <p:cNvSpPr>
            <a:spLocks noChangeAspect="1"/>
          </p:cNvSpPr>
          <p:nvPr/>
        </p:nvSpPr>
        <p:spPr bwMode="auto">
          <a:xfrm>
            <a:off x="3163939" y="-1559026"/>
            <a:ext cx="609685" cy="580119"/>
          </a:xfrm>
          <a:custGeom>
            <a:avLst/>
            <a:gdLst>
              <a:gd name="T0" fmla="*/ 8171 w 8232"/>
              <a:gd name="T1" fmla="*/ 2946 h 7844"/>
              <a:gd name="T2" fmla="*/ 7750 w 8232"/>
              <a:gd name="T3" fmla="*/ 2592 h 7844"/>
              <a:gd name="T4" fmla="*/ 5562 w 8232"/>
              <a:gd name="T5" fmla="*/ 2274 h 7844"/>
              <a:gd name="T6" fmla="*/ 4583 w 8232"/>
              <a:gd name="T7" fmla="*/ 290 h 7844"/>
              <a:gd name="T8" fmla="*/ 4116 w 8232"/>
              <a:gd name="T9" fmla="*/ 0 h 7844"/>
              <a:gd name="T10" fmla="*/ 3649 w 8232"/>
              <a:gd name="T11" fmla="*/ 290 h 7844"/>
              <a:gd name="T12" fmla="*/ 2670 w 8232"/>
              <a:gd name="T13" fmla="*/ 2274 h 7844"/>
              <a:gd name="T14" fmla="*/ 482 w 8232"/>
              <a:gd name="T15" fmla="*/ 2592 h 7844"/>
              <a:gd name="T16" fmla="*/ 61 w 8232"/>
              <a:gd name="T17" fmla="*/ 2946 h 7844"/>
              <a:gd name="T18" fmla="*/ 193 w 8232"/>
              <a:gd name="T19" fmla="*/ 3480 h 7844"/>
              <a:gd name="T20" fmla="*/ 1777 w 8232"/>
              <a:gd name="T21" fmla="*/ 5023 h 7844"/>
              <a:gd name="T22" fmla="*/ 1403 w 8232"/>
              <a:gd name="T23" fmla="*/ 7203 h 7844"/>
              <a:gd name="T24" fmla="*/ 1610 w 8232"/>
              <a:gd name="T25" fmla="*/ 7712 h 7844"/>
              <a:gd name="T26" fmla="*/ 2158 w 8232"/>
              <a:gd name="T27" fmla="*/ 7752 h 7844"/>
              <a:gd name="T28" fmla="*/ 4116 w 8232"/>
              <a:gd name="T29" fmla="*/ 6723 h 7844"/>
              <a:gd name="T30" fmla="*/ 6074 w 8232"/>
              <a:gd name="T31" fmla="*/ 7752 h 7844"/>
              <a:gd name="T32" fmla="*/ 6316 w 8232"/>
              <a:gd name="T33" fmla="*/ 7812 h 7844"/>
              <a:gd name="T34" fmla="*/ 6622 w 8232"/>
              <a:gd name="T35" fmla="*/ 7712 h 7844"/>
              <a:gd name="T36" fmla="*/ 6829 w 8232"/>
              <a:gd name="T37" fmla="*/ 7203 h 7844"/>
              <a:gd name="T38" fmla="*/ 6455 w 8232"/>
              <a:gd name="T39" fmla="*/ 5023 h 7844"/>
              <a:gd name="T40" fmla="*/ 8039 w 8232"/>
              <a:gd name="T41" fmla="*/ 3480 h 7844"/>
              <a:gd name="T42" fmla="*/ 8171 w 8232"/>
              <a:gd name="T43" fmla="*/ 2946 h 7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232" h="7844">
                <a:moveTo>
                  <a:pt x="8171" y="2946"/>
                </a:moveTo>
                <a:cubicBezTo>
                  <a:pt x="8109" y="2758"/>
                  <a:pt x="7946" y="2620"/>
                  <a:pt x="7750" y="2592"/>
                </a:cubicBezTo>
                <a:lnTo>
                  <a:pt x="5562" y="2274"/>
                </a:lnTo>
                <a:lnTo>
                  <a:pt x="4583" y="290"/>
                </a:lnTo>
                <a:cubicBezTo>
                  <a:pt x="4495" y="113"/>
                  <a:pt x="4314" y="0"/>
                  <a:pt x="4116" y="0"/>
                </a:cubicBezTo>
                <a:cubicBezTo>
                  <a:pt x="3918" y="0"/>
                  <a:pt x="3737" y="113"/>
                  <a:pt x="3649" y="290"/>
                </a:cubicBezTo>
                <a:lnTo>
                  <a:pt x="2670" y="2274"/>
                </a:lnTo>
                <a:lnTo>
                  <a:pt x="482" y="2592"/>
                </a:lnTo>
                <a:cubicBezTo>
                  <a:pt x="286" y="2620"/>
                  <a:pt x="123" y="2758"/>
                  <a:pt x="61" y="2946"/>
                </a:cubicBezTo>
                <a:cubicBezTo>
                  <a:pt x="0" y="3134"/>
                  <a:pt x="51" y="3341"/>
                  <a:pt x="193" y="3480"/>
                </a:cubicBezTo>
                <a:lnTo>
                  <a:pt x="1777" y="5023"/>
                </a:lnTo>
                <a:lnTo>
                  <a:pt x="1403" y="7203"/>
                </a:lnTo>
                <a:cubicBezTo>
                  <a:pt x="1370" y="7399"/>
                  <a:pt x="1450" y="7596"/>
                  <a:pt x="1610" y="7712"/>
                </a:cubicBezTo>
                <a:cubicBezTo>
                  <a:pt x="1770" y="7829"/>
                  <a:pt x="1983" y="7844"/>
                  <a:pt x="2158" y="7752"/>
                </a:cubicBezTo>
                <a:lnTo>
                  <a:pt x="4116" y="6723"/>
                </a:lnTo>
                <a:lnTo>
                  <a:pt x="6074" y="7752"/>
                </a:lnTo>
                <a:cubicBezTo>
                  <a:pt x="6150" y="7792"/>
                  <a:pt x="6233" y="7812"/>
                  <a:pt x="6316" y="7812"/>
                </a:cubicBezTo>
                <a:cubicBezTo>
                  <a:pt x="6424" y="7812"/>
                  <a:pt x="6531" y="7778"/>
                  <a:pt x="6622" y="7712"/>
                </a:cubicBezTo>
                <a:cubicBezTo>
                  <a:pt x="6782" y="7596"/>
                  <a:pt x="6862" y="7399"/>
                  <a:pt x="6829" y="7203"/>
                </a:cubicBezTo>
                <a:lnTo>
                  <a:pt x="6455" y="5023"/>
                </a:lnTo>
                <a:lnTo>
                  <a:pt x="8039" y="3480"/>
                </a:lnTo>
                <a:cubicBezTo>
                  <a:pt x="8181" y="3341"/>
                  <a:pt x="8232" y="3134"/>
                  <a:pt x="8171" y="29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348211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06FCAD-DCEE-4563-BDCF-4D7EABF90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面积图和说明文字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3FC72E69-D570-4F83-9016-1E392296D6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703630"/>
              </p:ext>
            </p:extLst>
          </p:nvPr>
        </p:nvGraphicFramePr>
        <p:xfrm>
          <a:off x="4737060" y="1632030"/>
          <a:ext cx="6872348" cy="4345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DA966FC-7F9F-4229-8A22-A95482D1A896}"/>
              </a:ext>
            </a:extLst>
          </p:cNvPr>
          <p:cNvSpPr txBox="1"/>
          <p:nvPr/>
        </p:nvSpPr>
        <p:spPr>
          <a:xfrm>
            <a:off x="976089" y="2300380"/>
            <a:ext cx="3908428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简要地输入一些说明文字，要先归纳概括，不要复制粘贴一大段文字哦。可以根据情况调整结论个数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C201CD-F7DD-4412-A04A-98EB780A69B3}"/>
              </a:ext>
            </a:extLst>
          </p:cNvPr>
          <p:cNvSpPr txBox="1"/>
          <p:nvPr/>
        </p:nvSpPr>
        <p:spPr>
          <a:xfrm>
            <a:off x="976089" y="4201522"/>
            <a:ext cx="3908428" cy="102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简要地输入一些说明文字，要先归纳概括，不要复制粘贴一大段文字哦。可以根据情况调整结论个数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F30BF6-4203-40DD-9CBA-FCD0077CB1A5}"/>
              </a:ext>
            </a:extLst>
          </p:cNvPr>
          <p:cNvSpPr txBox="1"/>
          <p:nvPr/>
        </p:nvSpPr>
        <p:spPr>
          <a:xfrm>
            <a:off x="2838764" y="1755334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3"/>
                </a:solidFill>
              </a:rPr>
              <a:t>✦</a:t>
            </a:r>
            <a:r>
              <a:rPr lang="en-US" altLang="zh-CN" sz="2400" dirty="0">
                <a:latin typeface="+mj-ea"/>
                <a:ea typeface="+mj-ea"/>
              </a:rPr>
              <a:t>  </a:t>
            </a:r>
            <a:r>
              <a:rPr lang="zh-CN" altLang="en-US" sz="2400" dirty="0">
                <a:latin typeface="+mj-ea"/>
                <a:ea typeface="+mj-ea"/>
              </a:rPr>
              <a:t>输入标题</a:t>
            </a:r>
            <a:r>
              <a:rPr lang="en-US" altLang="zh-CN" sz="2400" dirty="0">
                <a:latin typeface="+mj-ea"/>
                <a:ea typeface="+mj-ea"/>
              </a:rPr>
              <a:t>1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CA43EF-BD5F-411C-8C29-1FE80F588798}"/>
              </a:ext>
            </a:extLst>
          </p:cNvPr>
          <p:cNvSpPr txBox="1"/>
          <p:nvPr/>
        </p:nvSpPr>
        <p:spPr>
          <a:xfrm>
            <a:off x="2824337" y="3668051"/>
            <a:ext cx="2060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3"/>
                </a:solidFill>
              </a:rPr>
              <a:t>✦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latin typeface="+mj-ea"/>
                <a:ea typeface="+mj-ea"/>
              </a:rPr>
              <a:t> </a:t>
            </a:r>
            <a:r>
              <a:rPr lang="zh-CN" altLang="en-US" sz="2400" dirty="0">
                <a:latin typeface="+mj-ea"/>
                <a:ea typeface="+mj-ea"/>
              </a:rPr>
              <a:t>输入标题</a:t>
            </a:r>
            <a:r>
              <a:rPr lang="en-US" altLang="zh-CN" sz="2400" dirty="0">
                <a:latin typeface="+mj-ea"/>
                <a:ea typeface="+mj-ea"/>
              </a:rPr>
              <a:t>2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BF0094-3861-4974-90D0-AAA782A847DA}"/>
              </a:ext>
            </a:extLst>
          </p:cNvPr>
          <p:cNvGrpSpPr/>
          <p:nvPr/>
        </p:nvGrpSpPr>
        <p:grpSpPr>
          <a:xfrm>
            <a:off x="5501640" y="-782172"/>
            <a:ext cx="6834949" cy="782172"/>
            <a:chOff x="5300215" y="-851680"/>
            <a:chExt cx="7036375" cy="78217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CDF5FCC3-E436-4477-A570-A0F4BB4E2C96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C7DD5DA-BBCE-41A5-BB60-9CDCC4716DA3}"/>
                </a:ext>
              </a:extLst>
            </p:cNvPr>
            <p:cNvSpPr txBox="1"/>
            <p:nvPr/>
          </p:nvSpPr>
          <p:spPr>
            <a:xfrm>
              <a:off x="5317897" y="-782229"/>
              <a:ext cx="478439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1E113CD-58CF-44F8-A5E6-CFE6673668BA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peech-bubbles_1692">
              <a:extLst>
                <a:ext uri="{FF2B5EF4-FFF2-40B4-BE49-F238E27FC236}">
                  <a16:creationId xmlns:a16="http://schemas.microsoft.com/office/drawing/2014/main" id="{2EE0D905-ACE3-4C6F-8CFD-F437C08F16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3BF8369-E244-409D-B624-1DAF14CA6DDD}"/>
                </a:ext>
              </a:extLst>
            </p:cNvPr>
            <p:cNvSpPr txBox="1"/>
            <p:nvPr/>
          </p:nvSpPr>
          <p:spPr>
            <a:xfrm>
              <a:off x="7086330" y="-740956"/>
              <a:ext cx="3464191" cy="386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更改数据：右键点击图表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编辑数据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>
            <a:extLst>
              <a:ext uri="{FF2B5EF4-FFF2-40B4-BE49-F238E27FC236}">
                <a16:creationId xmlns:a16="http://schemas.microsoft.com/office/drawing/2014/main" id="{ABDE4243-A056-41DF-BBE8-C53414E29ED7}"/>
              </a:ext>
            </a:extLst>
          </p:cNvPr>
          <p:cNvSpPr/>
          <p:nvPr/>
        </p:nvSpPr>
        <p:spPr>
          <a:xfrm>
            <a:off x="8534101" y="2045354"/>
            <a:ext cx="2197072" cy="2197072"/>
          </a:xfrm>
          <a:prstGeom prst="ellipse">
            <a:avLst/>
          </a:prstGeom>
          <a:solidFill>
            <a:schemeClr val="accent2">
              <a:alpha val="1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9D4BD22-1B45-4711-879E-342183E35208}"/>
              </a:ext>
            </a:extLst>
          </p:cNvPr>
          <p:cNvSpPr/>
          <p:nvPr/>
        </p:nvSpPr>
        <p:spPr>
          <a:xfrm>
            <a:off x="1457575" y="2045354"/>
            <a:ext cx="2197072" cy="2197072"/>
          </a:xfrm>
          <a:prstGeom prst="ellipse">
            <a:avLst/>
          </a:prstGeom>
          <a:solidFill>
            <a:schemeClr val="accent2">
              <a:alpha val="1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A738F6D-E018-46C2-8857-E56123EAC455}"/>
              </a:ext>
            </a:extLst>
          </p:cNvPr>
          <p:cNvSpPr/>
          <p:nvPr/>
        </p:nvSpPr>
        <p:spPr>
          <a:xfrm>
            <a:off x="4837876" y="1802710"/>
            <a:ext cx="2516248" cy="2516248"/>
          </a:xfrm>
          <a:prstGeom prst="ellipse">
            <a:avLst/>
          </a:prstGeom>
          <a:solidFill>
            <a:schemeClr val="accent2">
              <a:alpha val="1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149412-62CE-49A2-84A5-C7C87CB504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环形图页面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7C2F72-05F7-4FA5-8692-F665ABC9D805}"/>
              </a:ext>
            </a:extLst>
          </p:cNvPr>
          <p:cNvSpPr/>
          <p:nvPr/>
        </p:nvSpPr>
        <p:spPr>
          <a:xfrm>
            <a:off x="1042332" y="1600835"/>
            <a:ext cx="3075709" cy="4291513"/>
          </a:xfrm>
          <a:prstGeom prst="rect">
            <a:avLst/>
          </a:prstGeom>
          <a:solidFill>
            <a:schemeClr val="bg1">
              <a:alpha val="38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3081A7-C945-45BB-9B7D-467FD38E4ACC}"/>
              </a:ext>
            </a:extLst>
          </p:cNvPr>
          <p:cNvSpPr txBox="1"/>
          <p:nvPr/>
        </p:nvSpPr>
        <p:spPr>
          <a:xfrm>
            <a:off x="1531095" y="4253533"/>
            <a:ext cx="2153154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✦ 这是小标题 ✦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BFC4CF-B1FC-43B9-A69A-5B44238FC31E}"/>
              </a:ext>
            </a:extLst>
          </p:cNvPr>
          <p:cNvSpPr txBox="1"/>
          <p:nvPr/>
        </p:nvSpPr>
        <p:spPr>
          <a:xfrm>
            <a:off x="2002378" y="4680797"/>
            <a:ext cx="1210588" cy="1024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第一个标题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第一个标题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第一个标题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F9C215-8F29-4A13-B3E9-431C0F9494DD}"/>
              </a:ext>
            </a:extLst>
          </p:cNvPr>
          <p:cNvSpPr txBox="1"/>
          <p:nvPr/>
        </p:nvSpPr>
        <p:spPr>
          <a:xfrm>
            <a:off x="2040468" y="2705159"/>
            <a:ext cx="1173719" cy="752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latin typeface="+mj-ea"/>
                <a:ea typeface="+mj-ea"/>
              </a:rPr>
              <a:t>30%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AA964F-E1A4-4683-A10B-F5799728F57F}"/>
              </a:ext>
            </a:extLst>
          </p:cNvPr>
          <p:cNvSpPr/>
          <p:nvPr/>
        </p:nvSpPr>
        <p:spPr>
          <a:xfrm>
            <a:off x="4452179" y="1444249"/>
            <a:ext cx="3300157" cy="4604684"/>
          </a:xfrm>
          <a:prstGeom prst="rect">
            <a:avLst/>
          </a:prstGeom>
          <a:solidFill>
            <a:schemeClr val="bg1">
              <a:alpha val="38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744D16-617F-4034-95F2-FC0441B50089}"/>
              </a:ext>
            </a:extLst>
          </p:cNvPr>
          <p:cNvSpPr txBox="1"/>
          <p:nvPr/>
        </p:nvSpPr>
        <p:spPr>
          <a:xfrm>
            <a:off x="5055172" y="4290526"/>
            <a:ext cx="2153154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✦ 这是小标题 ✦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E721EF-5EC0-4038-B587-B92065CA35E9}"/>
              </a:ext>
            </a:extLst>
          </p:cNvPr>
          <p:cNvSpPr txBox="1"/>
          <p:nvPr/>
        </p:nvSpPr>
        <p:spPr>
          <a:xfrm>
            <a:off x="5526455" y="4748970"/>
            <a:ext cx="1210588" cy="1027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第二个标题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第二个标题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第二个标题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B641B1-CCF4-4C16-A26B-B44149D9E000}"/>
              </a:ext>
            </a:extLst>
          </p:cNvPr>
          <p:cNvSpPr txBox="1"/>
          <p:nvPr/>
        </p:nvSpPr>
        <p:spPr>
          <a:xfrm>
            <a:off x="5604914" y="2629160"/>
            <a:ext cx="1173719" cy="752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latin typeface="+mj-ea"/>
                <a:ea typeface="+mj-ea"/>
              </a:rPr>
              <a:t>60%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77A09D-5FF1-4384-AA8C-CF8743A9C87B}"/>
              </a:ext>
            </a:extLst>
          </p:cNvPr>
          <p:cNvSpPr/>
          <p:nvPr/>
        </p:nvSpPr>
        <p:spPr>
          <a:xfrm>
            <a:off x="8086474" y="1600835"/>
            <a:ext cx="3075709" cy="4291513"/>
          </a:xfrm>
          <a:prstGeom prst="rect">
            <a:avLst/>
          </a:prstGeom>
          <a:solidFill>
            <a:schemeClr val="bg1">
              <a:alpha val="38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CABF40E-C58A-436F-BF88-D9675E94C2CC}"/>
              </a:ext>
            </a:extLst>
          </p:cNvPr>
          <p:cNvSpPr txBox="1"/>
          <p:nvPr/>
        </p:nvSpPr>
        <p:spPr>
          <a:xfrm>
            <a:off x="8575237" y="4253533"/>
            <a:ext cx="2153154" cy="45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+mj-ea"/>
                <a:ea typeface="+mj-ea"/>
              </a:rPr>
              <a:t>✦ 这是小标题 ✦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0D589B-722A-4851-9540-87FC727FD285}"/>
              </a:ext>
            </a:extLst>
          </p:cNvPr>
          <p:cNvSpPr txBox="1"/>
          <p:nvPr/>
        </p:nvSpPr>
        <p:spPr>
          <a:xfrm>
            <a:off x="9046520" y="4680797"/>
            <a:ext cx="1210588" cy="1024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第三个标题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第三个标题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第三个标题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BB1A367-BFE2-4CF8-AE7B-BCD036B1F167}"/>
              </a:ext>
            </a:extLst>
          </p:cNvPr>
          <p:cNvSpPr txBox="1"/>
          <p:nvPr/>
        </p:nvSpPr>
        <p:spPr>
          <a:xfrm>
            <a:off x="9099850" y="2705159"/>
            <a:ext cx="1173719" cy="752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600" dirty="0">
                <a:latin typeface="+mj-ea"/>
                <a:ea typeface="+mj-ea"/>
              </a:rPr>
              <a:t>45%</a:t>
            </a:r>
            <a:endParaRPr lang="zh-CN" altLang="en-US" sz="3600" dirty="0">
              <a:latin typeface="+mj-ea"/>
              <a:ea typeface="+mj-ea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BB7043E-189B-4914-BBE9-74F3B3C4100C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36A7395D-C221-4271-A24B-88F49165F373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BDF3C2E-8693-4730-A49D-5CB8CB38B142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7638C2D-38AB-42F8-A3F3-D5EAFFA3ABF1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speech-bubbles_1692">
              <a:extLst>
                <a:ext uri="{FF2B5EF4-FFF2-40B4-BE49-F238E27FC236}">
                  <a16:creationId xmlns:a16="http://schemas.microsoft.com/office/drawing/2014/main" id="{830951F6-E70A-43CE-9A49-CD1E2D6B88C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34348F0-107B-45F8-AC66-3149A2749557}"/>
                </a:ext>
              </a:extLst>
            </p:cNvPr>
            <p:cNvSpPr txBox="1"/>
            <p:nvPr/>
          </p:nvSpPr>
          <p:spPr>
            <a:xfrm>
              <a:off x="6328998" y="-740956"/>
              <a:ext cx="4978871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右键点击环形图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“编辑数据”，再更改文本框中的数字</a:t>
              </a:r>
            </a:p>
          </p:txBody>
        </p:sp>
      </p:grp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DC4B6512-2753-4989-B17A-32D7BAF6A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4917775"/>
              </p:ext>
            </p:extLst>
          </p:nvPr>
        </p:nvGraphicFramePr>
        <p:xfrm>
          <a:off x="4230138" y="1802710"/>
          <a:ext cx="3731724" cy="2487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CA3354B6-D82E-4869-86E2-34A4A2030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448915"/>
              </p:ext>
            </p:extLst>
          </p:nvPr>
        </p:nvGraphicFramePr>
        <p:xfrm>
          <a:off x="901813" y="2075295"/>
          <a:ext cx="3328325" cy="2148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图表 37">
            <a:extLst>
              <a:ext uri="{FF2B5EF4-FFF2-40B4-BE49-F238E27FC236}">
                <a16:creationId xmlns:a16="http://schemas.microsoft.com/office/drawing/2014/main" id="{C7246864-2718-4440-940B-BD671832B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137202"/>
              </p:ext>
            </p:extLst>
          </p:nvPr>
        </p:nvGraphicFramePr>
        <p:xfrm>
          <a:off x="7960200" y="2075295"/>
          <a:ext cx="3328325" cy="2148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032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029A04-6ADA-48EE-BCDF-FCB152678B98}"/>
              </a:ext>
            </a:extLst>
          </p:cNvPr>
          <p:cNvSpPr/>
          <p:nvPr/>
        </p:nvSpPr>
        <p:spPr>
          <a:xfrm>
            <a:off x="7048982" y="1183029"/>
            <a:ext cx="2268638" cy="4306740"/>
          </a:xfrm>
          <a:prstGeom prst="roundRect">
            <a:avLst>
              <a:gd name="adj" fmla="val 9137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FE7029-853A-433A-81AB-9F1396AB8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表格页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F0E092B-2C29-4DD5-9D9C-81A8FA3F5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328924"/>
              </p:ext>
            </p:extLst>
          </p:nvPr>
        </p:nvGraphicFramePr>
        <p:xfrm>
          <a:off x="951475" y="1484387"/>
          <a:ext cx="10289050" cy="37040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7810">
                  <a:extLst>
                    <a:ext uri="{9D8B030D-6E8A-4147-A177-3AD203B41FA5}">
                      <a16:colId xmlns:a16="http://schemas.microsoft.com/office/drawing/2014/main" val="2266976634"/>
                    </a:ext>
                  </a:extLst>
                </a:gridCol>
                <a:gridCol w="2057810">
                  <a:extLst>
                    <a:ext uri="{9D8B030D-6E8A-4147-A177-3AD203B41FA5}">
                      <a16:colId xmlns:a16="http://schemas.microsoft.com/office/drawing/2014/main" val="4098655486"/>
                    </a:ext>
                  </a:extLst>
                </a:gridCol>
                <a:gridCol w="2057810">
                  <a:extLst>
                    <a:ext uri="{9D8B030D-6E8A-4147-A177-3AD203B41FA5}">
                      <a16:colId xmlns:a16="http://schemas.microsoft.com/office/drawing/2014/main" val="1588962259"/>
                    </a:ext>
                  </a:extLst>
                </a:gridCol>
                <a:gridCol w="2057810">
                  <a:extLst>
                    <a:ext uri="{9D8B030D-6E8A-4147-A177-3AD203B41FA5}">
                      <a16:colId xmlns:a16="http://schemas.microsoft.com/office/drawing/2014/main" val="1599944980"/>
                    </a:ext>
                  </a:extLst>
                </a:gridCol>
                <a:gridCol w="2057810">
                  <a:extLst>
                    <a:ext uri="{9D8B030D-6E8A-4147-A177-3AD203B41FA5}">
                      <a16:colId xmlns:a16="http://schemas.microsoft.com/office/drawing/2014/main" val="1520534673"/>
                    </a:ext>
                  </a:extLst>
                </a:gridCol>
              </a:tblGrid>
              <a:tr h="740805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输入表头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输入表头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输入表头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输入表头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125322"/>
                  </a:ext>
                </a:extLst>
              </a:tr>
              <a:tr h="740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输入标题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262115"/>
                  </a:ext>
                </a:extLst>
              </a:tr>
              <a:tr h="740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输入标题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0357797"/>
                  </a:ext>
                </a:extLst>
              </a:tr>
              <a:tr h="740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输入标题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664743"/>
                  </a:ext>
                </a:extLst>
              </a:tr>
              <a:tr h="740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输入标题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输入数据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20185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AF49584-3CA4-4128-B96A-958969E5E61D}"/>
              </a:ext>
            </a:extLst>
          </p:cNvPr>
          <p:cNvSpPr txBox="1"/>
          <p:nvPr/>
        </p:nvSpPr>
        <p:spPr>
          <a:xfrm>
            <a:off x="1365814" y="5585728"/>
            <a:ext cx="10046826" cy="3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这里可以输入一些说明。这里可以输入一些说明。这里可以输入一些说明。这里可以输入一些说明。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B3D8C0-0109-4DC2-BC3B-05EB4C11FA61}"/>
              </a:ext>
            </a:extLst>
          </p:cNvPr>
          <p:cNvSpPr/>
          <p:nvPr/>
        </p:nvSpPr>
        <p:spPr>
          <a:xfrm>
            <a:off x="1023275" y="5672913"/>
            <a:ext cx="262362" cy="26236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2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4D508C6-8CC1-4082-848D-910980102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175" y="549275"/>
            <a:ext cx="10824500" cy="389098"/>
          </a:xfrm>
        </p:spPr>
        <p:txBody>
          <a:bodyPr/>
          <a:lstStyle/>
          <a:p>
            <a:r>
              <a:rPr lang="zh-CN" altLang="en-US" dirty="0"/>
              <a:t>附件</a:t>
            </a:r>
            <a:r>
              <a:rPr lang="en-US" altLang="zh-CN" dirty="0"/>
              <a:t>:</a:t>
            </a:r>
            <a:r>
              <a:rPr lang="zh-CN" altLang="en-US" dirty="0"/>
              <a:t>校徽校名标准图片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7FEF0E-B33E-4D56-BB28-F24D1128D5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798" y="1089025"/>
            <a:ext cx="2235203" cy="22621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9064A4-B3FA-42D5-AE80-181C08F306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798" y="3672841"/>
            <a:ext cx="2253157" cy="2262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069C16-7DE4-46ED-87A7-C03538C0C9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936"/>
          <a:stretch/>
        </p:blipFill>
        <p:spPr>
          <a:xfrm>
            <a:off x="961735" y="1246345"/>
            <a:ext cx="2434101" cy="19388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A6213C-E471-4C3D-BC90-303F76C32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668" y="1198034"/>
            <a:ext cx="3216593" cy="2924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33BAD1-4481-4CC8-AEC2-E6B4BB0FF8B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668" y="4099640"/>
            <a:ext cx="3002674" cy="16716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0BA021-DDB6-41C3-A882-75E8C2270A2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7998" y="2847103"/>
            <a:ext cx="1491329" cy="2924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673461-3323-4B53-A49B-2758A189D1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936"/>
          <a:stretch/>
        </p:blipFill>
        <p:spPr>
          <a:xfrm>
            <a:off x="984885" y="3672841"/>
            <a:ext cx="2434101" cy="19388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08AFB6B-439C-4276-8636-45E54A64C909}"/>
              </a:ext>
            </a:extLst>
          </p:cNvPr>
          <p:cNvSpPr/>
          <p:nvPr/>
        </p:nvSpPr>
        <p:spPr>
          <a:xfrm>
            <a:off x="9678817" y="1534793"/>
            <a:ext cx="584845" cy="58484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A250B6-7D34-483D-AF30-C7A1D525D174}"/>
              </a:ext>
            </a:extLst>
          </p:cNvPr>
          <p:cNvSpPr/>
          <p:nvPr/>
        </p:nvSpPr>
        <p:spPr>
          <a:xfrm>
            <a:off x="10263662" y="1534793"/>
            <a:ext cx="584845" cy="58484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3995E2-301A-4D8B-A525-E68D07B67BA6}"/>
              </a:ext>
            </a:extLst>
          </p:cNvPr>
          <p:cNvSpPr/>
          <p:nvPr/>
        </p:nvSpPr>
        <p:spPr>
          <a:xfrm>
            <a:off x="9678817" y="2119638"/>
            <a:ext cx="584845" cy="58484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907FE4-4F1A-40DD-80DF-DA563F2816A5}"/>
              </a:ext>
            </a:extLst>
          </p:cNvPr>
          <p:cNvSpPr/>
          <p:nvPr/>
        </p:nvSpPr>
        <p:spPr>
          <a:xfrm>
            <a:off x="10263662" y="2119638"/>
            <a:ext cx="584845" cy="584845"/>
          </a:xfrm>
          <a:prstGeom prst="rect">
            <a:avLst/>
          </a:prstGeom>
          <a:solidFill>
            <a:srgbClr val="B5B5B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33A381B-A321-4636-B037-3715134FF0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7668" y="4099640"/>
            <a:ext cx="3002674" cy="92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CEA7EB-6BD2-41B9-B32C-A8FCA916C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校徽使用规范</a:t>
            </a:r>
            <a:r>
              <a:rPr lang="en-US" altLang="zh-CN" dirty="0"/>
              <a:t>&amp;</a:t>
            </a:r>
            <a:r>
              <a:rPr lang="zh-CN" altLang="en-US" dirty="0"/>
              <a:t>校训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F8A63B-2188-46CC-BFD5-E0AF8B51BA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929" y="1548883"/>
            <a:ext cx="3824384" cy="4039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C08F63-3344-415F-8290-9B2E2CE2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440" y="1664902"/>
            <a:ext cx="3261643" cy="29644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B6DDED-D2D0-433A-9ED6-6CD6D3309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575" y="1725867"/>
            <a:ext cx="2827265" cy="29034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093F34-F29C-4D5F-BDE1-E91D5194B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105" y="4910821"/>
            <a:ext cx="4151736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487C4B7-1C02-4818-90B6-091AED928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1689A72-8ACF-4B80-9CA6-A265DEB53A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答辩人：艾雪溪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D10AD99-3FF4-4AB9-8079-46E0FD44CC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指导老师：艾雪溪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9471037-251B-4617-AE87-E2B98F63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请在这里输入标题</a:t>
            </a:r>
            <a:br>
              <a:rPr lang="en-US" altLang="zh-CN" dirty="0"/>
            </a:br>
            <a:r>
              <a:rPr lang="zh-CN" altLang="en-US" dirty="0"/>
              <a:t>北京师范大学答辩模板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F2A7C93-EA87-4548-8550-8C293C1D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5762"/>
            <a:ext cx="4255406" cy="6858000"/>
          </a:xfrm>
          <a:custGeom>
            <a:avLst/>
            <a:gdLst>
              <a:gd name="connsiteX0" fmla="*/ 0 w 4255406"/>
              <a:gd name="connsiteY0" fmla="*/ 0 h 6858000"/>
              <a:gd name="connsiteX1" fmla="*/ 4255406 w 4255406"/>
              <a:gd name="connsiteY1" fmla="*/ 0 h 6858000"/>
              <a:gd name="connsiteX2" fmla="*/ 4223879 w 4255406"/>
              <a:gd name="connsiteY2" fmla="*/ 49675 h 6858000"/>
              <a:gd name="connsiteX3" fmla="*/ 3251201 w 4255406"/>
              <a:gd name="connsiteY3" fmla="*/ 3568833 h 6858000"/>
              <a:gd name="connsiteX4" fmla="*/ 4062102 w 4255406"/>
              <a:gd name="connsiteY4" fmla="*/ 6803783 h 6858000"/>
              <a:gd name="connsiteX5" fmla="*/ 4092964 w 4255406"/>
              <a:gd name="connsiteY5" fmla="*/ 6858000 h 6858000"/>
              <a:gd name="connsiteX6" fmla="*/ 0 w 425540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55406" h="6858000">
                <a:moveTo>
                  <a:pt x="0" y="0"/>
                </a:moveTo>
                <a:lnTo>
                  <a:pt x="4255406" y="0"/>
                </a:lnTo>
                <a:lnTo>
                  <a:pt x="4223879" y="49675"/>
                </a:lnTo>
                <a:cubicBezTo>
                  <a:pt x="3606642" y="1075806"/>
                  <a:pt x="3251201" y="2280391"/>
                  <a:pt x="3251201" y="3568833"/>
                </a:cubicBezTo>
                <a:cubicBezTo>
                  <a:pt x="3251201" y="4740145"/>
                  <a:pt x="3544954" y="5842151"/>
                  <a:pt x="4062102" y="6803783"/>
                </a:cubicBezTo>
                <a:lnTo>
                  <a:pt x="4092964" y="6858000"/>
                </a:lnTo>
                <a:lnTo>
                  <a:pt x="0" y="6858000"/>
                </a:lnTo>
                <a:close/>
              </a:path>
            </a:pathLst>
          </a:custGeom>
          <a:effectLst/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FFC61D-540D-4A49-8B1B-4DC32FF7E1E8}"/>
              </a:ext>
            </a:extLst>
          </p:cNvPr>
          <p:cNvSpPr/>
          <p:nvPr/>
        </p:nvSpPr>
        <p:spPr>
          <a:xfrm>
            <a:off x="1" y="-25762"/>
            <a:ext cx="4255404" cy="6858000"/>
          </a:xfrm>
          <a:custGeom>
            <a:avLst/>
            <a:gdLst>
              <a:gd name="connsiteX0" fmla="*/ 0 w 4255404"/>
              <a:gd name="connsiteY0" fmla="*/ 0 h 6858000"/>
              <a:gd name="connsiteX1" fmla="*/ 4255404 w 4255404"/>
              <a:gd name="connsiteY1" fmla="*/ 0 h 6858000"/>
              <a:gd name="connsiteX2" fmla="*/ 4223877 w 4255404"/>
              <a:gd name="connsiteY2" fmla="*/ 49675 h 6858000"/>
              <a:gd name="connsiteX3" fmla="*/ 3251199 w 4255404"/>
              <a:gd name="connsiteY3" fmla="*/ 3568833 h 6858000"/>
              <a:gd name="connsiteX4" fmla="*/ 4062100 w 4255404"/>
              <a:gd name="connsiteY4" fmla="*/ 6803783 h 6858000"/>
              <a:gd name="connsiteX5" fmla="*/ 4092962 w 4255404"/>
              <a:gd name="connsiteY5" fmla="*/ 6858000 h 6858000"/>
              <a:gd name="connsiteX6" fmla="*/ 0 w 42554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55404" h="6858000">
                <a:moveTo>
                  <a:pt x="0" y="0"/>
                </a:moveTo>
                <a:lnTo>
                  <a:pt x="4255404" y="0"/>
                </a:lnTo>
                <a:lnTo>
                  <a:pt x="4223877" y="49675"/>
                </a:lnTo>
                <a:cubicBezTo>
                  <a:pt x="3606640" y="1075806"/>
                  <a:pt x="3251199" y="2280391"/>
                  <a:pt x="3251199" y="3568833"/>
                </a:cubicBezTo>
                <a:cubicBezTo>
                  <a:pt x="3251199" y="4740145"/>
                  <a:pt x="3544952" y="5842151"/>
                  <a:pt x="4062100" y="6803783"/>
                </a:cubicBezTo>
                <a:lnTo>
                  <a:pt x="409296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350000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F745C3-0CE9-4780-A4A9-0909F28777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03" r="84159" b="24856"/>
          <a:stretch/>
        </p:blipFill>
        <p:spPr>
          <a:xfrm>
            <a:off x="3109409" y="-69507"/>
            <a:ext cx="2125375" cy="6995612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71FA7072-289E-4CFD-AA5E-1E78A6AD32DA}"/>
              </a:ext>
            </a:extLst>
          </p:cNvPr>
          <p:cNvSpPr/>
          <p:nvPr/>
        </p:nvSpPr>
        <p:spPr>
          <a:xfrm>
            <a:off x="7418780" y="5127515"/>
            <a:ext cx="1138019" cy="3385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j-lt"/>
              </a:rPr>
              <a:t>2020/4/21</a:t>
            </a:r>
            <a:endParaRPr lang="zh-CN" altLang="en-US" sz="12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36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06FBC4-6A8D-4A7A-99E3-01E657491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附件：常用矢量图标（线型）</a:t>
            </a:r>
          </a:p>
        </p:txBody>
      </p:sp>
      <p:sp>
        <p:nvSpPr>
          <p:cNvPr id="44" name="图形 4">
            <a:extLst>
              <a:ext uri="{FF2B5EF4-FFF2-40B4-BE49-F238E27FC236}">
                <a16:creationId xmlns:a16="http://schemas.microsoft.com/office/drawing/2014/main" id="{ED9B3D62-159A-444D-8E7A-60ED3FABAFDF}"/>
              </a:ext>
            </a:extLst>
          </p:cNvPr>
          <p:cNvSpPr/>
          <p:nvPr/>
        </p:nvSpPr>
        <p:spPr>
          <a:xfrm>
            <a:off x="1511285" y="1721535"/>
            <a:ext cx="540000" cy="540000"/>
          </a:xfrm>
          <a:custGeom>
            <a:avLst/>
            <a:gdLst>
              <a:gd name="connsiteX0" fmla="*/ 656605 w 1884536"/>
              <a:gd name="connsiteY0" fmla="*/ 1890524 h 1890117"/>
              <a:gd name="connsiteX1" fmla="*/ 30038 w 1884536"/>
              <a:gd name="connsiteY1" fmla="*/ 1890524 h 1890117"/>
              <a:gd name="connsiteX2" fmla="*/ 273 w 1884536"/>
              <a:gd name="connsiteY2" fmla="*/ 1860758 h 1890117"/>
              <a:gd name="connsiteX3" fmla="*/ 273 w 1884536"/>
              <a:gd name="connsiteY3" fmla="*/ 33149 h 1890117"/>
              <a:gd name="connsiteX4" fmla="*/ 30038 w 1884536"/>
              <a:gd name="connsiteY4" fmla="*/ 3383 h 1890117"/>
              <a:gd name="connsiteX5" fmla="*/ 658093 w 1884536"/>
              <a:gd name="connsiteY5" fmla="*/ 3383 h 1890117"/>
              <a:gd name="connsiteX6" fmla="*/ 687859 w 1884536"/>
              <a:gd name="connsiteY6" fmla="*/ 33149 h 1890117"/>
              <a:gd name="connsiteX7" fmla="*/ 687859 w 1884536"/>
              <a:gd name="connsiteY7" fmla="*/ 1860758 h 1890117"/>
              <a:gd name="connsiteX8" fmla="*/ 656605 w 1884536"/>
              <a:gd name="connsiteY8" fmla="*/ 1890524 h 1890117"/>
              <a:gd name="connsiteX9" fmla="*/ 59804 w 1884536"/>
              <a:gd name="connsiteY9" fmla="*/ 1830993 h 1890117"/>
              <a:gd name="connsiteX10" fmla="*/ 628327 w 1884536"/>
              <a:gd name="connsiteY10" fmla="*/ 1830993 h 1890117"/>
              <a:gd name="connsiteX11" fmla="*/ 628327 w 1884536"/>
              <a:gd name="connsiteY11" fmla="*/ 62915 h 1890117"/>
              <a:gd name="connsiteX12" fmla="*/ 59804 w 1884536"/>
              <a:gd name="connsiteY12" fmla="*/ 62915 h 1890117"/>
              <a:gd name="connsiteX13" fmla="*/ 59804 w 1884536"/>
              <a:gd name="connsiteY13" fmla="*/ 1830993 h 1890117"/>
              <a:gd name="connsiteX14" fmla="*/ 515218 w 1884536"/>
              <a:gd name="connsiteY14" fmla="*/ 830868 h 1890117"/>
              <a:gd name="connsiteX15" fmla="*/ 171425 w 1884536"/>
              <a:gd name="connsiteY15" fmla="*/ 830868 h 1890117"/>
              <a:gd name="connsiteX16" fmla="*/ 156542 w 1884536"/>
              <a:gd name="connsiteY16" fmla="*/ 815985 h 1890117"/>
              <a:gd name="connsiteX17" fmla="*/ 156542 w 1884536"/>
              <a:gd name="connsiteY17" fmla="*/ 205790 h 1890117"/>
              <a:gd name="connsiteX18" fmla="*/ 171425 w 1884536"/>
              <a:gd name="connsiteY18" fmla="*/ 190907 h 1890117"/>
              <a:gd name="connsiteX19" fmla="*/ 516706 w 1884536"/>
              <a:gd name="connsiteY19" fmla="*/ 190907 h 1890117"/>
              <a:gd name="connsiteX20" fmla="*/ 531589 w 1884536"/>
              <a:gd name="connsiteY20" fmla="*/ 205790 h 1890117"/>
              <a:gd name="connsiteX21" fmla="*/ 531589 w 1884536"/>
              <a:gd name="connsiteY21" fmla="*/ 817473 h 1890117"/>
              <a:gd name="connsiteX22" fmla="*/ 515218 w 1884536"/>
              <a:gd name="connsiteY22" fmla="*/ 830868 h 1890117"/>
              <a:gd name="connsiteX23" fmla="*/ 186308 w 1884536"/>
              <a:gd name="connsiteY23" fmla="*/ 801102 h 1890117"/>
              <a:gd name="connsiteX24" fmla="*/ 501823 w 1884536"/>
              <a:gd name="connsiteY24" fmla="*/ 801102 h 1890117"/>
              <a:gd name="connsiteX25" fmla="*/ 501823 w 1884536"/>
              <a:gd name="connsiteY25" fmla="*/ 220672 h 1890117"/>
              <a:gd name="connsiteX26" fmla="*/ 186308 w 1884536"/>
              <a:gd name="connsiteY26" fmla="*/ 220672 h 1890117"/>
              <a:gd name="connsiteX27" fmla="*/ 186308 w 1884536"/>
              <a:gd name="connsiteY27" fmla="*/ 801102 h 1890117"/>
              <a:gd name="connsiteX28" fmla="*/ 344065 w 1884536"/>
              <a:gd name="connsiteY28" fmla="*/ 1689606 h 1890117"/>
              <a:gd name="connsiteX29" fmla="*/ 174401 w 1884536"/>
              <a:gd name="connsiteY29" fmla="*/ 1519942 h 1890117"/>
              <a:gd name="connsiteX30" fmla="*/ 344065 w 1884536"/>
              <a:gd name="connsiteY30" fmla="*/ 1350278 h 1890117"/>
              <a:gd name="connsiteX31" fmla="*/ 513730 w 1884536"/>
              <a:gd name="connsiteY31" fmla="*/ 1519942 h 1890117"/>
              <a:gd name="connsiteX32" fmla="*/ 344065 w 1884536"/>
              <a:gd name="connsiteY32" fmla="*/ 1689606 h 1890117"/>
              <a:gd name="connsiteX33" fmla="*/ 344065 w 1884536"/>
              <a:gd name="connsiteY33" fmla="*/ 1380043 h 1890117"/>
              <a:gd name="connsiteX34" fmla="*/ 204167 w 1884536"/>
              <a:gd name="connsiteY34" fmla="*/ 1519942 h 1890117"/>
              <a:gd name="connsiteX35" fmla="*/ 344065 w 1884536"/>
              <a:gd name="connsiteY35" fmla="*/ 1659840 h 1890117"/>
              <a:gd name="connsiteX36" fmla="*/ 483964 w 1884536"/>
              <a:gd name="connsiteY36" fmla="*/ 1519942 h 1890117"/>
              <a:gd name="connsiteX37" fmla="*/ 344065 w 1884536"/>
              <a:gd name="connsiteY37" fmla="*/ 1380043 h 1890117"/>
              <a:gd name="connsiteX38" fmla="*/ 1287636 w 1884536"/>
              <a:gd name="connsiteY38" fmla="*/ 1890524 h 1890117"/>
              <a:gd name="connsiteX39" fmla="*/ 1274241 w 1884536"/>
              <a:gd name="connsiteY39" fmla="*/ 1887547 h 1890117"/>
              <a:gd name="connsiteX40" fmla="*/ 1259359 w 1884536"/>
              <a:gd name="connsiteY40" fmla="*/ 1869688 h 1890117"/>
              <a:gd name="connsiteX41" fmla="*/ 735483 w 1884536"/>
              <a:gd name="connsiteY41" fmla="*/ 219184 h 1890117"/>
              <a:gd name="connsiteX42" fmla="*/ 754831 w 1884536"/>
              <a:gd name="connsiteY42" fmla="*/ 181977 h 1890117"/>
              <a:gd name="connsiteX43" fmla="*/ 1321866 w 1884536"/>
              <a:gd name="connsiteY43" fmla="*/ 1895 h 1890117"/>
              <a:gd name="connsiteX44" fmla="*/ 1344191 w 1884536"/>
              <a:gd name="connsiteY44" fmla="*/ 3383 h 1890117"/>
              <a:gd name="connsiteX45" fmla="*/ 1359073 w 1884536"/>
              <a:gd name="connsiteY45" fmla="*/ 21243 h 1890117"/>
              <a:gd name="connsiteX46" fmla="*/ 1882948 w 1884536"/>
              <a:gd name="connsiteY46" fmla="*/ 1671747 h 1890117"/>
              <a:gd name="connsiteX47" fmla="*/ 1881460 w 1884536"/>
              <a:gd name="connsiteY47" fmla="*/ 1694071 h 1890117"/>
              <a:gd name="connsiteX48" fmla="*/ 1863601 w 1884536"/>
              <a:gd name="connsiteY48" fmla="*/ 1708954 h 1890117"/>
              <a:gd name="connsiteX49" fmla="*/ 1296566 w 1884536"/>
              <a:gd name="connsiteY49" fmla="*/ 1889036 h 1890117"/>
              <a:gd name="connsiteX50" fmla="*/ 1287636 w 1884536"/>
              <a:gd name="connsiteY50" fmla="*/ 1890524 h 1890117"/>
              <a:gd name="connsiteX51" fmla="*/ 800968 w 1884536"/>
              <a:gd name="connsiteY51" fmla="*/ 229602 h 1890117"/>
              <a:gd name="connsiteX52" fmla="*/ 1306984 w 1884536"/>
              <a:gd name="connsiteY52" fmla="*/ 1823551 h 1890117"/>
              <a:gd name="connsiteX53" fmla="*/ 1817464 w 1884536"/>
              <a:gd name="connsiteY53" fmla="*/ 1661329 h 1890117"/>
              <a:gd name="connsiteX54" fmla="*/ 1311448 w 1884536"/>
              <a:gd name="connsiteY54" fmla="*/ 67379 h 1890117"/>
              <a:gd name="connsiteX55" fmla="*/ 800968 w 1884536"/>
              <a:gd name="connsiteY55" fmla="*/ 229602 h 1890117"/>
              <a:gd name="connsiteX56" fmla="*/ 1116483 w 1884536"/>
              <a:gd name="connsiteY56" fmla="*/ 891887 h 1890117"/>
              <a:gd name="connsiteX57" fmla="*/ 1109042 w 1884536"/>
              <a:gd name="connsiteY57" fmla="*/ 890399 h 1890117"/>
              <a:gd name="connsiteX58" fmla="*/ 1101601 w 1884536"/>
              <a:gd name="connsiteY58" fmla="*/ 881469 h 1890117"/>
              <a:gd name="connsiteX59" fmla="*/ 927472 w 1884536"/>
              <a:gd name="connsiteY59" fmla="*/ 329317 h 1890117"/>
              <a:gd name="connsiteX60" fmla="*/ 937890 w 1884536"/>
              <a:gd name="connsiteY60" fmla="*/ 309969 h 1890117"/>
              <a:gd name="connsiteX61" fmla="*/ 1248941 w 1884536"/>
              <a:gd name="connsiteY61" fmla="*/ 211743 h 1890117"/>
              <a:gd name="connsiteX62" fmla="*/ 1260847 w 1884536"/>
              <a:gd name="connsiteY62" fmla="*/ 213231 h 1890117"/>
              <a:gd name="connsiteX63" fmla="*/ 1268288 w 1884536"/>
              <a:gd name="connsiteY63" fmla="*/ 222161 h 1890117"/>
              <a:gd name="connsiteX64" fmla="*/ 1443905 w 1884536"/>
              <a:gd name="connsiteY64" fmla="*/ 774313 h 1890117"/>
              <a:gd name="connsiteX65" fmla="*/ 1433487 w 1884536"/>
              <a:gd name="connsiteY65" fmla="*/ 793661 h 1890117"/>
              <a:gd name="connsiteX66" fmla="*/ 1120948 w 1884536"/>
              <a:gd name="connsiteY66" fmla="*/ 890399 h 1890117"/>
              <a:gd name="connsiteX67" fmla="*/ 1116483 w 1884536"/>
              <a:gd name="connsiteY67" fmla="*/ 891887 h 1890117"/>
              <a:gd name="connsiteX68" fmla="*/ 960214 w 1884536"/>
              <a:gd name="connsiteY68" fmla="*/ 333782 h 1890117"/>
              <a:gd name="connsiteX69" fmla="*/ 1126902 w 1884536"/>
              <a:gd name="connsiteY69" fmla="*/ 857657 h 1890117"/>
              <a:gd name="connsiteX70" fmla="*/ 1409675 w 1884536"/>
              <a:gd name="connsiteY70" fmla="*/ 768360 h 1890117"/>
              <a:gd name="connsiteX71" fmla="*/ 1242987 w 1884536"/>
              <a:gd name="connsiteY71" fmla="*/ 244485 h 1890117"/>
              <a:gd name="connsiteX72" fmla="*/ 960214 w 1884536"/>
              <a:gd name="connsiteY72" fmla="*/ 333782 h 1890117"/>
              <a:gd name="connsiteX73" fmla="*/ 1473671 w 1884536"/>
              <a:gd name="connsiteY73" fmla="*/ 1624122 h 1890117"/>
              <a:gd name="connsiteX74" fmla="*/ 1318890 w 1884536"/>
              <a:gd name="connsiteY74" fmla="*/ 1511012 h 1890117"/>
              <a:gd name="connsiteX75" fmla="*/ 1424558 w 1884536"/>
              <a:gd name="connsiteY75" fmla="*/ 1308606 h 1890117"/>
              <a:gd name="connsiteX76" fmla="*/ 1548085 w 1884536"/>
              <a:gd name="connsiteY76" fmla="*/ 1319024 h 1890117"/>
              <a:gd name="connsiteX77" fmla="*/ 1628452 w 1884536"/>
              <a:gd name="connsiteY77" fmla="*/ 1414274 h 1890117"/>
              <a:gd name="connsiteX78" fmla="*/ 1618034 w 1884536"/>
              <a:gd name="connsiteY78" fmla="*/ 1537801 h 1890117"/>
              <a:gd name="connsiteX79" fmla="*/ 1522784 w 1884536"/>
              <a:gd name="connsiteY79" fmla="*/ 1618168 h 1890117"/>
              <a:gd name="connsiteX80" fmla="*/ 1473671 w 1884536"/>
              <a:gd name="connsiteY80" fmla="*/ 1624122 h 1890117"/>
              <a:gd name="connsiteX81" fmla="*/ 1473671 w 1884536"/>
              <a:gd name="connsiteY81" fmla="*/ 1330930 h 1890117"/>
              <a:gd name="connsiteX82" fmla="*/ 1433487 w 1884536"/>
              <a:gd name="connsiteY82" fmla="*/ 1336883 h 1890117"/>
              <a:gd name="connsiteX83" fmla="*/ 1356097 w 1884536"/>
              <a:gd name="connsiteY83" fmla="*/ 1402368 h 1890117"/>
              <a:gd name="connsiteX84" fmla="*/ 1347167 w 1884536"/>
              <a:gd name="connsiteY84" fmla="*/ 1503571 h 1890117"/>
              <a:gd name="connsiteX85" fmla="*/ 1512366 w 1884536"/>
              <a:gd name="connsiteY85" fmla="*/ 1589891 h 1890117"/>
              <a:gd name="connsiteX86" fmla="*/ 1589757 w 1884536"/>
              <a:gd name="connsiteY86" fmla="*/ 1524407 h 1890117"/>
              <a:gd name="connsiteX87" fmla="*/ 1598687 w 1884536"/>
              <a:gd name="connsiteY87" fmla="*/ 1423204 h 1890117"/>
              <a:gd name="connsiteX88" fmla="*/ 1533202 w 1884536"/>
              <a:gd name="connsiteY88" fmla="*/ 1345813 h 1890117"/>
              <a:gd name="connsiteX89" fmla="*/ 1473671 w 1884536"/>
              <a:gd name="connsiteY89" fmla="*/ 1330930 h 189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884536" h="1890117">
                <a:moveTo>
                  <a:pt x="656605" y="1890524"/>
                </a:moveTo>
                <a:lnTo>
                  <a:pt x="30038" y="1890524"/>
                </a:lnTo>
                <a:cubicBezTo>
                  <a:pt x="13667" y="1890524"/>
                  <a:pt x="273" y="1877129"/>
                  <a:pt x="273" y="1860758"/>
                </a:cubicBezTo>
                <a:lnTo>
                  <a:pt x="273" y="33149"/>
                </a:lnTo>
                <a:cubicBezTo>
                  <a:pt x="273" y="16778"/>
                  <a:pt x="13667" y="3383"/>
                  <a:pt x="30038" y="3383"/>
                </a:cubicBezTo>
                <a:lnTo>
                  <a:pt x="658093" y="3383"/>
                </a:lnTo>
                <a:cubicBezTo>
                  <a:pt x="674464" y="3383"/>
                  <a:pt x="687859" y="16778"/>
                  <a:pt x="687859" y="33149"/>
                </a:cubicBezTo>
                <a:lnTo>
                  <a:pt x="687859" y="1860758"/>
                </a:lnTo>
                <a:cubicBezTo>
                  <a:pt x="686370" y="1877129"/>
                  <a:pt x="672976" y="1890524"/>
                  <a:pt x="656605" y="1890524"/>
                </a:cubicBezTo>
                <a:close/>
                <a:moveTo>
                  <a:pt x="59804" y="1830993"/>
                </a:moveTo>
                <a:lnTo>
                  <a:pt x="628327" y="1830993"/>
                </a:lnTo>
                <a:lnTo>
                  <a:pt x="628327" y="62915"/>
                </a:lnTo>
                <a:lnTo>
                  <a:pt x="59804" y="62915"/>
                </a:lnTo>
                <a:lnTo>
                  <a:pt x="59804" y="1830993"/>
                </a:lnTo>
                <a:close/>
                <a:moveTo>
                  <a:pt x="515218" y="830868"/>
                </a:moveTo>
                <a:lnTo>
                  <a:pt x="171425" y="830868"/>
                </a:lnTo>
                <a:cubicBezTo>
                  <a:pt x="162495" y="830868"/>
                  <a:pt x="156542" y="824915"/>
                  <a:pt x="156542" y="815985"/>
                </a:cubicBezTo>
                <a:lnTo>
                  <a:pt x="156542" y="205790"/>
                </a:lnTo>
                <a:cubicBezTo>
                  <a:pt x="156542" y="196860"/>
                  <a:pt x="162495" y="190907"/>
                  <a:pt x="171425" y="190907"/>
                </a:cubicBezTo>
                <a:lnTo>
                  <a:pt x="516706" y="190907"/>
                </a:lnTo>
                <a:cubicBezTo>
                  <a:pt x="525636" y="190907"/>
                  <a:pt x="531589" y="196860"/>
                  <a:pt x="531589" y="205790"/>
                </a:cubicBezTo>
                <a:lnTo>
                  <a:pt x="531589" y="817473"/>
                </a:lnTo>
                <a:cubicBezTo>
                  <a:pt x="530101" y="824915"/>
                  <a:pt x="524148" y="830868"/>
                  <a:pt x="515218" y="830868"/>
                </a:cubicBezTo>
                <a:close/>
                <a:moveTo>
                  <a:pt x="186308" y="801102"/>
                </a:moveTo>
                <a:lnTo>
                  <a:pt x="501823" y="801102"/>
                </a:lnTo>
                <a:lnTo>
                  <a:pt x="501823" y="220672"/>
                </a:lnTo>
                <a:lnTo>
                  <a:pt x="186308" y="220672"/>
                </a:lnTo>
                <a:lnTo>
                  <a:pt x="186308" y="801102"/>
                </a:lnTo>
                <a:close/>
                <a:moveTo>
                  <a:pt x="344065" y="1689606"/>
                </a:moveTo>
                <a:cubicBezTo>
                  <a:pt x="250304" y="1689606"/>
                  <a:pt x="174401" y="1613704"/>
                  <a:pt x="174401" y="1519942"/>
                </a:cubicBezTo>
                <a:cubicBezTo>
                  <a:pt x="174401" y="1426180"/>
                  <a:pt x="250304" y="1350278"/>
                  <a:pt x="344065" y="1350278"/>
                </a:cubicBezTo>
                <a:cubicBezTo>
                  <a:pt x="437827" y="1350278"/>
                  <a:pt x="513730" y="1426180"/>
                  <a:pt x="513730" y="1519942"/>
                </a:cubicBezTo>
                <a:cubicBezTo>
                  <a:pt x="513730" y="1613704"/>
                  <a:pt x="436339" y="1689606"/>
                  <a:pt x="344065" y="1689606"/>
                </a:cubicBezTo>
                <a:close/>
                <a:moveTo>
                  <a:pt x="344065" y="1380043"/>
                </a:moveTo>
                <a:cubicBezTo>
                  <a:pt x="266675" y="1380043"/>
                  <a:pt x="204167" y="1442551"/>
                  <a:pt x="204167" y="1519942"/>
                </a:cubicBezTo>
                <a:cubicBezTo>
                  <a:pt x="204167" y="1597333"/>
                  <a:pt x="266675" y="1659840"/>
                  <a:pt x="344065" y="1659840"/>
                </a:cubicBezTo>
                <a:cubicBezTo>
                  <a:pt x="421456" y="1659840"/>
                  <a:pt x="483964" y="1597333"/>
                  <a:pt x="483964" y="1519942"/>
                </a:cubicBezTo>
                <a:cubicBezTo>
                  <a:pt x="483964" y="1442551"/>
                  <a:pt x="419968" y="1380043"/>
                  <a:pt x="344065" y="1380043"/>
                </a:cubicBezTo>
                <a:close/>
                <a:moveTo>
                  <a:pt x="1287636" y="1890524"/>
                </a:moveTo>
                <a:cubicBezTo>
                  <a:pt x="1283171" y="1890524"/>
                  <a:pt x="1278706" y="1889036"/>
                  <a:pt x="1274241" y="1887547"/>
                </a:cubicBezTo>
                <a:cubicBezTo>
                  <a:pt x="1266800" y="1884571"/>
                  <a:pt x="1262335" y="1877129"/>
                  <a:pt x="1259359" y="1869688"/>
                </a:cubicBezTo>
                <a:lnTo>
                  <a:pt x="735483" y="219184"/>
                </a:lnTo>
                <a:cubicBezTo>
                  <a:pt x="731019" y="202813"/>
                  <a:pt x="738460" y="186442"/>
                  <a:pt x="754831" y="181977"/>
                </a:cubicBezTo>
                <a:lnTo>
                  <a:pt x="1321866" y="1895"/>
                </a:lnTo>
                <a:cubicBezTo>
                  <a:pt x="1329308" y="-1082"/>
                  <a:pt x="1338237" y="407"/>
                  <a:pt x="1344191" y="3383"/>
                </a:cubicBezTo>
                <a:cubicBezTo>
                  <a:pt x="1351632" y="6360"/>
                  <a:pt x="1356097" y="13801"/>
                  <a:pt x="1359073" y="21243"/>
                </a:cubicBezTo>
                <a:lnTo>
                  <a:pt x="1882948" y="1671747"/>
                </a:lnTo>
                <a:cubicBezTo>
                  <a:pt x="1885925" y="1679188"/>
                  <a:pt x="1884437" y="1688118"/>
                  <a:pt x="1881460" y="1694071"/>
                </a:cubicBezTo>
                <a:cubicBezTo>
                  <a:pt x="1878484" y="1701512"/>
                  <a:pt x="1871042" y="1705977"/>
                  <a:pt x="1863601" y="1708954"/>
                </a:cubicBezTo>
                <a:lnTo>
                  <a:pt x="1296566" y="1889036"/>
                </a:lnTo>
                <a:cubicBezTo>
                  <a:pt x="1293589" y="1890524"/>
                  <a:pt x="1290612" y="1890524"/>
                  <a:pt x="1287636" y="1890524"/>
                </a:cubicBezTo>
                <a:close/>
                <a:moveTo>
                  <a:pt x="800968" y="229602"/>
                </a:moveTo>
                <a:lnTo>
                  <a:pt x="1306984" y="1823551"/>
                </a:lnTo>
                <a:lnTo>
                  <a:pt x="1817464" y="1661329"/>
                </a:lnTo>
                <a:lnTo>
                  <a:pt x="1311448" y="67379"/>
                </a:lnTo>
                <a:lnTo>
                  <a:pt x="800968" y="229602"/>
                </a:lnTo>
                <a:close/>
                <a:moveTo>
                  <a:pt x="1116483" y="891887"/>
                </a:moveTo>
                <a:cubicBezTo>
                  <a:pt x="1113507" y="891887"/>
                  <a:pt x="1112019" y="891887"/>
                  <a:pt x="1109042" y="890399"/>
                </a:cubicBezTo>
                <a:cubicBezTo>
                  <a:pt x="1106066" y="888911"/>
                  <a:pt x="1103089" y="885934"/>
                  <a:pt x="1101601" y="881469"/>
                </a:cubicBezTo>
                <a:lnTo>
                  <a:pt x="927472" y="329317"/>
                </a:lnTo>
                <a:cubicBezTo>
                  <a:pt x="924495" y="321875"/>
                  <a:pt x="928960" y="312946"/>
                  <a:pt x="937890" y="309969"/>
                </a:cubicBezTo>
                <a:lnTo>
                  <a:pt x="1248941" y="211743"/>
                </a:lnTo>
                <a:cubicBezTo>
                  <a:pt x="1253405" y="210254"/>
                  <a:pt x="1256382" y="210254"/>
                  <a:pt x="1260847" y="213231"/>
                </a:cubicBezTo>
                <a:cubicBezTo>
                  <a:pt x="1263823" y="214719"/>
                  <a:pt x="1266800" y="217696"/>
                  <a:pt x="1268288" y="222161"/>
                </a:cubicBezTo>
                <a:lnTo>
                  <a:pt x="1443905" y="774313"/>
                </a:lnTo>
                <a:cubicBezTo>
                  <a:pt x="1446882" y="781754"/>
                  <a:pt x="1442417" y="790684"/>
                  <a:pt x="1433487" y="793661"/>
                </a:cubicBezTo>
                <a:lnTo>
                  <a:pt x="1120948" y="890399"/>
                </a:lnTo>
                <a:cubicBezTo>
                  <a:pt x="1119460" y="891887"/>
                  <a:pt x="1117972" y="891887"/>
                  <a:pt x="1116483" y="891887"/>
                </a:cubicBezTo>
                <a:close/>
                <a:moveTo>
                  <a:pt x="960214" y="333782"/>
                </a:moveTo>
                <a:lnTo>
                  <a:pt x="1126902" y="857657"/>
                </a:lnTo>
                <a:lnTo>
                  <a:pt x="1409675" y="768360"/>
                </a:lnTo>
                <a:lnTo>
                  <a:pt x="1242987" y="244485"/>
                </a:lnTo>
                <a:lnTo>
                  <a:pt x="960214" y="333782"/>
                </a:lnTo>
                <a:close/>
                <a:moveTo>
                  <a:pt x="1473671" y="1624122"/>
                </a:moveTo>
                <a:cubicBezTo>
                  <a:pt x="1405210" y="1624122"/>
                  <a:pt x="1341214" y="1579473"/>
                  <a:pt x="1318890" y="1511012"/>
                </a:cubicBezTo>
                <a:cubicBezTo>
                  <a:pt x="1292101" y="1426180"/>
                  <a:pt x="1339726" y="1335395"/>
                  <a:pt x="1424558" y="1308606"/>
                </a:cubicBezTo>
                <a:cubicBezTo>
                  <a:pt x="1466230" y="1295211"/>
                  <a:pt x="1509390" y="1299676"/>
                  <a:pt x="1548085" y="1319024"/>
                </a:cubicBezTo>
                <a:cubicBezTo>
                  <a:pt x="1586780" y="1338372"/>
                  <a:pt x="1615058" y="1372602"/>
                  <a:pt x="1628452" y="1414274"/>
                </a:cubicBezTo>
                <a:cubicBezTo>
                  <a:pt x="1641847" y="1455946"/>
                  <a:pt x="1637382" y="1499106"/>
                  <a:pt x="1618034" y="1537801"/>
                </a:cubicBezTo>
                <a:cubicBezTo>
                  <a:pt x="1598687" y="1576497"/>
                  <a:pt x="1564456" y="1604774"/>
                  <a:pt x="1522784" y="1618168"/>
                </a:cubicBezTo>
                <a:cubicBezTo>
                  <a:pt x="1506413" y="1622633"/>
                  <a:pt x="1490042" y="1624122"/>
                  <a:pt x="1473671" y="1624122"/>
                </a:cubicBezTo>
                <a:close/>
                <a:moveTo>
                  <a:pt x="1473671" y="1330930"/>
                </a:moveTo>
                <a:cubicBezTo>
                  <a:pt x="1460277" y="1330930"/>
                  <a:pt x="1446882" y="1332418"/>
                  <a:pt x="1433487" y="1336883"/>
                </a:cubicBezTo>
                <a:cubicBezTo>
                  <a:pt x="1399257" y="1347301"/>
                  <a:pt x="1372468" y="1371114"/>
                  <a:pt x="1356097" y="1402368"/>
                </a:cubicBezTo>
                <a:cubicBezTo>
                  <a:pt x="1339726" y="1433622"/>
                  <a:pt x="1336749" y="1469340"/>
                  <a:pt x="1347167" y="1503571"/>
                </a:cubicBezTo>
                <a:cubicBezTo>
                  <a:pt x="1369491" y="1573520"/>
                  <a:pt x="1443905" y="1610727"/>
                  <a:pt x="1512366" y="1589891"/>
                </a:cubicBezTo>
                <a:cubicBezTo>
                  <a:pt x="1546597" y="1579473"/>
                  <a:pt x="1573386" y="1555661"/>
                  <a:pt x="1589757" y="1524407"/>
                </a:cubicBezTo>
                <a:cubicBezTo>
                  <a:pt x="1606128" y="1493153"/>
                  <a:pt x="1609105" y="1457434"/>
                  <a:pt x="1598687" y="1423204"/>
                </a:cubicBezTo>
                <a:cubicBezTo>
                  <a:pt x="1588269" y="1388973"/>
                  <a:pt x="1564456" y="1362184"/>
                  <a:pt x="1533202" y="1345813"/>
                </a:cubicBezTo>
                <a:cubicBezTo>
                  <a:pt x="1515343" y="1335395"/>
                  <a:pt x="1494507" y="1330930"/>
                  <a:pt x="1473671" y="133093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图形 6">
            <a:extLst>
              <a:ext uri="{FF2B5EF4-FFF2-40B4-BE49-F238E27FC236}">
                <a16:creationId xmlns:a16="http://schemas.microsoft.com/office/drawing/2014/main" id="{F244CE39-D88D-48D4-8C0C-7EB169FEB313}"/>
              </a:ext>
            </a:extLst>
          </p:cNvPr>
          <p:cNvSpPr/>
          <p:nvPr/>
        </p:nvSpPr>
        <p:spPr>
          <a:xfrm>
            <a:off x="2878656" y="1721535"/>
            <a:ext cx="540000" cy="540000"/>
          </a:xfrm>
          <a:custGeom>
            <a:avLst/>
            <a:gdLst>
              <a:gd name="connsiteX0" fmla="*/ 1524273 w 1888256"/>
              <a:gd name="connsiteY0" fmla="*/ 1890390 h 1890117"/>
              <a:gd name="connsiteX1" fmla="*/ 107429 w 1888256"/>
              <a:gd name="connsiteY1" fmla="*/ 1890390 h 1890117"/>
              <a:gd name="connsiteX2" fmla="*/ 273 w 1888256"/>
              <a:gd name="connsiteY2" fmla="*/ 1783234 h 1890117"/>
              <a:gd name="connsiteX3" fmla="*/ 273 w 1888256"/>
              <a:gd name="connsiteY3" fmla="*/ 556890 h 1890117"/>
              <a:gd name="connsiteX4" fmla="*/ 107429 w 1888256"/>
              <a:gd name="connsiteY4" fmla="*/ 449733 h 1890117"/>
              <a:gd name="connsiteX5" fmla="*/ 159519 w 1888256"/>
              <a:gd name="connsiteY5" fmla="*/ 449733 h 1890117"/>
              <a:gd name="connsiteX6" fmla="*/ 189284 w 1888256"/>
              <a:gd name="connsiteY6" fmla="*/ 479499 h 1890117"/>
              <a:gd name="connsiteX7" fmla="*/ 159519 w 1888256"/>
              <a:gd name="connsiteY7" fmla="*/ 509265 h 1890117"/>
              <a:gd name="connsiteX8" fmla="*/ 107429 w 1888256"/>
              <a:gd name="connsiteY8" fmla="*/ 509265 h 1890117"/>
              <a:gd name="connsiteX9" fmla="*/ 59804 w 1888256"/>
              <a:gd name="connsiteY9" fmla="*/ 556890 h 1890117"/>
              <a:gd name="connsiteX10" fmla="*/ 59804 w 1888256"/>
              <a:gd name="connsiteY10" fmla="*/ 1783234 h 1890117"/>
              <a:gd name="connsiteX11" fmla="*/ 107429 w 1888256"/>
              <a:gd name="connsiteY11" fmla="*/ 1830859 h 1890117"/>
              <a:gd name="connsiteX12" fmla="*/ 1524273 w 1888256"/>
              <a:gd name="connsiteY12" fmla="*/ 1830859 h 1890117"/>
              <a:gd name="connsiteX13" fmla="*/ 1554038 w 1888256"/>
              <a:gd name="connsiteY13" fmla="*/ 1860624 h 1890117"/>
              <a:gd name="connsiteX14" fmla="*/ 1524273 w 1888256"/>
              <a:gd name="connsiteY14" fmla="*/ 1890390 h 1890117"/>
              <a:gd name="connsiteX15" fmla="*/ 159519 w 1888256"/>
              <a:gd name="connsiteY15" fmla="*/ 1400745 h 1890117"/>
              <a:gd name="connsiteX16" fmla="*/ 129753 w 1888256"/>
              <a:gd name="connsiteY16" fmla="*/ 1370980 h 1890117"/>
              <a:gd name="connsiteX17" fmla="*/ 129753 w 1888256"/>
              <a:gd name="connsiteY17" fmla="*/ 30038 h 1890117"/>
              <a:gd name="connsiteX18" fmla="*/ 159519 w 1888256"/>
              <a:gd name="connsiteY18" fmla="*/ 273 h 1890117"/>
              <a:gd name="connsiteX19" fmla="*/ 1472183 w 1888256"/>
              <a:gd name="connsiteY19" fmla="*/ 273 h 1890117"/>
              <a:gd name="connsiteX20" fmla="*/ 1501948 w 1888256"/>
              <a:gd name="connsiteY20" fmla="*/ 30038 h 1890117"/>
              <a:gd name="connsiteX21" fmla="*/ 1501948 w 1888256"/>
              <a:gd name="connsiteY21" fmla="*/ 881335 h 1890117"/>
              <a:gd name="connsiteX22" fmla="*/ 1472183 w 1888256"/>
              <a:gd name="connsiteY22" fmla="*/ 911101 h 1890117"/>
              <a:gd name="connsiteX23" fmla="*/ 1442417 w 1888256"/>
              <a:gd name="connsiteY23" fmla="*/ 881335 h 1890117"/>
              <a:gd name="connsiteX24" fmla="*/ 1442417 w 1888256"/>
              <a:gd name="connsiteY24" fmla="*/ 59804 h 1890117"/>
              <a:gd name="connsiteX25" fmla="*/ 189284 w 1888256"/>
              <a:gd name="connsiteY25" fmla="*/ 59804 h 1890117"/>
              <a:gd name="connsiteX26" fmla="*/ 189284 w 1888256"/>
              <a:gd name="connsiteY26" fmla="*/ 1370980 h 1890117"/>
              <a:gd name="connsiteX27" fmla="*/ 159519 w 1888256"/>
              <a:gd name="connsiteY27" fmla="*/ 1400745 h 1890117"/>
              <a:gd name="connsiteX28" fmla="*/ 1284659 w 1888256"/>
              <a:gd name="connsiteY28" fmla="*/ 315788 h 1890117"/>
              <a:gd name="connsiteX29" fmla="*/ 347042 w 1888256"/>
              <a:gd name="connsiteY29" fmla="*/ 315788 h 1890117"/>
              <a:gd name="connsiteX30" fmla="*/ 332159 w 1888256"/>
              <a:gd name="connsiteY30" fmla="*/ 300905 h 1890117"/>
              <a:gd name="connsiteX31" fmla="*/ 347042 w 1888256"/>
              <a:gd name="connsiteY31" fmla="*/ 286023 h 1890117"/>
              <a:gd name="connsiteX32" fmla="*/ 1284659 w 1888256"/>
              <a:gd name="connsiteY32" fmla="*/ 286023 h 1890117"/>
              <a:gd name="connsiteX33" fmla="*/ 1299542 w 1888256"/>
              <a:gd name="connsiteY33" fmla="*/ 300905 h 1890117"/>
              <a:gd name="connsiteX34" fmla="*/ 1284659 w 1888256"/>
              <a:gd name="connsiteY34" fmla="*/ 315788 h 1890117"/>
              <a:gd name="connsiteX35" fmla="*/ 1284659 w 1888256"/>
              <a:gd name="connsiteY35" fmla="*/ 601538 h 1890117"/>
              <a:gd name="connsiteX36" fmla="*/ 347042 w 1888256"/>
              <a:gd name="connsiteY36" fmla="*/ 601538 h 1890117"/>
              <a:gd name="connsiteX37" fmla="*/ 332159 w 1888256"/>
              <a:gd name="connsiteY37" fmla="*/ 586655 h 1890117"/>
              <a:gd name="connsiteX38" fmla="*/ 347042 w 1888256"/>
              <a:gd name="connsiteY38" fmla="*/ 571773 h 1890117"/>
              <a:gd name="connsiteX39" fmla="*/ 1284659 w 1888256"/>
              <a:gd name="connsiteY39" fmla="*/ 571773 h 1890117"/>
              <a:gd name="connsiteX40" fmla="*/ 1299542 w 1888256"/>
              <a:gd name="connsiteY40" fmla="*/ 586655 h 1890117"/>
              <a:gd name="connsiteX41" fmla="*/ 1284659 w 1888256"/>
              <a:gd name="connsiteY41" fmla="*/ 601538 h 1890117"/>
              <a:gd name="connsiteX42" fmla="*/ 1536179 w 1888256"/>
              <a:gd name="connsiteY42" fmla="*/ 1890390 h 1890117"/>
              <a:gd name="connsiteX43" fmla="*/ 107429 w 1888256"/>
              <a:gd name="connsiteY43" fmla="*/ 1890390 h 1890117"/>
              <a:gd name="connsiteX44" fmla="*/ 21108 w 1888256"/>
              <a:gd name="connsiteY44" fmla="*/ 1845741 h 1890117"/>
              <a:gd name="connsiteX45" fmla="*/ 6226 w 1888256"/>
              <a:gd name="connsiteY45" fmla="*/ 1750491 h 1890117"/>
              <a:gd name="connsiteX46" fmla="*/ 272628 w 1888256"/>
              <a:gd name="connsiteY46" fmla="*/ 925983 h 1890117"/>
              <a:gd name="connsiteX47" fmla="*/ 373831 w 1888256"/>
              <a:gd name="connsiteY47" fmla="*/ 851569 h 1890117"/>
              <a:gd name="connsiteX48" fmla="*/ 1783234 w 1888256"/>
              <a:gd name="connsiteY48" fmla="*/ 851569 h 1890117"/>
              <a:gd name="connsiteX49" fmla="*/ 1869554 w 1888256"/>
              <a:gd name="connsiteY49" fmla="*/ 896218 h 1890117"/>
              <a:gd name="connsiteX50" fmla="*/ 1884437 w 1888256"/>
              <a:gd name="connsiteY50" fmla="*/ 991468 h 1890117"/>
              <a:gd name="connsiteX51" fmla="*/ 1612081 w 1888256"/>
              <a:gd name="connsiteY51" fmla="*/ 1835323 h 1890117"/>
              <a:gd name="connsiteX52" fmla="*/ 1536179 w 1888256"/>
              <a:gd name="connsiteY52" fmla="*/ 1890390 h 1890117"/>
              <a:gd name="connsiteX53" fmla="*/ 373831 w 1888256"/>
              <a:gd name="connsiteY53" fmla="*/ 911101 h 1890117"/>
              <a:gd name="connsiteX54" fmla="*/ 329183 w 1888256"/>
              <a:gd name="connsiteY54" fmla="*/ 943843 h 1890117"/>
              <a:gd name="connsiteX55" fmla="*/ 62780 w 1888256"/>
              <a:gd name="connsiteY55" fmla="*/ 1768351 h 1890117"/>
              <a:gd name="connsiteX56" fmla="*/ 70222 w 1888256"/>
              <a:gd name="connsiteY56" fmla="*/ 1810023 h 1890117"/>
              <a:gd name="connsiteX57" fmla="*/ 108917 w 1888256"/>
              <a:gd name="connsiteY57" fmla="*/ 1829370 h 1890117"/>
              <a:gd name="connsiteX58" fmla="*/ 1537667 w 1888256"/>
              <a:gd name="connsiteY58" fmla="*/ 1829370 h 1890117"/>
              <a:gd name="connsiteX59" fmla="*/ 1557015 w 1888256"/>
              <a:gd name="connsiteY59" fmla="*/ 1815976 h 1890117"/>
              <a:gd name="connsiteX60" fmla="*/ 1829370 w 1888256"/>
              <a:gd name="connsiteY60" fmla="*/ 972120 h 1890117"/>
              <a:gd name="connsiteX61" fmla="*/ 1821929 w 1888256"/>
              <a:gd name="connsiteY61" fmla="*/ 930448 h 1890117"/>
              <a:gd name="connsiteX62" fmla="*/ 1783234 w 1888256"/>
              <a:gd name="connsiteY62" fmla="*/ 911101 h 1890117"/>
              <a:gd name="connsiteX63" fmla="*/ 373831 w 1888256"/>
              <a:gd name="connsiteY63" fmla="*/ 911101 h 1890117"/>
              <a:gd name="connsiteX64" fmla="*/ 1601663 w 1888256"/>
              <a:gd name="connsiteY64" fmla="*/ 911101 h 1890117"/>
              <a:gd name="connsiteX65" fmla="*/ 1472183 w 1888256"/>
              <a:gd name="connsiteY65" fmla="*/ 911101 h 1890117"/>
              <a:gd name="connsiteX66" fmla="*/ 1442417 w 1888256"/>
              <a:gd name="connsiteY66" fmla="*/ 881335 h 1890117"/>
              <a:gd name="connsiteX67" fmla="*/ 1442417 w 1888256"/>
              <a:gd name="connsiteY67" fmla="*/ 634280 h 1890117"/>
              <a:gd name="connsiteX68" fmla="*/ 1472183 w 1888256"/>
              <a:gd name="connsiteY68" fmla="*/ 604515 h 1890117"/>
              <a:gd name="connsiteX69" fmla="*/ 1524273 w 1888256"/>
              <a:gd name="connsiteY69" fmla="*/ 604515 h 1890117"/>
              <a:gd name="connsiteX70" fmla="*/ 1631429 w 1888256"/>
              <a:gd name="connsiteY70" fmla="*/ 711671 h 1890117"/>
              <a:gd name="connsiteX71" fmla="*/ 1631429 w 1888256"/>
              <a:gd name="connsiteY71" fmla="*/ 882823 h 1890117"/>
              <a:gd name="connsiteX72" fmla="*/ 1601663 w 1888256"/>
              <a:gd name="connsiteY72" fmla="*/ 911101 h 1890117"/>
              <a:gd name="connsiteX73" fmla="*/ 1501948 w 1888256"/>
              <a:gd name="connsiteY73" fmla="*/ 851569 h 1890117"/>
              <a:gd name="connsiteX74" fmla="*/ 1571898 w 1888256"/>
              <a:gd name="connsiteY74" fmla="*/ 851569 h 1890117"/>
              <a:gd name="connsiteX75" fmla="*/ 1571898 w 1888256"/>
              <a:gd name="connsiteY75" fmla="*/ 710183 h 1890117"/>
              <a:gd name="connsiteX76" fmla="*/ 1524273 w 1888256"/>
              <a:gd name="connsiteY76" fmla="*/ 662558 h 1890117"/>
              <a:gd name="connsiteX77" fmla="*/ 1501948 w 1888256"/>
              <a:gd name="connsiteY77" fmla="*/ 662558 h 1890117"/>
              <a:gd name="connsiteX78" fmla="*/ 1501948 w 1888256"/>
              <a:gd name="connsiteY78" fmla="*/ 851569 h 189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88256" h="1890117">
                <a:moveTo>
                  <a:pt x="1524273" y="1890390"/>
                </a:moveTo>
                <a:lnTo>
                  <a:pt x="107429" y="1890390"/>
                </a:lnTo>
                <a:cubicBezTo>
                  <a:pt x="47898" y="1890390"/>
                  <a:pt x="273" y="1842765"/>
                  <a:pt x="273" y="1783234"/>
                </a:cubicBezTo>
                <a:lnTo>
                  <a:pt x="273" y="556890"/>
                </a:lnTo>
                <a:cubicBezTo>
                  <a:pt x="273" y="497358"/>
                  <a:pt x="47898" y="449733"/>
                  <a:pt x="107429" y="449733"/>
                </a:cubicBezTo>
                <a:lnTo>
                  <a:pt x="159519" y="449733"/>
                </a:lnTo>
                <a:cubicBezTo>
                  <a:pt x="175890" y="449733"/>
                  <a:pt x="189284" y="463128"/>
                  <a:pt x="189284" y="479499"/>
                </a:cubicBezTo>
                <a:cubicBezTo>
                  <a:pt x="189284" y="495870"/>
                  <a:pt x="175890" y="509265"/>
                  <a:pt x="159519" y="509265"/>
                </a:cubicBezTo>
                <a:lnTo>
                  <a:pt x="107429" y="509265"/>
                </a:lnTo>
                <a:cubicBezTo>
                  <a:pt x="80640" y="509265"/>
                  <a:pt x="59804" y="530101"/>
                  <a:pt x="59804" y="556890"/>
                </a:cubicBezTo>
                <a:lnTo>
                  <a:pt x="59804" y="1783234"/>
                </a:lnTo>
                <a:cubicBezTo>
                  <a:pt x="59804" y="1810023"/>
                  <a:pt x="80640" y="1830859"/>
                  <a:pt x="107429" y="1830859"/>
                </a:cubicBezTo>
                <a:lnTo>
                  <a:pt x="1524273" y="1830859"/>
                </a:lnTo>
                <a:cubicBezTo>
                  <a:pt x="1540644" y="1830859"/>
                  <a:pt x="1554038" y="1844253"/>
                  <a:pt x="1554038" y="1860624"/>
                </a:cubicBezTo>
                <a:cubicBezTo>
                  <a:pt x="1554038" y="1876995"/>
                  <a:pt x="1540644" y="1890390"/>
                  <a:pt x="1524273" y="1890390"/>
                </a:cubicBezTo>
                <a:close/>
                <a:moveTo>
                  <a:pt x="159519" y="1400745"/>
                </a:moveTo>
                <a:cubicBezTo>
                  <a:pt x="143148" y="1400745"/>
                  <a:pt x="129753" y="1387351"/>
                  <a:pt x="129753" y="1370980"/>
                </a:cubicBezTo>
                <a:lnTo>
                  <a:pt x="129753" y="30038"/>
                </a:lnTo>
                <a:cubicBezTo>
                  <a:pt x="129753" y="13667"/>
                  <a:pt x="143148" y="273"/>
                  <a:pt x="159519" y="273"/>
                </a:cubicBezTo>
                <a:lnTo>
                  <a:pt x="1472183" y="273"/>
                </a:lnTo>
                <a:cubicBezTo>
                  <a:pt x="1488554" y="273"/>
                  <a:pt x="1501948" y="13667"/>
                  <a:pt x="1501948" y="30038"/>
                </a:cubicBezTo>
                <a:lnTo>
                  <a:pt x="1501948" y="881335"/>
                </a:lnTo>
                <a:cubicBezTo>
                  <a:pt x="1501948" y="897706"/>
                  <a:pt x="1488554" y="911101"/>
                  <a:pt x="1472183" y="911101"/>
                </a:cubicBezTo>
                <a:cubicBezTo>
                  <a:pt x="1455812" y="911101"/>
                  <a:pt x="1442417" y="897706"/>
                  <a:pt x="1442417" y="881335"/>
                </a:cubicBezTo>
                <a:lnTo>
                  <a:pt x="1442417" y="59804"/>
                </a:lnTo>
                <a:lnTo>
                  <a:pt x="189284" y="59804"/>
                </a:lnTo>
                <a:lnTo>
                  <a:pt x="189284" y="1370980"/>
                </a:lnTo>
                <a:cubicBezTo>
                  <a:pt x="189284" y="1387351"/>
                  <a:pt x="175890" y="1400745"/>
                  <a:pt x="159519" y="1400745"/>
                </a:cubicBezTo>
                <a:close/>
                <a:moveTo>
                  <a:pt x="1284659" y="315788"/>
                </a:moveTo>
                <a:lnTo>
                  <a:pt x="347042" y="315788"/>
                </a:lnTo>
                <a:cubicBezTo>
                  <a:pt x="338112" y="315788"/>
                  <a:pt x="332159" y="309835"/>
                  <a:pt x="332159" y="300905"/>
                </a:cubicBezTo>
                <a:cubicBezTo>
                  <a:pt x="332159" y="291976"/>
                  <a:pt x="338112" y="286023"/>
                  <a:pt x="347042" y="286023"/>
                </a:cubicBezTo>
                <a:lnTo>
                  <a:pt x="1284659" y="286023"/>
                </a:lnTo>
                <a:cubicBezTo>
                  <a:pt x="1293589" y="286023"/>
                  <a:pt x="1299542" y="291976"/>
                  <a:pt x="1299542" y="300905"/>
                </a:cubicBezTo>
                <a:cubicBezTo>
                  <a:pt x="1299542" y="309835"/>
                  <a:pt x="1292101" y="315788"/>
                  <a:pt x="1284659" y="315788"/>
                </a:cubicBezTo>
                <a:close/>
                <a:moveTo>
                  <a:pt x="1284659" y="601538"/>
                </a:moveTo>
                <a:lnTo>
                  <a:pt x="347042" y="601538"/>
                </a:lnTo>
                <a:cubicBezTo>
                  <a:pt x="338112" y="601538"/>
                  <a:pt x="332159" y="595585"/>
                  <a:pt x="332159" y="586655"/>
                </a:cubicBezTo>
                <a:cubicBezTo>
                  <a:pt x="332159" y="577726"/>
                  <a:pt x="338112" y="571773"/>
                  <a:pt x="347042" y="571773"/>
                </a:cubicBezTo>
                <a:lnTo>
                  <a:pt x="1284659" y="571773"/>
                </a:lnTo>
                <a:cubicBezTo>
                  <a:pt x="1293589" y="571773"/>
                  <a:pt x="1299542" y="577726"/>
                  <a:pt x="1299542" y="586655"/>
                </a:cubicBezTo>
                <a:cubicBezTo>
                  <a:pt x="1299542" y="595585"/>
                  <a:pt x="1292101" y="601538"/>
                  <a:pt x="1284659" y="601538"/>
                </a:cubicBezTo>
                <a:close/>
                <a:moveTo>
                  <a:pt x="1536179" y="1890390"/>
                </a:moveTo>
                <a:lnTo>
                  <a:pt x="107429" y="1890390"/>
                </a:lnTo>
                <a:cubicBezTo>
                  <a:pt x="73198" y="1890390"/>
                  <a:pt x="41944" y="1874019"/>
                  <a:pt x="21108" y="1845741"/>
                </a:cubicBezTo>
                <a:cubicBezTo>
                  <a:pt x="273" y="1817464"/>
                  <a:pt x="-4192" y="1783234"/>
                  <a:pt x="6226" y="1750491"/>
                </a:cubicBezTo>
                <a:lnTo>
                  <a:pt x="272628" y="925983"/>
                </a:lnTo>
                <a:cubicBezTo>
                  <a:pt x="287511" y="881335"/>
                  <a:pt x="327694" y="851569"/>
                  <a:pt x="373831" y="851569"/>
                </a:cubicBezTo>
                <a:lnTo>
                  <a:pt x="1783234" y="851569"/>
                </a:lnTo>
                <a:cubicBezTo>
                  <a:pt x="1817464" y="851569"/>
                  <a:pt x="1848718" y="867941"/>
                  <a:pt x="1869554" y="896218"/>
                </a:cubicBezTo>
                <a:cubicBezTo>
                  <a:pt x="1890390" y="924495"/>
                  <a:pt x="1894855" y="958726"/>
                  <a:pt x="1884437" y="991468"/>
                </a:cubicBezTo>
                <a:lnTo>
                  <a:pt x="1612081" y="1835323"/>
                </a:lnTo>
                <a:cubicBezTo>
                  <a:pt x="1601663" y="1868066"/>
                  <a:pt x="1570409" y="1890390"/>
                  <a:pt x="1536179" y="1890390"/>
                </a:cubicBezTo>
                <a:close/>
                <a:moveTo>
                  <a:pt x="373831" y="911101"/>
                </a:moveTo>
                <a:cubicBezTo>
                  <a:pt x="352995" y="911101"/>
                  <a:pt x="335136" y="924495"/>
                  <a:pt x="329183" y="943843"/>
                </a:cubicBezTo>
                <a:lnTo>
                  <a:pt x="62780" y="1768351"/>
                </a:lnTo>
                <a:cubicBezTo>
                  <a:pt x="58315" y="1783234"/>
                  <a:pt x="59804" y="1798116"/>
                  <a:pt x="70222" y="1810023"/>
                </a:cubicBezTo>
                <a:cubicBezTo>
                  <a:pt x="79151" y="1821929"/>
                  <a:pt x="92546" y="1829370"/>
                  <a:pt x="108917" y="1829370"/>
                </a:cubicBezTo>
                <a:lnTo>
                  <a:pt x="1537667" y="1829370"/>
                </a:lnTo>
                <a:cubicBezTo>
                  <a:pt x="1546597" y="1829370"/>
                  <a:pt x="1554038" y="1823417"/>
                  <a:pt x="1557015" y="1815976"/>
                </a:cubicBezTo>
                <a:lnTo>
                  <a:pt x="1829370" y="972120"/>
                </a:lnTo>
                <a:cubicBezTo>
                  <a:pt x="1833835" y="957237"/>
                  <a:pt x="1832347" y="942355"/>
                  <a:pt x="1821929" y="930448"/>
                </a:cubicBezTo>
                <a:cubicBezTo>
                  <a:pt x="1811511" y="918542"/>
                  <a:pt x="1799605" y="911101"/>
                  <a:pt x="1783234" y="911101"/>
                </a:cubicBezTo>
                <a:lnTo>
                  <a:pt x="373831" y="911101"/>
                </a:lnTo>
                <a:close/>
                <a:moveTo>
                  <a:pt x="1601663" y="911101"/>
                </a:moveTo>
                <a:lnTo>
                  <a:pt x="1472183" y="911101"/>
                </a:lnTo>
                <a:cubicBezTo>
                  <a:pt x="1455812" y="911101"/>
                  <a:pt x="1442417" y="897706"/>
                  <a:pt x="1442417" y="881335"/>
                </a:cubicBezTo>
                <a:lnTo>
                  <a:pt x="1442417" y="634280"/>
                </a:lnTo>
                <a:cubicBezTo>
                  <a:pt x="1442417" y="617909"/>
                  <a:pt x="1455812" y="604515"/>
                  <a:pt x="1472183" y="604515"/>
                </a:cubicBezTo>
                <a:lnTo>
                  <a:pt x="1524273" y="604515"/>
                </a:lnTo>
                <a:cubicBezTo>
                  <a:pt x="1583804" y="604515"/>
                  <a:pt x="1631429" y="652140"/>
                  <a:pt x="1631429" y="711671"/>
                </a:cubicBezTo>
                <a:lnTo>
                  <a:pt x="1631429" y="882823"/>
                </a:lnTo>
                <a:cubicBezTo>
                  <a:pt x="1631429" y="897706"/>
                  <a:pt x="1618034" y="911101"/>
                  <a:pt x="1601663" y="911101"/>
                </a:cubicBezTo>
                <a:close/>
                <a:moveTo>
                  <a:pt x="1501948" y="851569"/>
                </a:moveTo>
                <a:lnTo>
                  <a:pt x="1571898" y="851569"/>
                </a:lnTo>
                <a:lnTo>
                  <a:pt x="1571898" y="710183"/>
                </a:lnTo>
                <a:cubicBezTo>
                  <a:pt x="1571898" y="683394"/>
                  <a:pt x="1551062" y="662558"/>
                  <a:pt x="1524273" y="662558"/>
                </a:cubicBezTo>
                <a:lnTo>
                  <a:pt x="1501948" y="662558"/>
                </a:lnTo>
                <a:lnTo>
                  <a:pt x="1501948" y="851569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图形 8">
            <a:extLst>
              <a:ext uri="{FF2B5EF4-FFF2-40B4-BE49-F238E27FC236}">
                <a16:creationId xmlns:a16="http://schemas.microsoft.com/office/drawing/2014/main" id="{00DC564C-CAF5-4B00-BACC-F4C2D09C8244}"/>
              </a:ext>
            </a:extLst>
          </p:cNvPr>
          <p:cNvSpPr/>
          <p:nvPr/>
        </p:nvSpPr>
        <p:spPr>
          <a:xfrm>
            <a:off x="4246027" y="1721535"/>
            <a:ext cx="540000" cy="540000"/>
          </a:xfrm>
          <a:custGeom>
            <a:avLst/>
            <a:gdLst>
              <a:gd name="connsiteX0" fmla="*/ 1860624 w 1890117"/>
              <a:gd name="connsiteY0" fmla="*/ 1526932 h 1890117"/>
              <a:gd name="connsiteX1" fmla="*/ 30038 w 1890117"/>
              <a:gd name="connsiteY1" fmla="*/ 1526932 h 1890117"/>
              <a:gd name="connsiteX2" fmla="*/ 273 w 1890117"/>
              <a:gd name="connsiteY2" fmla="*/ 1497167 h 1890117"/>
              <a:gd name="connsiteX3" fmla="*/ 273 w 1890117"/>
              <a:gd name="connsiteY3" fmla="*/ 403280 h 1890117"/>
              <a:gd name="connsiteX4" fmla="*/ 30038 w 1890117"/>
              <a:gd name="connsiteY4" fmla="*/ 373514 h 1890117"/>
              <a:gd name="connsiteX5" fmla="*/ 393179 w 1890117"/>
              <a:gd name="connsiteY5" fmla="*/ 373514 h 1890117"/>
              <a:gd name="connsiteX6" fmla="*/ 422944 w 1890117"/>
              <a:gd name="connsiteY6" fmla="*/ 403280 h 1890117"/>
              <a:gd name="connsiteX7" fmla="*/ 393179 w 1890117"/>
              <a:gd name="connsiteY7" fmla="*/ 433046 h 1890117"/>
              <a:gd name="connsiteX8" fmla="*/ 59804 w 1890117"/>
              <a:gd name="connsiteY8" fmla="*/ 433046 h 1890117"/>
              <a:gd name="connsiteX9" fmla="*/ 59804 w 1890117"/>
              <a:gd name="connsiteY9" fmla="*/ 1467401 h 1890117"/>
              <a:gd name="connsiteX10" fmla="*/ 1830859 w 1890117"/>
              <a:gd name="connsiteY10" fmla="*/ 1467401 h 1890117"/>
              <a:gd name="connsiteX11" fmla="*/ 1830859 w 1890117"/>
              <a:gd name="connsiteY11" fmla="*/ 433046 h 1890117"/>
              <a:gd name="connsiteX12" fmla="*/ 1482601 w 1890117"/>
              <a:gd name="connsiteY12" fmla="*/ 433046 h 1890117"/>
              <a:gd name="connsiteX13" fmla="*/ 1452835 w 1890117"/>
              <a:gd name="connsiteY13" fmla="*/ 403280 h 1890117"/>
              <a:gd name="connsiteX14" fmla="*/ 1482601 w 1890117"/>
              <a:gd name="connsiteY14" fmla="*/ 373514 h 1890117"/>
              <a:gd name="connsiteX15" fmla="*/ 1860624 w 1890117"/>
              <a:gd name="connsiteY15" fmla="*/ 373514 h 1890117"/>
              <a:gd name="connsiteX16" fmla="*/ 1890390 w 1890117"/>
              <a:gd name="connsiteY16" fmla="*/ 403280 h 1890117"/>
              <a:gd name="connsiteX17" fmla="*/ 1890390 w 1890117"/>
              <a:gd name="connsiteY17" fmla="*/ 1497167 h 1890117"/>
              <a:gd name="connsiteX18" fmla="*/ 1860624 w 1890117"/>
              <a:gd name="connsiteY18" fmla="*/ 1526932 h 1890117"/>
              <a:gd name="connsiteX19" fmla="*/ 1271265 w 1890117"/>
              <a:gd name="connsiteY19" fmla="*/ 1730827 h 1890117"/>
              <a:gd name="connsiteX20" fmla="*/ 619398 w 1890117"/>
              <a:gd name="connsiteY20" fmla="*/ 1730827 h 1890117"/>
              <a:gd name="connsiteX21" fmla="*/ 589632 w 1890117"/>
              <a:gd name="connsiteY21" fmla="*/ 1701061 h 1890117"/>
              <a:gd name="connsiteX22" fmla="*/ 589632 w 1890117"/>
              <a:gd name="connsiteY22" fmla="*/ 1497167 h 1890117"/>
              <a:gd name="connsiteX23" fmla="*/ 619398 w 1890117"/>
              <a:gd name="connsiteY23" fmla="*/ 1467401 h 1890117"/>
              <a:gd name="connsiteX24" fmla="*/ 1272753 w 1890117"/>
              <a:gd name="connsiteY24" fmla="*/ 1467401 h 1890117"/>
              <a:gd name="connsiteX25" fmla="*/ 1302519 w 1890117"/>
              <a:gd name="connsiteY25" fmla="*/ 1497167 h 1890117"/>
              <a:gd name="connsiteX26" fmla="*/ 1302519 w 1890117"/>
              <a:gd name="connsiteY26" fmla="*/ 1701061 h 1890117"/>
              <a:gd name="connsiteX27" fmla="*/ 1271265 w 1890117"/>
              <a:gd name="connsiteY27" fmla="*/ 1730827 h 1890117"/>
              <a:gd name="connsiteX28" fmla="*/ 649163 w 1890117"/>
              <a:gd name="connsiteY28" fmla="*/ 1671296 h 1890117"/>
              <a:gd name="connsiteX29" fmla="*/ 1242987 w 1890117"/>
              <a:gd name="connsiteY29" fmla="*/ 1671296 h 1890117"/>
              <a:gd name="connsiteX30" fmla="*/ 1242987 w 1890117"/>
              <a:gd name="connsiteY30" fmla="*/ 1526932 h 1890117"/>
              <a:gd name="connsiteX31" fmla="*/ 649163 w 1890117"/>
              <a:gd name="connsiteY31" fmla="*/ 1526932 h 1890117"/>
              <a:gd name="connsiteX32" fmla="*/ 649163 w 1890117"/>
              <a:gd name="connsiteY32" fmla="*/ 1671296 h 1890117"/>
              <a:gd name="connsiteX33" fmla="*/ 1488554 w 1890117"/>
              <a:gd name="connsiteY33" fmla="*/ 1890073 h 1890117"/>
              <a:gd name="connsiteX34" fmla="*/ 402108 w 1890117"/>
              <a:gd name="connsiteY34" fmla="*/ 1890073 h 1890117"/>
              <a:gd name="connsiteX35" fmla="*/ 372343 w 1890117"/>
              <a:gd name="connsiteY35" fmla="*/ 1860307 h 1890117"/>
              <a:gd name="connsiteX36" fmla="*/ 372343 w 1890117"/>
              <a:gd name="connsiteY36" fmla="*/ 1701061 h 1890117"/>
              <a:gd name="connsiteX37" fmla="*/ 402108 w 1890117"/>
              <a:gd name="connsiteY37" fmla="*/ 1671296 h 1890117"/>
              <a:gd name="connsiteX38" fmla="*/ 1488554 w 1890117"/>
              <a:gd name="connsiteY38" fmla="*/ 1671296 h 1890117"/>
              <a:gd name="connsiteX39" fmla="*/ 1518319 w 1890117"/>
              <a:gd name="connsiteY39" fmla="*/ 1701061 h 1890117"/>
              <a:gd name="connsiteX40" fmla="*/ 1518319 w 1890117"/>
              <a:gd name="connsiteY40" fmla="*/ 1860307 h 1890117"/>
              <a:gd name="connsiteX41" fmla="*/ 1488554 w 1890117"/>
              <a:gd name="connsiteY41" fmla="*/ 1890073 h 1890117"/>
              <a:gd name="connsiteX42" fmla="*/ 431874 w 1890117"/>
              <a:gd name="connsiteY42" fmla="*/ 1830542 h 1890117"/>
              <a:gd name="connsiteX43" fmla="*/ 1458788 w 1890117"/>
              <a:gd name="connsiteY43" fmla="*/ 1830542 h 1890117"/>
              <a:gd name="connsiteX44" fmla="*/ 1458788 w 1890117"/>
              <a:gd name="connsiteY44" fmla="*/ 1730827 h 1890117"/>
              <a:gd name="connsiteX45" fmla="*/ 431874 w 1890117"/>
              <a:gd name="connsiteY45" fmla="*/ 1730827 h 1890117"/>
              <a:gd name="connsiteX46" fmla="*/ 431874 w 1890117"/>
              <a:gd name="connsiteY46" fmla="*/ 1830542 h 1890117"/>
              <a:gd name="connsiteX47" fmla="*/ 1713284 w 1890117"/>
              <a:gd name="connsiteY47" fmla="*/ 1354292 h 1890117"/>
              <a:gd name="connsiteX48" fmla="*/ 177378 w 1890117"/>
              <a:gd name="connsiteY48" fmla="*/ 1354292 h 1890117"/>
              <a:gd name="connsiteX49" fmla="*/ 162495 w 1890117"/>
              <a:gd name="connsiteY49" fmla="*/ 1339409 h 1890117"/>
              <a:gd name="connsiteX50" fmla="*/ 162495 w 1890117"/>
              <a:gd name="connsiteY50" fmla="*/ 538714 h 1890117"/>
              <a:gd name="connsiteX51" fmla="*/ 177378 w 1890117"/>
              <a:gd name="connsiteY51" fmla="*/ 523831 h 1890117"/>
              <a:gd name="connsiteX52" fmla="*/ 408062 w 1890117"/>
              <a:gd name="connsiteY52" fmla="*/ 523831 h 1890117"/>
              <a:gd name="connsiteX53" fmla="*/ 422944 w 1890117"/>
              <a:gd name="connsiteY53" fmla="*/ 538714 h 1890117"/>
              <a:gd name="connsiteX54" fmla="*/ 408062 w 1890117"/>
              <a:gd name="connsiteY54" fmla="*/ 553596 h 1890117"/>
              <a:gd name="connsiteX55" fmla="*/ 192261 w 1890117"/>
              <a:gd name="connsiteY55" fmla="*/ 553596 h 1890117"/>
              <a:gd name="connsiteX56" fmla="*/ 192261 w 1890117"/>
              <a:gd name="connsiteY56" fmla="*/ 1324526 h 1890117"/>
              <a:gd name="connsiteX57" fmla="*/ 1699890 w 1890117"/>
              <a:gd name="connsiteY57" fmla="*/ 1324526 h 1890117"/>
              <a:gd name="connsiteX58" fmla="*/ 1699890 w 1890117"/>
              <a:gd name="connsiteY58" fmla="*/ 553596 h 1890117"/>
              <a:gd name="connsiteX59" fmla="*/ 1467718 w 1890117"/>
              <a:gd name="connsiteY59" fmla="*/ 553596 h 1890117"/>
              <a:gd name="connsiteX60" fmla="*/ 1452835 w 1890117"/>
              <a:gd name="connsiteY60" fmla="*/ 538714 h 1890117"/>
              <a:gd name="connsiteX61" fmla="*/ 1467718 w 1890117"/>
              <a:gd name="connsiteY61" fmla="*/ 523831 h 1890117"/>
              <a:gd name="connsiteX62" fmla="*/ 1713284 w 1890117"/>
              <a:gd name="connsiteY62" fmla="*/ 523831 h 1890117"/>
              <a:gd name="connsiteX63" fmla="*/ 1728167 w 1890117"/>
              <a:gd name="connsiteY63" fmla="*/ 538714 h 1890117"/>
              <a:gd name="connsiteX64" fmla="*/ 1728167 w 1890117"/>
              <a:gd name="connsiteY64" fmla="*/ 1339409 h 1890117"/>
              <a:gd name="connsiteX65" fmla="*/ 1713284 w 1890117"/>
              <a:gd name="connsiteY65" fmla="*/ 1354292 h 1890117"/>
              <a:gd name="connsiteX66" fmla="*/ 1467718 w 1890117"/>
              <a:gd name="connsiteY66" fmla="*/ 1047706 h 1890117"/>
              <a:gd name="connsiteX67" fmla="*/ 1454323 w 1890117"/>
              <a:gd name="connsiteY67" fmla="*/ 1044729 h 1890117"/>
              <a:gd name="connsiteX68" fmla="*/ 943843 w 1890117"/>
              <a:gd name="connsiteY68" fmla="*/ 1025382 h 1890117"/>
              <a:gd name="connsiteX69" fmla="*/ 918542 w 1890117"/>
              <a:gd name="connsiteY69" fmla="*/ 1019428 h 1890117"/>
              <a:gd name="connsiteX70" fmla="*/ 906636 w 1890117"/>
              <a:gd name="connsiteY70" fmla="*/ 995616 h 1890117"/>
              <a:gd name="connsiteX71" fmla="*/ 906636 w 1890117"/>
              <a:gd name="connsiteY71" fmla="*/ 66928 h 1890117"/>
              <a:gd name="connsiteX72" fmla="*/ 928960 w 1890117"/>
              <a:gd name="connsiteY72" fmla="*/ 38651 h 1890117"/>
              <a:gd name="connsiteX73" fmla="*/ 1479624 w 1890117"/>
              <a:gd name="connsiteY73" fmla="*/ 62464 h 1890117"/>
              <a:gd name="connsiteX74" fmla="*/ 1495995 w 1890117"/>
              <a:gd name="connsiteY74" fmla="*/ 89253 h 1890117"/>
              <a:gd name="connsiteX75" fmla="*/ 1495995 w 1890117"/>
              <a:gd name="connsiteY75" fmla="*/ 1017940 h 1890117"/>
              <a:gd name="connsiteX76" fmla="*/ 1482601 w 1890117"/>
              <a:gd name="connsiteY76" fmla="*/ 1043241 h 1890117"/>
              <a:gd name="connsiteX77" fmla="*/ 1467718 w 1890117"/>
              <a:gd name="connsiteY77" fmla="*/ 1047706 h 1890117"/>
              <a:gd name="connsiteX78" fmla="*/ 1204292 w 1890117"/>
              <a:gd name="connsiteY78" fmla="*/ 928643 h 1890117"/>
              <a:gd name="connsiteX79" fmla="*/ 1437952 w 1890117"/>
              <a:gd name="connsiteY79" fmla="*/ 971803 h 1890117"/>
              <a:gd name="connsiteX80" fmla="*/ 1437952 w 1890117"/>
              <a:gd name="connsiteY80" fmla="*/ 107112 h 1890117"/>
              <a:gd name="connsiteX81" fmla="*/ 967655 w 1890117"/>
              <a:gd name="connsiteY81" fmla="*/ 90741 h 1890117"/>
              <a:gd name="connsiteX82" fmla="*/ 967655 w 1890117"/>
              <a:gd name="connsiteY82" fmla="*/ 959897 h 1890117"/>
              <a:gd name="connsiteX83" fmla="*/ 1204292 w 1890117"/>
              <a:gd name="connsiteY83" fmla="*/ 928643 h 1890117"/>
              <a:gd name="connsiteX84" fmla="*/ 406573 w 1890117"/>
              <a:gd name="connsiteY84" fmla="*/ 1047706 h 1890117"/>
              <a:gd name="connsiteX85" fmla="*/ 390202 w 1890117"/>
              <a:gd name="connsiteY85" fmla="*/ 1043241 h 1890117"/>
              <a:gd name="connsiteX86" fmla="*/ 376808 w 1890117"/>
              <a:gd name="connsiteY86" fmla="*/ 1017940 h 1890117"/>
              <a:gd name="connsiteX87" fmla="*/ 376808 w 1890117"/>
              <a:gd name="connsiteY87" fmla="*/ 89253 h 1890117"/>
              <a:gd name="connsiteX88" fmla="*/ 393179 w 1890117"/>
              <a:gd name="connsiteY88" fmla="*/ 62464 h 1890117"/>
              <a:gd name="connsiteX89" fmla="*/ 943843 w 1890117"/>
              <a:gd name="connsiteY89" fmla="*/ 38651 h 1890117"/>
              <a:gd name="connsiteX90" fmla="*/ 966167 w 1890117"/>
              <a:gd name="connsiteY90" fmla="*/ 66928 h 1890117"/>
              <a:gd name="connsiteX91" fmla="*/ 966167 w 1890117"/>
              <a:gd name="connsiteY91" fmla="*/ 995616 h 1890117"/>
              <a:gd name="connsiteX92" fmla="*/ 954261 w 1890117"/>
              <a:gd name="connsiteY92" fmla="*/ 1019428 h 1890117"/>
              <a:gd name="connsiteX93" fmla="*/ 928960 w 1890117"/>
              <a:gd name="connsiteY93" fmla="*/ 1025382 h 1890117"/>
              <a:gd name="connsiteX94" fmla="*/ 418480 w 1890117"/>
              <a:gd name="connsiteY94" fmla="*/ 1044729 h 1890117"/>
              <a:gd name="connsiteX95" fmla="*/ 406573 w 1890117"/>
              <a:gd name="connsiteY95" fmla="*/ 1047706 h 1890117"/>
              <a:gd name="connsiteX96" fmla="*/ 436339 w 1890117"/>
              <a:gd name="connsiteY96" fmla="*/ 107112 h 1890117"/>
              <a:gd name="connsiteX97" fmla="*/ 436339 w 1890117"/>
              <a:gd name="connsiteY97" fmla="*/ 971803 h 1890117"/>
              <a:gd name="connsiteX98" fmla="*/ 906636 w 1890117"/>
              <a:gd name="connsiteY98" fmla="*/ 958409 h 1890117"/>
              <a:gd name="connsiteX99" fmla="*/ 906636 w 1890117"/>
              <a:gd name="connsiteY99" fmla="*/ 90741 h 1890117"/>
              <a:gd name="connsiteX100" fmla="*/ 436339 w 1890117"/>
              <a:gd name="connsiteY100" fmla="*/ 107112 h 1890117"/>
              <a:gd name="connsiteX101" fmla="*/ 1348655 w 1890117"/>
              <a:gd name="connsiteY101" fmla="*/ 249987 h 1890117"/>
              <a:gd name="connsiteX102" fmla="*/ 1342702 w 1890117"/>
              <a:gd name="connsiteY102" fmla="*/ 248499 h 1890117"/>
              <a:gd name="connsiteX103" fmla="*/ 1059929 w 1890117"/>
              <a:gd name="connsiteY103" fmla="*/ 241057 h 1890117"/>
              <a:gd name="connsiteX104" fmla="*/ 1042069 w 1890117"/>
              <a:gd name="connsiteY104" fmla="*/ 229151 h 1890117"/>
              <a:gd name="connsiteX105" fmla="*/ 1053976 w 1890117"/>
              <a:gd name="connsiteY105" fmla="*/ 211292 h 1890117"/>
              <a:gd name="connsiteX106" fmla="*/ 1353120 w 1890117"/>
              <a:gd name="connsiteY106" fmla="*/ 218733 h 1890117"/>
              <a:gd name="connsiteX107" fmla="*/ 1362050 w 1890117"/>
              <a:gd name="connsiteY107" fmla="*/ 238081 h 1890117"/>
              <a:gd name="connsiteX108" fmla="*/ 1348655 w 1890117"/>
              <a:gd name="connsiteY108" fmla="*/ 249987 h 1890117"/>
              <a:gd name="connsiteX109" fmla="*/ 1348655 w 1890117"/>
              <a:gd name="connsiteY109" fmla="*/ 440487 h 1890117"/>
              <a:gd name="connsiteX110" fmla="*/ 1342702 w 1890117"/>
              <a:gd name="connsiteY110" fmla="*/ 438999 h 1890117"/>
              <a:gd name="connsiteX111" fmla="*/ 1059929 w 1890117"/>
              <a:gd name="connsiteY111" fmla="*/ 431557 h 1890117"/>
              <a:gd name="connsiteX112" fmla="*/ 1042069 w 1890117"/>
              <a:gd name="connsiteY112" fmla="*/ 419651 h 1890117"/>
              <a:gd name="connsiteX113" fmla="*/ 1053976 w 1890117"/>
              <a:gd name="connsiteY113" fmla="*/ 401792 h 1890117"/>
              <a:gd name="connsiteX114" fmla="*/ 1353120 w 1890117"/>
              <a:gd name="connsiteY114" fmla="*/ 409233 h 1890117"/>
              <a:gd name="connsiteX115" fmla="*/ 1362050 w 1890117"/>
              <a:gd name="connsiteY115" fmla="*/ 428581 h 1890117"/>
              <a:gd name="connsiteX116" fmla="*/ 1348655 w 1890117"/>
              <a:gd name="connsiteY116" fmla="*/ 440487 h 1890117"/>
              <a:gd name="connsiteX117" fmla="*/ 1348655 w 1890117"/>
              <a:gd name="connsiteY117" fmla="*/ 630987 h 1890117"/>
              <a:gd name="connsiteX118" fmla="*/ 1342702 w 1890117"/>
              <a:gd name="connsiteY118" fmla="*/ 629499 h 1890117"/>
              <a:gd name="connsiteX119" fmla="*/ 1059929 w 1890117"/>
              <a:gd name="connsiteY119" fmla="*/ 622057 h 1890117"/>
              <a:gd name="connsiteX120" fmla="*/ 1042069 w 1890117"/>
              <a:gd name="connsiteY120" fmla="*/ 610151 h 1890117"/>
              <a:gd name="connsiteX121" fmla="*/ 1053976 w 1890117"/>
              <a:gd name="connsiteY121" fmla="*/ 592292 h 1890117"/>
              <a:gd name="connsiteX122" fmla="*/ 1353120 w 1890117"/>
              <a:gd name="connsiteY122" fmla="*/ 599733 h 1890117"/>
              <a:gd name="connsiteX123" fmla="*/ 1362050 w 1890117"/>
              <a:gd name="connsiteY123" fmla="*/ 619081 h 1890117"/>
              <a:gd name="connsiteX124" fmla="*/ 1348655 w 1890117"/>
              <a:gd name="connsiteY124" fmla="*/ 630987 h 1890117"/>
              <a:gd name="connsiteX125" fmla="*/ 1348655 w 1890117"/>
              <a:gd name="connsiteY125" fmla="*/ 821487 h 1890117"/>
              <a:gd name="connsiteX126" fmla="*/ 1342702 w 1890117"/>
              <a:gd name="connsiteY126" fmla="*/ 819999 h 1890117"/>
              <a:gd name="connsiteX127" fmla="*/ 1059929 w 1890117"/>
              <a:gd name="connsiteY127" fmla="*/ 812557 h 1890117"/>
              <a:gd name="connsiteX128" fmla="*/ 1042069 w 1890117"/>
              <a:gd name="connsiteY128" fmla="*/ 800651 h 1890117"/>
              <a:gd name="connsiteX129" fmla="*/ 1053976 w 1890117"/>
              <a:gd name="connsiteY129" fmla="*/ 782792 h 1890117"/>
              <a:gd name="connsiteX130" fmla="*/ 1353120 w 1890117"/>
              <a:gd name="connsiteY130" fmla="*/ 790233 h 1890117"/>
              <a:gd name="connsiteX131" fmla="*/ 1362050 w 1890117"/>
              <a:gd name="connsiteY131" fmla="*/ 809581 h 1890117"/>
              <a:gd name="connsiteX132" fmla="*/ 1348655 w 1890117"/>
              <a:gd name="connsiteY132" fmla="*/ 821487 h 1890117"/>
              <a:gd name="connsiteX133" fmla="*/ 817339 w 1890117"/>
              <a:gd name="connsiteY133" fmla="*/ 249987 h 1890117"/>
              <a:gd name="connsiteX134" fmla="*/ 811386 w 1890117"/>
              <a:gd name="connsiteY134" fmla="*/ 248499 h 1890117"/>
              <a:gd name="connsiteX135" fmla="*/ 528612 w 1890117"/>
              <a:gd name="connsiteY135" fmla="*/ 241057 h 1890117"/>
              <a:gd name="connsiteX136" fmla="*/ 510753 w 1890117"/>
              <a:gd name="connsiteY136" fmla="*/ 229151 h 1890117"/>
              <a:gd name="connsiteX137" fmla="*/ 522659 w 1890117"/>
              <a:gd name="connsiteY137" fmla="*/ 211292 h 1890117"/>
              <a:gd name="connsiteX138" fmla="*/ 821804 w 1890117"/>
              <a:gd name="connsiteY138" fmla="*/ 218733 h 1890117"/>
              <a:gd name="connsiteX139" fmla="*/ 830733 w 1890117"/>
              <a:gd name="connsiteY139" fmla="*/ 238081 h 1890117"/>
              <a:gd name="connsiteX140" fmla="*/ 817339 w 1890117"/>
              <a:gd name="connsiteY140" fmla="*/ 249987 h 1890117"/>
              <a:gd name="connsiteX141" fmla="*/ 817339 w 1890117"/>
              <a:gd name="connsiteY141" fmla="*/ 440487 h 1890117"/>
              <a:gd name="connsiteX142" fmla="*/ 811386 w 1890117"/>
              <a:gd name="connsiteY142" fmla="*/ 438999 h 1890117"/>
              <a:gd name="connsiteX143" fmla="*/ 528612 w 1890117"/>
              <a:gd name="connsiteY143" fmla="*/ 431557 h 1890117"/>
              <a:gd name="connsiteX144" fmla="*/ 510753 w 1890117"/>
              <a:gd name="connsiteY144" fmla="*/ 419651 h 1890117"/>
              <a:gd name="connsiteX145" fmla="*/ 522659 w 1890117"/>
              <a:gd name="connsiteY145" fmla="*/ 401792 h 1890117"/>
              <a:gd name="connsiteX146" fmla="*/ 821804 w 1890117"/>
              <a:gd name="connsiteY146" fmla="*/ 409233 h 1890117"/>
              <a:gd name="connsiteX147" fmla="*/ 830733 w 1890117"/>
              <a:gd name="connsiteY147" fmla="*/ 428581 h 1890117"/>
              <a:gd name="connsiteX148" fmla="*/ 817339 w 1890117"/>
              <a:gd name="connsiteY148" fmla="*/ 440487 h 1890117"/>
              <a:gd name="connsiteX149" fmla="*/ 817339 w 1890117"/>
              <a:gd name="connsiteY149" fmla="*/ 630987 h 1890117"/>
              <a:gd name="connsiteX150" fmla="*/ 811386 w 1890117"/>
              <a:gd name="connsiteY150" fmla="*/ 629499 h 1890117"/>
              <a:gd name="connsiteX151" fmla="*/ 528612 w 1890117"/>
              <a:gd name="connsiteY151" fmla="*/ 622057 h 1890117"/>
              <a:gd name="connsiteX152" fmla="*/ 510753 w 1890117"/>
              <a:gd name="connsiteY152" fmla="*/ 610151 h 1890117"/>
              <a:gd name="connsiteX153" fmla="*/ 522659 w 1890117"/>
              <a:gd name="connsiteY153" fmla="*/ 592292 h 1890117"/>
              <a:gd name="connsiteX154" fmla="*/ 821804 w 1890117"/>
              <a:gd name="connsiteY154" fmla="*/ 599733 h 1890117"/>
              <a:gd name="connsiteX155" fmla="*/ 830733 w 1890117"/>
              <a:gd name="connsiteY155" fmla="*/ 619081 h 1890117"/>
              <a:gd name="connsiteX156" fmla="*/ 817339 w 1890117"/>
              <a:gd name="connsiteY156" fmla="*/ 630987 h 1890117"/>
              <a:gd name="connsiteX157" fmla="*/ 817339 w 1890117"/>
              <a:gd name="connsiteY157" fmla="*/ 821487 h 1890117"/>
              <a:gd name="connsiteX158" fmla="*/ 811386 w 1890117"/>
              <a:gd name="connsiteY158" fmla="*/ 819999 h 1890117"/>
              <a:gd name="connsiteX159" fmla="*/ 528612 w 1890117"/>
              <a:gd name="connsiteY159" fmla="*/ 812557 h 1890117"/>
              <a:gd name="connsiteX160" fmla="*/ 510753 w 1890117"/>
              <a:gd name="connsiteY160" fmla="*/ 800651 h 1890117"/>
              <a:gd name="connsiteX161" fmla="*/ 522659 w 1890117"/>
              <a:gd name="connsiteY161" fmla="*/ 782792 h 1890117"/>
              <a:gd name="connsiteX162" fmla="*/ 821804 w 1890117"/>
              <a:gd name="connsiteY162" fmla="*/ 790233 h 1890117"/>
              <a:gd name="connsiteX163" fmla="*/ 830733 w 1890117"/>
              <a:gd name="connsiteY163" fmla="*/ 809581 h 1890117"/>
              <a:gd name="connsiteX164" fmla="*/ 817339 w 1890117"/>
              <a:gd name="connsiteY164" fmla="*/ 821487 h 189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890117" h="1890117">
                <a:moveTo>
                  <a:pt x="1860624" y="1526932"/>
                </a:moveTo>
                <a:lnTo>
                  <a:pt x="30038" y="1526932"/>
                </a:lnTo>
                <a:cubicBezTo>
                  <a:pt x="13667" y="1526932"/>
                  <a:pt x="273" y="1513538"/>
                  <a:pt x="273" y="1497167"/>
                </a:cubicBezTo>
                <a:lnTo>
                  <a:pt x="273" y="403280"/>
                </a:lnTo>
                <a:cubicBezTo>
                  <a:pt x="273" y="386909"/>
                  <a:pt x="13667" y="373514"/>
                  <a:pt x="30038" y="373514"/>
                </a:cubicBezTo>
                <a:lnTo>
                  <a:pt x="393179" y="373514"/>
                </a:lnTo>
                <a:cubicBezTo>
                  <a:pt x="409550" y="373514"/>
                  <a:pt x="422944" y="386909"/>
                  <a:pt x="422944" y="403280"/>
                </a:cubicBezTo>
                <a:cubicBezTo>
                  <a:pt x="422944" y="419651"/>
                  <a:pt x="409550" y="433046"/>
                  <a:pt x="393179" y="433046"/>
                </a:cubicBezTo>
                <a:lnTo>
                  <a:pt x="59804" y="433046"/>
                </a:lnTo>
                <a:lnTo>
                  <a:pt x="59804" y="1467401"/>
                </a:lnTo>
                <a:lnTo>
                  <a:pt x="1830859" y="1467401"/>
                </a:lnTo>
                <a:lnTo>
                  <a:pt x="1830859" y="433046"/>
                </a:lnTo>
                <a:lnTo>
                  <a:pt x="1482601" y="433046"/>
                </a:lnTo>
                <a:cubicBezTo>
                  <a:pt x="1466230" y="433046"/>
                  <a:pt x="1452835" y="419651"/>
                  <a:pt x="1452835" y="403280"/>
                </a:cubicBezTo>
                <a:cubicBezTo>
                  <a:pt x="1452835" y="386909"/>
                  <a:pt x="1466230" y="373514"/>
                  <a:pt x="1482601" y="373514"/>
                </a:cubicBezTo>
                <a:lnTo>
                  <a:pt x="1860624" y="373514"/>
                </a:lnTo>
                <a:cubicBezTo>
                  <a:pt x="1876995" y="373514"/>
                  <a:pt x="1890390" y="386909"/>
                  <a:pt x="1890390" y="403280"/>
                </a:cubicBezTo>
                <a:lnTo>
                  <a:pt x="1890390" y="1497167"/>
                </a:lnTo>
                <a:cubicBezTo>
                  <a:pt x="1890390" y="1513538"/>
                  <a:pt x="1876995" y="1526932"/>
                  <a:pt x="1860624" y="1526932"/>
                </a:cubicBezTo>
                <a:close/>
                <a:moveTo>
                  <a:pt x="1271265" y="1730827"/>
                </a:moveTo>
                <a:lnTo>
                  <a:pt x="619398" y="1730827"/>
                </a:lnTo>
                <a:cubicBezTo>
                  <a:pt x="603026" y="1730827"/>
                  <a:pt x="589632" y="1717432"/>
                  <a:pt x="589632" y="1701061"/>
                </a:cubicBezTo>
                <a:lnTo>
                  <a:pt x="589632" y="1497167"/>
                </a:lnTo>
                <a:cubicBezTo>
                  <a:pt x="589632" y="1480796"/>
                  <a:pt x="603026" y="1467401"/>
                  <a:pt x="619398" y="1467401"/>
                </a:cubicBezTo>
                <a:lnTo>
                  <a:pt x="1272753" y="1467401"/>
                </a:lnTo>
                <a:cubicBezTo>
                  <a:pt x="1289124" y="1467401"/>
                  <a:pt x="1302519" y="1480796"/>
                  <a:pt x="1302519" y="1497167"/>
                </a:cubicBezTo>
                <a:lnTo>
                  <a:pt x="1302519" y="1701061"/>
                </a:lnTo>
                <a:cubicBezTo>
                  <a:pt x="1301030" y="1717432"/>
                  <a:pt x="1287636" y="1730827"/>
                  <a:pt x="1271265" y="1730827"/>
                </a:cubicBezTo>
                <a:close/>
                <a:moveTo>
                  <a:pt x="649163" y="1671296"/>
                </a:moveTo>
                <a:lnTo>
                  <a:pt x="1242987" y="1671296"/>
                </a:lnTo>
                <a:lnTo>
                  <a:pt x="1242987" y="1526932"/>
                </a:lnTo>
                <a:lnTo>
                  <a:pt x="649163" y="1526932"/>
                </a:lnTo>
                <a:lnTo>
                  <a:pt x="649163" y="1671296"/>
                </a:lnTo>
                <a:close/>
                <a:moveTo>
                  <a:pt x="1488554" y="1890073"/>
                </a:moveTo>
                <a:lnTo>
                  <a:pt x="402108" y="1890073"/>
                </a:lnTo>
                <a:cubicBezTo>
                  <a:pt x="385737" y="1890073"/>
                  <a:pt x="372343" y="1876678"/>
                  <a:pt x="372343" y="1860307"/>
                </a:cubicBezTo>
                <a:lnTo>
                  <a:pt x="372343" y="1701061"/>
                </a:lnTo>
                <a:cubicBezTo>
                  <a:pt x="372343" y="1684690"/>
                  <a:pt x="385737" y="1671296"/>
                  <a:pt x="402108" y="1671296"/>
                </a:cubicBezTo>
                <a:lnTo>
                  <a:pt x="1488554" y="1671296"/>
                </a:lnTo>
                <a:cubicBezTo>
                  <a:pt x="1504925" y="1671296"/>
                  <a:pt x="1518319" y="1684690"/>
                  <a:pt x="1518319" y="1701061"/>
                </a:cubicBezTo>
                <a:lnTo>
                  <a:pt x="1518319" y="1860307"/>
                </a:lnTo>
                <a:cubicBezTo>
                  <a:pt x="1518319" y="1876678"/>
                  <a:pt x="1504925" y="1890073"/>
                  <a:pt x="1488554" y="1890073"/>
                </a:cubicBezTo>
                <a:close/>
                <a:moveTo>
                  <a:pt x="431874" y="1830542"/>
                </a:moveTo>
                <a:lnTo>
                  <a:pt x="1458788" y="1830542"/>
                </a:lnTo>
                <a:lnTo>
                  <a:pt x="1458788" y="1730827"/>
                </a:lnTo>
                <a:lnTo>
                  <a:pt x="431874" y="1730827"/>
                </a:lnTo>
                <a:lnTo>
                  <a:pt x="431874" y="1830542"/>
                </a:lnTo>
                <a:close/>
                <a:moveTo>
                  <a:pt x="1713284" y="1354292"/>
                </a:moveTo>
                <a:lnTo>
                  <a:pt x="177378" y="1354292"/>
                </a:lnTo>
                <a:cubicBezTo>
                  <a:pt x="168448" y="1354292"/>
                  <a:pt x="162495" y="1348339"/>
                  <a:pt x="162495" y="1339409"/>
                </a:cubicBezTo>
                <a:lnTo>
                  <a:pt x="162495" y="538714"/>
                </a:lnTo>
                <a:cubicBezTo>
                  <a:pt x="162495" y="529784"/>
                  <a:pt x="168448" y="523831"/>
                  <a:pt x="177378" y="523831"/>
                </a:cubicBezTo>
                <a:lnTo>
                  <a:pt x="408062" y="523831"/>
                </a:lnTo>
                <a:cubicBezTo>
                  <a:pt x="416991" y="523831"/>
                  <a:pt x="422944" y="529784"/>
                  <a:pt x="422944" y="538714"/>
                </a:cubicBezTo>
                <a:cubicBezTo>
                  <a:pt x="422944" y="547643"/>
                  <a:pt x="416991" y="553596"/>
                  <a:pt x="408062" y="553596"/>
                </a:cubicBezTo>
                <a:lnTo>
                  <a:pt x="192261" y="553596"/>
                </a:lnTo>
                <a:lnTo>
                  <a:pt x="192261" y="1324526"/>
                </a:lnTo>
                <a:lnTo>
                  <a:pt x="1699890" y="1324526"/>
                </a:lnTo>
                <a:lnTo>
                  <a:pt x="1699890" y="553596"/>
                </a:lnTo>
                <a:lnTo>
                  <a:pt x="1467718" y="553596"/>
                </a:lnTo>
                <a:cubicBezTo>
                  <a:pt x="1458788" y="553596"/>
                  <a:pt x="1452835" y="547643"/>
                  <a:pt x="1452835" y="538714"/>
                </a:cubicBezTo>
                <a:cubicBezTo>
                  <a:pt x="1452835" y="529784"/>
                  <a:pt x="1458788" y="523831"/>
                  <a:pt x="1467718" y="523831"/>
                </a:cubicBezTo>
                <a:lnTo>
                  <a:pt x="1713284" y="523831"/>
                </a:lnTo>
                <a:cubicBezTo>
                  <a:pt x="1722214" y="523831"/>
                  <a:pt x="1728167" y="529784"/>
                  <a:pt x="1728167" y="538714"/>
                </a:cubicBezTo>
                <a:lnTo>
                  <a:pt x="1728167" y="1339409"/>
                </a:lnTo>
                <a:cubicBezTo>
                  <a:pt x="1728167" y="1348339"/>
                  <a:pt x="1722214" y="1354292"/>
                  <a:pt x="1713284" y="1354292"/>
                </a:cubicBezTo>
                <a:close/>
                <a:moveTo>
                  <a:pt x="1467718" y="1047706"/>
                </a:moveTo>
                <a:cubicBezTo>
                  <a:pt x="1463253" y="1047706"/>
                  <a:pt x="1458788" y="1046217"/>
                  <a:pt x="1454323" y="1044729"/>
                </a:cubicBezTo>
                <a:cubicBezTo>
                  <a:pt x="1278706" y="958409"/>
                  <a:pt x="1098624" y="989663"/>
                  <a:pt x="943843" y="1025382"/>
                </a:cubicBezTo>
                <a:cubicBezTo>
                  <a:pt x="934913" y="1026870"/>
                  <a:pt x="925983" y="1025382"/>
                  <a:pt x="918542" y="1019428"/>
                </a:cubicBezTo>
                <a:cubicBezTo>
                  <a:pt x="911101" y="1013475"/>
                  <a:pt x="906636" y="1004546"/>
                  <a:pt x="906636" y="995616"/>
                </a:cubicBezTo>
                <a:lnTo>
                  <a:pt x="906636" y="66928"/>
                </a:lnTo>
                <a:cubicBezTo>
                  <a:pt x="906636" y="53534"/>
                  <a:pt x="915566" y="41628"/>
                  <a:pt x="928960" y="38651"/>
                </a:cubicBezTo>
                <a:cubicBezTo>
                  <a:pt x="1094159" y="-44"/>
                  <a:pt x="1286148" y="-32786"/>
                  <a:pt x="1479624" y="62464"/>
                </a:cubicBezTo>
                <a:cubicBezTo>
                  <a:pt x="1490042" y="66928"/>
                  <a:pt x="1495995" y="77346"/>
                  <a:pt x="1495995" y="89253"/>
                </a:cubicBezTo>
                <a:lnTo>
                  <a:pt x="1495995" y="1017940"/>
                </a:lnTo>
                <a:cubicBezTo>
                  <a:pt x="1495995" y="1028358"/>
                  <a:pt x="1490042" y="1037288"/>
                  <a:pt x="1482601" y="1043241"/>
                </a:cubicBezTo>
                <a:cubicBezTo>
                  <a:pt x="1479624" y="1046217"/>
                  <a:pt x="1473671" y="1047706"/>
                  <a:pt x="1467718" y="1047706"/>
                </a:cubicBezTo>
                <a:close/>
                <a:moveTo>
                  <a:pt x="1204292" y="928643"/>
                </a:moveTo>
                <a:cubicBezTo>
                  <a:pt x="1280194" y="928643"/>
                  <a:pt x="1359073" y="940549"/>
                  <a:pt x="1437952" y="971803"/>
                </a:cubicBezTo>
                <a:lnTo>
                  <a:pt x="1437952" y="107112"/>
                </a:lnTo>
                <a:cubicBezTo>
                  <a:pt x="1277218" y="34186"/>
                  <a:pt x="1112019" y="57999"/>
                  <a:pt x="967655" y="90741"/>
                </a:cubicBezTo>
                <a:lnTo>
                  <a:pt x="967655" y="959897"/>
                </a:lnTo>
                <a:cubicBezTo>
                  <a:pt x="1042069" y="943526"/>
                  <a:pt x="1122437" y="928643"/>
                  <a:pt x="1204292" y="928643"/>
                </a:cubicBezTo>
                <a:close/>
                <a:moveTo>
                  <a:pt x="406573" y="1047706"/>
                </a:moveTo>
                <a:cubicBezTo>
                  <a:pt x="400620" y="1047706"/>
                  <a:pt x="396155" y="1046217"/>
                  <a:pt x="390202" y="1043241"/>
                </a:cubicBezTo>
                <a:cubicBezTo>
                  <a:pt x="381273" y="1037288"/>
                  <a:pt x="376808" y="1028358"/>
                  <a:pt x="376808" y="1017940"/>
                </a:cubicBezTo>
                <a:lnTo>
                  <a:pt x="376808" y="89253"/>
                </a:lnTo>
                <a:cubicBezTo>
                  <a:pt x="376808" y="77346"/>
                  <a:pt x="382761" y="66928"/>
                  <a:pt x="393179" y="62464"/>
                </a:cubicBezTo>
                <a:cubicBezTo>
                  <a:pt x="585167" y="-32786"/>
                  <a:pt x="778644" y="-44"/>
                  <a:pt x="943843" y="38651"/>
                </a:cubicBezTo>
                <a:cubicBezTo>
                  <a:pt x="957237" y="41628"/>
                  <a:pt x="966167" y="53534"/>
                  <a:pt x="966167" y="66928"/>
                </a:cubicBezTo>
                <a:lnTo>
                  <a:pt x="966167" y="995616"/>
                </a:lnTo>
                <a:cubicBezTo>
                  <a:pt x="966167" y="1004546"/>
                  <a:pt x="961702" y="1013475"/>
                  <a:pt x="954261" y="1019428"/>
                </a:cubicBezTo>
                <a:cubicBezTo>
                  <a:pt x="946819" y="1025382"/>
                  <a:pt x="937890" y="1026870"/>
                  <a:pt x="928960" y="1025382"/>
                </a:cubicBezTo>
                <a:cubicBezTo>
                  <a:pt x="774179" y="989663"/>
                  <a:pt x="594097" y="958409"/>
                  <a:pt x="418480" y="1044729"/>
                </a:cubicBezTo>
                <a:cubicBezTo>
                  <a:pt x="415503" y="1046217"/>
                  <a:pt x="411038" y="1047706"/>
                  <a:pt x="406573" y="1047706"/>
                </a:cubicBezTo>
                <a:close/>
                <a:moveTo>
                  <a:pt x="436339" y="107112"/>
                </a:moveTo>
                <a:lnTo>
                  <a:pt x="436339" y="971803"/>
                </a:lnTo>
                <a:cubicBezTo>
                  <a:pt x="600050" y="906319"/>
                  <a:pt x="763761" y="927155"/>
                  <a:pt x="906636" y="958409"/>
                </a:cubicBezTo>
                <a:lnTo>
                  <a:pt x="906636" y="90741"/>
                </a:lnTo>
                <a:cubicBezTo>
                  <a:pt x="762273" y="57999"/>
                  <a:pt x="598562" y="34186"/>
                  <a:pt x="436339" y="107112"/>
                </a:cubicBezTo>
                <a:close/>
                <a:moveTo>
                  <a:pt x="1348655" y="249987"/>
                </a:moveTo>
                <a:cubicBezTo>
                  <a:pt x="1347167" y="249987"/>
                  <a:pt x="1345679" y="249987"/>
                  <a:pt x="1342702" y="248499"/>
                </a:cubicBezTo>
                <a:cubicBezTo>
                  <a:pt x="1242987" y="209803"/>
                  <a:pt x="1143273" y="223198"/>
                  <a:pt x="1059929" y="241057"/>
                </a:cubicBezTo>
                <a:cubicBezTo>
                  <a:pt x="1052487" y="242546"/>
                  <a:pt x="1043558" y="238081"/>
                  <a:pt x="1042069" y="229151"/>
                </a:cubicBezTo>
                <a:cubicBezTo>
                  <a:pt x="1040581" y="221710"/>
                  <a:pt x="1045046" y="212780"/>
                  <a:pt x="1053976" y="211292"/>
                </a:cubicBezTo>
                <a:cubicBezTo>
                  <a:pt x="1141784" y="191944"/>
                  <a:pt x="1247452" y="178549"/>
                  <a:pt x="1353120" y="218733"/>
                </a:cubicBezTo>
                <a:cubicBezTo>
                  <a:pt x="1360562" y="221710"/>
                  <a:pt x="1365026" y="230639"/>
                  <a:pt x="1362050" y="238081"/>
                </a:cubicBezTo>
                <a:cubicBezTo>
                  <a:pt x="1360562" y="247010"/>
                  <a:pt x="1354609" y="249987"/>
                  <a:pt x="1348655" y="249987"/>
                </a:cubicBezTo>
                <a:close/>
                <a:moveTo>
                  <a:pt x="1348655" y="440487"/>
                </a:moveTo>
                <a:cubicBezTo>
                  <a:pt x="1347167" y="440487"/>
                  <a:pt x="1345679" y="440487"/>
                  <a:pt x="1342702" y="438999"/>
                </a:cubicBezTo>
                <a:cubicBezTo>
                  <a:pt x="1242987" y="400303"/>
                  <a:pt x="1143273" y="413698"/>
                  <a:pt x="1059929" y="431557"/>
                </a:cubicBezTo>
                <a:cubicBezTo>
                  <a:pt x="1052487" y="433046"/>
                  <a:pt x="1043558" y="428581"/>
                  <a:pt x="1042069" y="419651"/>
                </a:cubicBezTo>
                <a:cubicBezTo>
                  <a:pt x="1040581" y="412210"/>
                  <a:pt x="1045046" y="403280"/>
                  <a:pt x="1053976" y="401792"/>
                </a:cubicBezTo>
                <a:cubicBezTo>
                  <a:pt x="1141784" y="382444"/>
                  <a:pt x="1247452" y="369049"/>
                  <a:pt x="1353120" y="409233"/>
                </a:cubicBezTo>
                <a:cubicBezTo>
                  <a:pt x="1360562" y="412210"/>
                  <a:pt x="1365026" y="421139"/>
                  <a:pt x="1362050" y="428581"/>
                </a:cubicBezTo>
                <a:cubicBezTo>
                  <a:pt x="1360562" y="437510"/>
                  <a:pt x="1354609" y="440487"/>
                  <a:pt x="1348655" y="440487"/>
                </a:cubicBezTo>
                <a:close/>
                <a:moveTo>
                  <a:pt x="1348655" y="630987"/>
                </a:moveTo>
                <a:cubicBezTo>
                  <a:pt x="1347167" y="630987"/>
                  <a:pt x="1345679" y="630987"/>
                  <a:pt x="1342702" y="629499"/>
                </a:cubicBezTo>
                <a:cubicBezTo>
                  <a:pt x="1242987" y="590803"/>
                  <a:pt x="1143273" y="604198"/>
                  <a:pt x="1059929" y="622057"/>
                </a:cubicBezTo>
                <a:cubicBezTo>
                  <a:pt x="1052487" y="623546"/>
                  <a:pt x="1043558" y="619081"/>
                  <a:pt x="1042069" y="610151"/>
                </a:cubicBezTo>
                <a:cubicBezTo>
                  <a:pt x="1040581" y="602710"/>
                  <a:pt x="1045046" y="593780"/>
                  <a:pt x="1053976" y="592292"/>
                </a:cubicBezTo>
                <a:cubicBezTo>
                  <a:pt x="1141784" y="572944"/>
                  <a:pt x="1247452" y="559549"/>
                  <a:pt x="1353120" y="599733"/>
                </a:cubicBezTo>
                <a:cubicBezTo>
                  <a:pt x="1360562" y="602710"/>
                  <a:pt x="1365026" y="611639"/>
                  <a:pt x="1362050" y="619081"/>
                </a:cubicBezTo>
                <a:cubicBezTo>
                  <a:pt x="1360562" y="628010"/>
                  <a:pt x="1354609" y="630987"/>
                  <a:pt x="1348655" y="630987"/>
                </a:cubicBezTo>
                <a:close/>
                <a:moveTo>
                  <a:pt x="1348655" y="821487"/>
                </a:moveTo>
                <a:cubicBezTo>
                  <a:pt x="1347167" y="821487"/>
                  <a:pt x="1345679" y="821487"/>
                  <a:pt x="1342702" y="819999"/>
                </a:cubicBezTo>
                <a:cubicBezTo>
                  <a:pt x="1242987" y="781303"/>
                  <a:pt x="1143273" y="794698"/>
                  <a:pt x="1059929" y="812557"/>
                </a:cubicBezTo>
                <a:cubicBezTo>
                  <a:pt x="1052487" y="814046"/>
                  <a:pt x="1043558" y="809581"/>
                  <a:pt x="1042069" y="800651"/>
                </a:cubicBezTo>
                <a:cubicBezTo>
                  <a:pt x="1040581" y="793210"/>
                  <a:pt x="1045046" y="784280"/>
                  <a:pt x="1053976" y="782792"/>
                </a:cubicBezTo>
                <a:cubicBezTo>
                  <a:pt x="1141784" y="763444"/>
                  <a:pt x="1247452" y="750050"/>
                  <a:pt x="1353120" y="790233"/>
                </a:cubicBezTo>
                <a:cubicBezTo>
                  <a:pt x="1360562" y="793210"/>
                  <a:pt x="1365026" y="802139"/>
                  <a:pt x="1362050" y="809581"/>
                </a:cubicBezTo>
                <a:cubicBezTo>
                  <a:pt x="1360562" y="818510"/>
                  <a:pt x="1354609" y="821487"/>
                  <a:pt x="1348655" y="821487"/>
                </a:cubicBezTo>
                <a:close/>
                <a:moveTo>
                  <a:pt x="817339" y="249987"/>
                </a:moveTo>
                <a:cubicBezTo>
                  <a:pt x="815851" y="249987"/>
                  <a:pt x="814362" y="249987"/>
                  <a:pt x="811386" y="248499"/>
                </a:cubicBezTo>
                <a:cubicBezTo>
                  <a:pt x="711671" y="209803"/>
                  <a:pt x="611956" y="223198"/>
                  <a:pt x="528612" y="241057"/>
                </a:cubicBezTo>
                <a:cubicBezTo>
                  <a:pt x="521171" y="242546"/>
                  <a:pt x="512241" y="238081"/>
                  <a:pt x="510753" y="229151"/>
                </a:cubicBezTo>
                <a:cubicBezTo>
                  <a:pt x="509265" y="221710"/>
                  <a:pt x="513730" y="212780"/>
                  <a:pt x="522659" y="211292"/>
                </a:cubicBezTo>
                <a:cubicBezTo>
                  <a:pt x="610468" y="191944"/>
                  <a:pt x="716136" y="178549"/>
                  <a:pt x="821804" y="218733"/>
                </a:cubicBezTo>
                <a:cubicBezTo>
                  <a:pt x="829245" y="221710"/>
                  <a:pt x="833710" y="230639"/>
                  <a:pt x="830733" y="238081"/>
                </a:cubicBezTo>
                <a:cubicBezTo>
                  <a:pt x="829245" y="247010"/>
                  <a:pt x="823292" y="249987"/>
                  <a:pt x="817339" y="249987"/>
                </a:cubicBezTo>
                <a:close/>
                <a:moveTo>
                  <a:pt x="817339" y="440487"/>
                </a:moveTo>
                <a:cubicBezTo>
                  <a:pt x="815851" y="440487"/>
                  <a:pt x="814362" y="440487"/>
                  <a:pt x="811386" y="438999"/>
                </a:cubicBezTo>
                <a:cubicBezTo>
                  <a:pt x="711671" y="400303"/>
                  <a:pt x="611956" y="413698"/>
                  <a:pt x="528612" y="431557"/>
                </a:cubicBezTo>
                <a:cubicBezTo>
                  <a:pt x="521171" y="433046"/>
                  <a:pt x="512241" y="428581"/>
                  <a:pt x="510753" y="419651"/>
                </a:cubicBezTo>
                <a:cubicBezTo>
                  <a:pt x="509265" y="412210"/>
                  <a:pt x="513730" y="403280"/>
                  <a:pt x="522659" y="401792"/>
                </a:cubicBezTo>
                <a:cubicBezTo>
                  <a:pt x="610468" y="382444"/>
                  <a:pt x="716136" y="369049"/>
                  <a:pt x="821804" y="409233"/>
                </a:cubicBezTo>
                <a:cubicBezTo>
                  <a:pt x="829245" y="412210"/>
                  <a:pt x="833710" y="421139"/>
                  <a:pt x="830733" y="428581"/>
                </a:cubicBezTo>
                <a:cubicBezTo>
                  <a:pt x="829245" y="437510"/>
                  <a:pt x="823292" y="440487"/>
                  <a:pt x="817339" y="440487"/>
                </a:cubicBezTo>
                <a:close/>
                <a:moveTo>
                  <a:pt x="817339" y="630987"/>
                </a:moveTo>
                <a:cubicBezTo>
                  <a:pt x="815851" y="630987"/>
                  <a:pt x="814362" y="630987"/>
                  <a:pt x="811386" y="629499"/>
                </a:cubicBezTo>
                <a:cubicBezTo>
                  <a:pt x="711671" y="590803"/>
                  <a:pt x="611956" y="604198"/>
                  <a:pt x="528612" y="622057"/>
                </a:cubicBezTo>
                <a:cubicBezTo>
                  <a:pt x="521171" y="623546"/>
                  <a:pt x="512241" y="619081"/>
                  <a:pt x="510753" y="610151"/>
                </a:cubicBezTo>
                <a:cubicBezTo>
                  <a:pt x="509265" y="602710"/>
                  <a:pt x="513730" y="593780"/>
                  <a:pt x="522659" y="592292"/>
                </a:cubicBezTo>
                <a:cubicBezTo>
                  <a:pt x="610468" y="572944"/>
                  <a:pt x="716136" y="559549"/>
                  <a:pt x="821804" y="599733"/>
                </a:cubicBezTo>
                <a:cubicBezTo>
                  <a:pt x="829245" y="602710"/>
                  <a:pt x="833710" y="611639"/>
                  <a:pt x="830733" y="619081"/>
                </a:cubicBezTo>
                <a:cubicBezTo>
                  <a:pt x="829245" y="628010"/>
                  <a:pt x="823292" y="630987"/>
                  <a:pt x="817339" y="630987"/>
                </a:cubicBezTo>
                <a:close/>
                <a:moveTo>
                  <a:pt x="817339" y="821487"/>
                </a:moveTo>
                <a:cubicBezTo>
                  <a:pt x="815851" y="821487"/>
                  <a:pt x="814362" y="821487"/>
                  <a:pt x="811386" y="819999"/>
                </a:cubicBezTo>
                <a:cubicBezTo>
                  <a:pt x="711671" y="781303"/>
                  <a:pt x="611956" y="794698"/>
                  <a:pt x="528612" y="812557"/>
                </a:cubicBezTo>
                <a:cubicBezTo>
                  <a:pt x="521171" y="814046"/>
                  <a:pt x="512241" y="809581"/>
                  <a:pt x="510753" y="800651"/>
                </a:cubicBezTo>
                <a:cubicBezTo>
                  <a:pt x="509265" y="793210"/>
                  <a:pt x="513730" y="784280"/>
                  <a:pt x="522659" y="782792"/>
                </a:cubicBezTo>
                <a:cubicBezTo>
                  <a:pt x="610468" y="763444"/>
                  <a:pt x="716136" y="750050"/>
                  <a:pt x="821804" y="790233"/>
                </a:cubicBezTo>
                <a:cubicBezTo>
                  <a:pt x="829245" y="793210"/>
                  <a:pt x="833710" y="802139"/>
                  <a:pt x="830733" y="809581"/>
                </a:cubicBezTo>
                <a:cubicBezTo>
                  <a:pt x="829245" y="818510"/>
                  <a:pt x="823292" y="821487"/>
                  <a:pt x="817339" y="821487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图形 10">
            <a:extLst>
              <a:ext uri="{FF2B5EF4-FFF2-40B4-BE49-F238E27FC236}">
                <a16:creationId xmlns:a16="http://schemas.microsoft.com/office/drawing/2014/main" id="{B3F64DEC-6541-423E-815F-B027231B8A50}"/>
              </a:ext>
            </a:extLst>
          </p:cNvPr>
          <p:cNvSpPr/>
          <p:nvPr/>
        </p:nvSpPr>
        <p:spPr>
          <a:xfrm>
            <a:off x="5613398" y="1721535"/>
            <a:ext cx="540000" cy="540000"/>
          </a:xfrm>
          <a:custGeom>
            <a:avLst/>
            <a:gdLst>
              <a:gd name="connsiteX0" fmla="*/ 658093 w 1317128"/>
              <a:gd name="connsiteY0" fmla="*/ 1890390 h 1890117"/>
              <a:gd name="connsiteX1" fmla="*/ 632792 w 1317128"/>
              <a:gd name="connsiteY1" fmla="*/ 1876995 h 1890117"/>
              <a:gd name="connsiteX2" fmla="*/ 4737 w 1317128"/>
              <a:gd name="connsiteY2" fmla="*/ 928960 h 1890117"/>
              <a:gd name="connsiteX3" fmla="*/ 273 w 1317128"/>
              <a:gd name="connsiteY3" fmla="*/ 912589 h 1890117"/>
              <a:gd name="connsiteX4" fmla="*/ 273 w 1317128"/>
              <a:gd name="connsiteY4" fmla="*/ 30038 h 1890117"/>
              <a:gd name="connsiteX5" fmla="*/ 30038 w 1317128"/>
              <a:gd name="connsiteY5" fmla="*/ 273 h 1890117"/>
              <a:gd name="connsiteX6" fmla="*/ 1287636 w 1317128"/>
              <a:gd name="connsiteY6" fmla="*/ 273 h 1890117"/>
              <a:gd name="connsiteX7" fmla="*/ 1317402 w 1317128"/>
              <a:gd name="connsiteY7" fmla="*/ 30038 h 1890117"/>
              <a:gd name="connsiteX8" fmla="*/ 1317402 w 1317128"/>
              <a:gd name="connsiteY8" fmla="*/ 912589 h 1890117"/>
              <a:gd name="connsiteX9" fmla="*/ 1312937 w 1317128"/>
              <a:gd name="connsiteY9" fmla="*/ 928960 h 1890117"/>
              <a:gd name="connsiteX10" fmla="*/ 684882 w 1317128"/>
              <a:gd name="connsiteY10" fmla="*/ 1876995 h 1890117"/>
              <a:gd name="connsiteX11" fmla="*/ 658093 w 1317128"/>
              <a:gd name="connsiteY11" fmla="*/ 1890390 h 1890117"/>
              <a:gd name="connsiteX12" fmla="*/ 59804 w 1317128"/>
              <a:gd name="connsiteY12" fmla="*/ 903659 h 1890117"/>
              <a:gd name="connsiteX13" fmla="*/ 658093 w 1317128"/>
              <a:gd name="connsiteY13" fmla="*/ 1807046 h 1890117"/>
              <a:gd name="connsiteX14" fmla="*/ 1256382 w 1317128"/>
              <a:gd name="connsiteY14" fmla="*/ 903659 h 1890117"/>
              <a:gd name="connsiteX15" fmla="*/ 1256382 w 1317128"/>
              <a:gd name="connsiteY15" fmla="*/ 59804 h 1890117"/>
              <a:gd name="connsiteX16" fmla="*/ 59804 w 1317128"/>
              <a:gd name="connsiteY16" fmla="*/ 59804 h 1890117"/>
              <a:gd name="connsiteX17" fmla="*/ 59804 w 1317128"/>
              <a:gd name="connsiteY17" fmla="*/ 903659 h 1890117"/>
              <a:gd name="connsiteX18" fmla="*/ 1286148 w 1317128"/>
              <a:gd name="connsiteY18" fmla="*/ 927472 h 1890117"/>
              <a:gd name="connsiteX19" fmla="*/ 30038 w 1317128"/>
              <a:gd name="connsiteY19" fmla="*/ 927472 h 1890117"/>
              <a:gd name="connsiteX20" fmla="*/ 15155 w 1317128"/>
              <a:gd name="connsiteY20" fmla="*/ 912589 h 1890117"/>
              <a:gd name="connsiteX21" fmla="*/ 30038 w 1317128"/>
              <a:gd name="connsiteY21" fmla="*/ 897706 h 1890117"/>
              <a:gd name="connsiteX22" fmla="*/ 1287636 w 1317128"/>
              <a:gd name="connsiteY22" fmla="*/ 897706 h 1890117"/>
              <a:gd name="connsiteX23" fmla="*/ 1302519 w 1317128"/>
              <a:gd name="connsiteY23" fmla="*/ 912589 h 1890117"/>
              <a:gd name="connsiteX24" fmla="*/ 1286148 w 1317128"/>
              <a:gd name="connsiteY24" fmla="*/ 927472 h 1890117"/>
              <a:gd name="connsiteX25" fmla="*/ 893241 w 1317128"/>
              <a:gd name="connsiteY25" fmla="*/ 927472 h 1890117"/>
              <a:gd name="connsiteX26" fmla="*/ 422944 w 1317128"/>
              <a:gd name="connsiteY26" fmla="*/ 927472 h 1890117"/>
              <a:gd name="connsiteX27" fmla="*/ 408062 w 1317128"/>
              <a:gd name="connsiteY27" fmla="*/ 912589 h 1890117"/>
              <a:gd name="connsiteX28" fmla="*/ 408062 w 1317128"/>
              <a:gd name="connsiteY28" fmla="*/ 30038 h 1890117"/>
              <a:gd name="connsiteX29" fmla="*/ 422944 w 1317128"/>
              <a:gd name="connsiteY29" fmla="*/ 15155 h 1890117"/>
              <a:gd name="connsiteX30" fmla="*/ 891753 w 1317128"/>
              <a:gd name="connsiteY30" fmla="*/ 15155 h 1890117"/>
              <a:gd name="connsiteX31" fmla="*/ 906636 w 1317128"/>
              <a:gd name="connsiteY31" fmla="*/ 30038 h 1890117"/>
              <a:gd name="connsiteX32" fmla="*/ 906636 w 1317128"/>
              <a:gd name="connsiteY32" fmla="*/ 912589 h 1890117"/>
              <a:gd name="connsiteX33" fmla="*/ 893241 w 1317128"/>
              <a:gd name="connsiteY33" fmla="*/ 927472 h 1890117"/>
              <a:gd name="connsiteX34" fmla="*/ 437827 w 1317128"/>
              <a:gd name="connsiteY34" fmla="*/ 897706 h 1890117"/>
              <a:gd name="connsiteX35" fmla="*/ 876870 w 1317128"/>
              <a:gd name="connsiteY35" fmla="*/ 897706 h 1890117"/>
              <a:gd name="connsiteX36" fmla="*/ 876870 w 1317128"/>
              <a:gd name="connsiteY36" fmla="*/ 44921 h 1890117"/>
              <a:gd name="connsiteX37" fmla="*/ 437827 w 1317128"/>
              <a:gd name="connsiteY37" fmla="*/ 44921 h 1890117"/>
              <a:gd name="connsiteX38" fmla="*/ 437827 w 1317128"/>
              <a:gd name="connsiteY38" fmla="*/ 897706 h 189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17128" h="1890117">
                <a:moveTo>
                  <a:pt x="658093" y="1890390"/>
                </a:moveTo>
                <a:cubicBezTo>
                  <a:pt x="647675" y="1890390"/>
                  <a:pt x="638745" y="1885925"/>
                  <a:pt x="632792" y="1876995"/>
                </a:cubicBezTo>
                <a:lnTo>
                  <a:pt x="4737" y="928960"/>
                </a:lnTo>
                <a:cubicBezTo>
                  <a:pt x="1761" y="924495"/>
                  <a:pt x="273" y="918542"/>
                  <a:pt x="273" y="912589"/>
                </a:cubicBezTo>
                <a:lnTo>
                  <a:pt x="273" y="30038"/>
                </a:lnTo>
                <a:cubicBezTo>
                  <a:pt x="273" y="13667"/>
                  <a:pt x="13667" y="273"/>
                  <a:pt x="30038" y="273"/>
                </a:cubicBezTo>
                <a:lnTo>
                  <a:pt x="1287636" y="273"/>
                </a:lnTo>
                <a:cubicBezTo>
                  <a:pt x="1304007" y="273"/>
                  <a:pt x="1317402" y="13667"/>
                  <a:pt x="1317402" y="30038"/>
                </a:cubicBezTo>
                <a:lnTo>
                  <a:pt x="1317402" y="912589"/>
                </a:lnTo>
                <a:cubicBezTo>
                  <a:pt x="1317402" y="918542"/>
                  <a:pt x="1315913" y="924495"/>
                  <a:pt x="1312937" y="928960"/>
                </a:cubicBezTo>
                <a:lnTo>
                  <a:pt x="684882" y="1876995"/>
                </a:lnTo>
                <a:cubicBezTo>
                  <a:pt x="677441" y="1885925"/>
                  <a:pt x="668511" y="1890390"/>
                  <a:pt x="658093" y="1890390"/>
                </a:cubicBezTo>
                <a:close/>
                <a:moveTo>
                  <a:pt x="59804" y="903659"/>
                </a:moveTo>
                <a:lnTo>
                  <a:pt x="658093" y="1807046"/>
                </a:lnTo>
                <a:lnTo>
                  <a:pt x="1256382" y="903659"/>
                </a:lnTo>
                <a:lnTo>
                  <a:pt x="1256382" y="59804"/>
                </a:lnTo>
                <a:lnTo>
                  <a:pt x="59804" y="59804"/>
                </a:lnTo>
                <a:lnTo>
                  <a:pt x="59804" y="903659"/>
                </a:lnTo>
                <a:close/>
                <a:moveTo>
                  <a:pt x="1286148" y="927472"/>
                </a:moveTo>
                <a:lnTo>
                  <a:pt x="30038" y="927472"/>
                </a:lnTo>
                <a:cubicBezTo>
                  <a:pt x="21108" y="927472"/>
                  <a:pt x="15155" y="921519"/>
                  <a:pt x="15155" y="912589"/>
                </a:cubicBezTo>
                <a:cubicBezTo>
                  <a:pt x="15155" y="903659"/>
                  <a:pt x="21108" y="897706"/>
                  <a:pt x="30038" y="897706"/>
                </a:cubicBezTo>
                <a:lnTo>
                  <a:pt x="1287636" y="897706"/>
                </a:lnTo>
                <a:cubicBezTo>
                  <a:pt x="1296566" y="897706"/>
                  <a:pt x="1302519" y="903659"/>
                  <a:pt x="1302519" y="912589"/>
                </a:cubicBezTo>
                <a:cubicBezTo>
                  <a:pt x="1302519" y="921519"/>
                  <a:pt x="1295077" y="927472"/>
                  <a:pt x="1286148" y="927472"/>
                </a:cubicBezTo>
                <a:close/>
                <a:moveTo>
                  <a:pt x="893241" y="927472"/>
                </a:moveTo>
                <a:lnTo>
                  <a:pt x="422944" y="927472"/>
                </a:lnTo>
                <a:cubicBezTo>
                  <a:pt x="414015" y="927472"/>
                  <a:pt x="408062" y="921519"/>
                  <a:pt x="408062" y="912589"/>
                </a:cubicBezTo>
                <a:lnTo>
                  <a:pt x="408062" y="30038"/>
                </a:lnTo>
                <a:cubicBezTo>
                  <a:pt x="408062" y="21108"/>
                  <a:pt x="414015" y="15155"/>
                  <a:pt x="422944" y="15155"/>
                </a:cubicBezTo>
                <a:lnTo>
                  <a:pt x="891753" y="15155"/>
                </a:lnTo>
                <a:cubicBezTo>
                  <a:pt x="900683" y="15155"/>
                  <a:pt x="906636" y="21108"/>
                  <a:pt x="906636" y="30038"/>
                </a:cubicBezTo>
                <a:lnTo>
                  <a:pt x="906636" y="912589"/>
                </a:lnTo>
                <a:cubicBezTo>
                  <a:pt x="908124" y="921519"/>
                  <a:pt x="900683" y="927472"/>
                  <a:pt x="893241" y="927472"/>
                </a:cubicBezTo>
                <a:close/>
                <a:moveTo>
                  <a:pt x="437827" y="897706"/>
                </a:moveTo>
                <a:lnTo>
                  <a:pt x="876870" y="897706"/>
                </a:lnTo>
                <a:lnTo>
                  <a:pt x="876870" y="44921"/>
                </a:lnTo>
                <a:lnTo>
                  <a:pt x="437827" y="44921"/>
                </a:lnTo>
                <a:lnTo>
                  <a:pt x="437827" y="897706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图形 12">
            <a:extLst>
              <a:ext uri="{FF2B5EF4-FFF2-40B4-BE49-F238E27FC236}">
                <a16:creationId xmlns:a16="http://schemas.microsoft.com/office/drawing/2014/main" id="{398240E0-D2B2-4E3A-AB59-FE69FD9C1241}"/>
              </a:ext>
            </a:extLst>
          </p:cNvPr>
          <p:cNvSpPr/>
          <p:nvPr/>
        </p:nvSpPr>
        <p:spPr>
          <a:xfrm>
            <a:off x="6980769" y="1721535"/>
            <a:ext cx="540000" cy="540000"/>
          </a:xfrm>
          <a:custGeom>
            <a:avLst/>
            <a:gdLst>
              <a:gd name="connsiteX0" fmla="*/ 1283171 w 1311547"/>
              <a:gd name="connsiteY0" fmla="*/ 1890390 h 1890117"/>
              <a:gd name="connsiteX1" fmla="*/ 30038 w 1311547"/>
              <a:gd name="connsiteY1" fmla="*/ 1890390 h 1890117"/>
              <a:gd name="connsiteX2" fmla="*/ 273 w 1311547"/>
              <a:gd name="connsiteY2" fmla="*/ 1860624 h 1890117"/>
              <a:gd name="connsiteX3" fmla="*/ 273 w 1311547"/>
              <a:gd name="connsiteY3" fmla="*/ 30038 h 1890117"/>
              <a:gd name="connsiteX4" fmla="*/ 30038 w 1311547"/>
              <a:gd name="connsiteY4" fmla="*/ 273 h 1890117"/>
              <a:gd name="connsiteX5" fmla="*/ 1281683 w 1311547"/>
              <a:gd name="connsiteY5" fmla="*/ 273 h 1890117"/>
              <a:gd name="connsiteX6" fmla="*/ 1311448 w 1311547"/>
              <a:gd name="connsiteY6" fmla="*/ 30038 h 1890117"/>
              <a:gd name="connsiteX7" fmla="*/ 1311448 w 1311547"/>
              <a:gd name="connsiteY7" fmla="*/ 1860624 h 1890117"/>
              <a:gd name="connsiteX8" fmla="*/ 1283171 w 1311547"/>
              <a:gd name="connsiteY8" fmla="*/ 1890390 h 1890117"/>
              <a:gd name="connsiteX9" fmla="*/ 59804 w 1311547"/>
              <a:gd name="connsiteY9" fmla="*/ 1830859 h 1890117"/>
              <a:gd name="connsiteX10" fmla="*/ 1251917 w 1311547"/>
              <a:gd name="connsiteY10" fmla="*/ 1830859 h 1890117"/>
              <a:gd name="connsiteX11" fmla="*/ 1251917 w 1311547"/>
              <a:gd name="connsiteY11" fmla="*/ 59804 h 1890117"/>
              <a:gd name="connsiteX12" fmla="*/ 59804 w 1311547"/>
              <a:gd name="connsiteY12" fmla="*/ 59804 h 1890117"/>
              <a:gd name="connsiteX13" fmla="*/ 59804 w 1311547"/>
              <a:gd name="connsiteY13" fmla="*/ 1830859 h 1890117"/>
              <a:gd name="connsiteX14" fmla="*/ 430386 w 1311547"/>
              <a:gd name="connsiteY14" fmla="*/ 1789187 h 1890117"/>
              <a:gd name="connsiteX15" fmla="*/ 421456 w 1311547"/>
              <a:gd name="connsiteY15" fmla="*/ 1786210 h 1890117"/>
              <a:gd name="connsiteX16" fmla="*/ 347042 w 1311547"/>
              <a:gd name="connsiteY16" fmla="*/ 1737097 h 1890117"/>
              <a:gd name="connsiteX17" fmla="*/ 272628 w 1311547"/>
              <a:gd name="connsiteY17" fmla="*/ 1786210 h 1890117"/>
              <a:gd name="connsiteX18" fmla="*/ 257745 w 1311547"/>
              <a:gd name="connsiteY18" fmla="*/ 1786210 h 1890117"/>
              <a:gd name="connsiteX19" fmla="*/ 250304 w 1311547"/>
              <a:gd name="connsiteY19" fmla="*/ 1772816 h 1890117"/>
              <a:gd name="connsiteX20" fmla="*/ 250304 w 1311547"/>
              <a:gd name="connsiteY20" fmla="*/ 1521296 h 1890117"/>
              <a:gd name="connsiteX21" fmla="*/ 257745 w 1311547"/>
              <a:gd name="connsiteY21" fmla="*/ 1507902 h 1890117"/>
              <a:gd name="connsiteX22" fmla="*/ 272628 w 1311547"/>
              <a:gd name="connsiteY22" fmla="*/ 1507902 h 1890117"/>
              <a:gd name="connsiteX23" fmla="*/ 421456 w 1311547"/>
              <a:gd name="connsiteY23" fmla="*/ 1507902 h 1890117"/>
              <a:gd name="connsiteX24" fmla="*/ 436339 w 1311547"/>
              <a:gd name="connsiteY24" fmla="*/ 1507902 h 1890117"/>
              <a:gd name="connsiteX25" fmla="*/ 443780 w 1311547"/>
              <a:gd name="connsiteY25" fmla="*/ 1521296 h 1890117"/>
              <a:gd name="connsiteX26" fmla="*/ 443780 w 1311547"/>
              <a:gd name="connsiteY26" fmla="*/ 1772816 h 1890117"/>
              <a:gd name="connsiteX27" fmla="*/ 436339 w 1311547"/>
              <a:gd name="connsiteY27" fmla="*/ 1786210 h 1890117"/>
              <a:gd name="connsiteX28" fmla="*/ 430386 w 1311547"/>
              <a:gd name="connsiteY28" fmla="*/ 1789187 h 1890117"/>
              <a:gd name="connsiteX29" fmla="*/ 347042 w 1311547"/>
              <a:gd name="connsiteY29" fmla="*/ 1704355 h 1890117"/>
              <a:gd name="connsiteX30" fmla="*/ 355972 w 1311547"/>
              <a:gd name="connsiteY30" fmla="*/ 1707331 h 1890117"/>
              <a:gd name="connsiteX31" fmla="*/ 415503 w 1311547"/>
              <a:gd name="connsiteY31" fmla="*/ 1746027 h 1890117"/>
              <a:gd name="connsiteX32" fmla="*/ 415503 w 1311547"/>
              <a:gd name="connsiteY32" fmla="*/ 1546597 h 1890117"/>
              <a:gd name="connsiteX33" fmla="*/ 280069 w 1311547"/>
              <a:gd name="connsiteY33" fmla="*/ 1546597 h 1890117"/>
              <a:gd name="connsiteX34" fmla="*/ 280069 w 1311547"/>
              <a:gd name="connsiteY34" fmla="*/ 1746027 h 1890117"/>
              <a:gd name="connsiteX35" fmla="*/ 339601 w 1311547"/>
              <a:gd name="connsiteY35" fmla="*/ 1707331 h 1890117"/>
              <a:gd name="connsiteX36" fmla="*/ 347042 w 1311547"/>
              <a:gd name="connsiteY36" fmla="*/ 1704355 h 1890117"/>
              <a:gd name="connsiteX37" fmla="*/ 347042 w 1311547"/>
              <a:gd name="connsiteY37" fmla="*/ 1561480 h 1890117"/>
              <a:gd name="connsiteX38" fmla="*/ 181843 w 1311547"/>
              <a:gd name="connsiteY38" fmla="*/ 1396280 h 1890117"/>
              <a:gd name="connsiteX39" fmla="*/ 347042 w 1311547"/>
              <a:gd name="connsiteY39" fmla="*/ 1231081 h 1890117"/>
              <a:gd name="connsiteX40" fmla="*/ 512241 w 1311547"/>
              <a:gd name="connsiteY40" fmla="*/ 1396280 h 1890117"/>
              <a:gd name="connsiteX41" fmla="*/ 347042 w 1311547"/>
              <a:gd name="connsiteY41" fmla="*/ 1561480 h 1890117"/>
              <a:gd name="connsiteX42" fmla="*/ 347042 w 1311547"/>
              <a:gd name="connsiteY42" fmla="*/ 1260847 h 1890117"/>
              <a:gd name="connsiteX43" fmla="*/ 211608 w 1311547"/>
              <a:gd name="connsiteY43" fmla="*/ 1396280 h 1890117"/>
              <a:gd name="connsiteX44" fmla="*/ 347042 w 1311547"/>
              <a:gd name="connsiteY44" fmla="*/ 1531714 h 1890117"/>
              <a:gd name="connsiteX45" fmla="*/ 482476 w 1311547"/>
              <a:gd name="connsiteY45" fmla="*/ 1396280 h 1890117"/>
              <a:gd name="connsiteX46" fmla="*/ 347042 w 1311547"/>
              <a:gd name="connsiteY46" fmla="*/ 1260847 h 1890117"/>
              <a:gd name="connsiteX47" fmla="*/ 1116484 w 1311547"/>
              <a:gd name="connsiteY47" fmla="*/ 300905 h 1890117"/>
              <a:gd name="connsiteX48" fmla="*/ 196726 w 1311547"/>
              <a:gd name="connsiteY48" fmla="*/ 300905 h 1890117"/>
              <a:gd name="connsiteX49" fmla="*/ 181843 w 1311547"/>
              <a:gd name="connsiteY49" fmla="*/ 286023 h 1890117"/>
              <a:gd name="connsiteX50" fmla="*/ 196726 w 1311547"/>
              <a:gd name="connsiteY50" fmla="*/ 271140 h 1890117"/>
              <a:gd name="connsiteX51" fmla="*/ 1117972 w 1311547"/>
              <a:gd name="connsiteY51" fmla="*/ 271140 h 1890117"/>
              <a:gd name="connsiteX52" fmla="*/ 1132855 w 1311547"/>
              <a:gd name="connsiteY52" fmla="*/ 286023 h 1890117"/>
              <a:gd name="connsiteX53" fmla="*/ 1116484 w 1311547"/>
              <a:gd name="connsiteY53" fmla="*/ 300905 h 1890117"/>
              <a:gd name="connsiteX54" fmla="*/ 1116484 w 1311547"/>
              <a:gd name="connsiteY54" fmla="*/ 510753 h 1890117"/>
              <a:gd name="connsiteX55" fmla="*/ 196726 w 1311547"/>
              <a:gd name="connsiteY55" fmla="*/ 510753 h 1890117"/>
              <a:gd name="connsiteX56" fmla="*/ 181843 w 1311547"/>
              <a:gd name="connsiteY56" fmla="*/ 495870 h 1890117"/>
              <a:gd name="connsiteX57" fmla="*/ 196726 w 1311547"/>
              <a:gd name="connsiteY57" fmla="*/ 480987 h 1890117"/>
              <a:gd name="connsiteX58" fmla="*/ 1117972 w 1311547"/>
              <a:gd name="connsiteY58" fmla="*/ 480987 h 1890117"/>
              <a:gd name="connsiteX59" fmla="*/ 1132855 w 1311547"/>
              <a:gd name="connsiteY59" fmla="*/ 495870 h 1890117"/>
              <a:gd name="connsiteX60" fmla="*/ 1116484 w 1311547"/>
              <a:gd name="connsiteY60" fmla="*/ 510753 h 1890117"/>
              <a:gd name="connsiteX61" fmla="*/ 1116484 w 1311547"/>
              <a:gd name="connsiteY61" fmla="*/ 720601 h 1890117"/>
              <a:gd name="connsiteX62" fmla="*/ 196726 w 1311547"/>
              <a:gd name="connsiteY62" fmla="*/ 720601 h 1890117"/>
              <a:gd name="connsiteX63" fmla="*/ 181843 w 1311547"/>
              <a:gd name="connsiteY63" fmla="*/ 705718 h 1890117"/>
              <a:gd name="connsiteX64" fmla="*/ 196726 w 1311547"/>
              <a:gd name="connsiteY64" fmla="*/ 690835 h 1890117"/>
              <a:gd name="connsiteX65" fmla="*/ 1117972 w 1311547"/>
              <a:gd name="connsiteY65" fmla="*/ 690835 h 1890117"/>
              <a:gd name="connsiteX66" fmla="*/ 1132855 w 1311547"/>
              <a:gd name="connsiteY66" fmla="*/ 705718 h 1890117"/>
              <a:gd name="connsiteX67" fmla="*/ 1116484 w 1311547"/>
              <a:gd name="connsiteY67" fmla="*/ 720601 h 1890117"/>
              <a:gd name="connsiteX68" fmla="*/ 1116484 w 1311547"/>
              <a:gd name="connsiteY68" fmla="*/ 928960 h 1890117"/>
              <a:gd name="connsiteX69" fmla="*/ 196726 w 1311547"/>
              <a:gd name="connsiteY69" fmla="*/ 928960 h 1890117"/>
              <a:gd name="connsiteX70" fmla="*/ 181843 w 1311547"/>
              <a:gd name="connsiteY70" fmla="*/ 914077 h 1890117"/>
              <a:gd name="connsiteX71" fmla="*/ 196726 w 1311547"/>
              <a:gd name="connsiteY71" fmla="*/ 899194 h 1890117"/>
              <a:gd name="connsiteX72" fmla="*/ 1117972 w 1311547"/>
              <a:gd name="connsiteY72" fmla="*/ 899194 h 1890117"/>
              <a:gd name="connsiteX73" fmla="*/ 1132855 w 1311547"/>
              <a:gd name="connsiteY73" fmla="*/ 914077 h 1890117"/>
              <a:gd name="connsiteX74" fmla="*/ 1116484 w 1311547"/>
              <a:gd name="connsiteY74" fmla="*/ 928960 h 1890117"/>
              <a:gd name="connsiteX75" fmla="*/ 1116484 w 1311547"/>
              <a:gd name="connsiteY75" fmla="*/ 1138808 h 1890117"/>
              <a:gd name="connsiteX76" fmla="*/ 196726 w 1311547"/>
              <a:gd name="connsiteY76" fmla="*/ 1138808 h 1890117"/>
              <a:gd name="connsiteX77" fmla="*/ 181843 w 1311547"/>
              <a:gd name="connsiteY77" fmla="*/ 1123925 h 1890117"/>
              <a:gd name="connsiteX78" fmla="*/ 196726 w 1311547"/>
              <a:gd name="connsiteY78" fmla="*/ 1109042 h 1890117"/>
              <a:gd name="connsiteX79" fmla="*/ 1117972 w 1311547"/>
              <a:gd name="connsiteY79" fmla="*/ 1109042 h 1890117"/>
              <a:gd name="connsiteX80" fmla="*/ 1132855 w 1311547"/>
              <a:gd name="connsiteY80" fmla="*/ 1123925 h 1890117"/>
              <a:gd name="connsiteX81" fmla="*/ 1116484 w 1311547"/>
              <a:gd name="connsiteY81" fmla="*/ 1138808 h 1890117"/>
              <a:gd name="connsiteX82" fmla="*/ 784597 w 1311547"/>
              <a:gd name="connsiteY82" fmla="*/ 1629941 h 1890117"/>
              <a:gd name="connsiteX83" fmla="*/ 780132 w 1311547"/>
              <a:gd name="connsiteY83" fmla="*/ 1628452 h 1890117"/>
              <a:gd name="connsiteX84" fmla="*/ 766737 w 1311547"/>
              <a:gd name="connsiteY84" fmla="*/ 1606128 h 1890117"/>
              <a:gd name="connsiteX85" fmla="*/ 765249 w 1311547"/>
              <a:gd name="connsiteY85" fmla="*/ 1436464 h 1890117"/>
              <a:gd name="connsiteX86" fmla="*/ 780132 w 1311547"/>
              <a:gd name="connsiteY86" fmla="*/ 1421581 h 1890117"/>
              <a:gd name="connsiteX87" fmla="*/ 795015 w 1311547"/>
              <a:gd name="connsiteY87" fmla="*/ 1434976 h 1890117"/>
              <a:gd name="connsiteX88" fmla="*/ 803944 w 1311547"/>
              <a:gd name="connsiteY88" fmla="*/ 1498972 h 1890117"/>
              <a:gd name="connsiteX89" fmla="*/ 839663 w 1311547"/>
              <a:gd name="connsiteY89" fmla="*/ 1423069 h 1890117"/>
              <a:gd name="connsiteX90" fmla="*/ 857523 w 1311547"/>
              <a:gd name="connsiteY90" fmla="*/ 1415628 h 1890117"/>
              <a:gd name="connsiteX91" fmla="*/ 867940 w 1311547"/>
              <a:gd name="connsiteY91" fmla="*/ 1430511 h 1890117"/>
              <a:gd name="connsiteX92" fmla="*/ 864964 w 1311547"/>
              <a:gd name="connsiteY92" fmla="*/ 1484089 h 1890117"/>
              <a:gd name="connsiteX93" fmla="*/ 918542 w 1311547"/>
              <a:gd name="connsiteY93" fmla="*/ 1451347 h 1890117"/>
              <a:gd name="connsiteX94" fmla="*/ 933425 w 1311547"/>
              <a:gd name="connsiteY94" fmla="*/ 1449859 h 1890117"/>
              <a:gd name="connsiteX95" fmla="*/ 940866 w 1311547"/>
              <a:gd name="connsiteY95" fmla="*/ 1463253 h 1890117"/>
              <a:gd name="connsiteX96" fmla="*/ 936402 w 1311547"/>
              <a:gd name="connsiteY96" fmla="*/ 1498972 h 1890117"/>
              <a:gd name="connsiteX97" fmla="*/ 952773 w 1311547"/>
              <a:gd name="connsiteY97" fmla="*/ 1488554 h 1890117"/>
              <a:gd name="connsiteX98" fmla="*/ 1068858 w 1311547"/>
              <a:gd name="connsiteY98" fmla="*/ 1426046 h 1890117"/>
              <a:gd name="connsiteX99" fmla="*/ 1088206 w 1311547"/>
              <a:gd name="connsiteY99" fmla="*/ 1434976 h 1890117"/>
              <a:gd name="connsiteX100" fmla="*/ 1079277 w 1311547"/>
              <a:gd name="connsiteY100" fmla="*/ 1454323 h 1890117"/>
              <a:gd name="connsiteX101" fmla="*/ 970632 w 1311547"/>
              <a:gd name="connsiteY101" fmla="*/ 1512366 h 1890117"/>
              <a:gd name="connsiteX102" fmla="*/ 912589 w 1311547"/>
              <a:gd name="connsiteY102" fmla="*/ 1533202 h 1890117"/>
              <a:gd name="connsiteX103" fmla="*/ 902171 w 1311547"/>
              <a:gd name="connsiteY103" fmla="*/ 1525761 h 1890117"/>
              <a:gd name="connsiteX104" fmla="*/ 900683 w 1311547"/>
              <a:gd name="connsiteY104" fmla="*/ 1512366 h 1890117"/>
              <a:gd name="connsiteX105" fmla="*/ 906636 w 1311547"/>
              <a:gd name="connsiteY105" fmla="*/ 1491530 h 1890117"/>
              <a:gd name="connsiteX106" fmla="*/ 857523 w 1311547"/>
              <a:gd name="connsiteY106" fmla="*/ 1519808 h 1890117"/>
              <a:gd name="connsiteX107" fmla="*/ 844128 w 1311547"/>
              <a:gd name="connsiteY107" fmla="*/ 1519808 h 1890117"/>
              <a:gd name="connsiteX108" fmla="*/ 836687 w 1311547"/>
              <a:gd name="connsiteY108" fmla="*/ 1507902 h 1890117"/>
              <a:gd name="connsiteX109" fmla="*/ 835198 w 1311547"/>
              <a:gd name="connsiteY109" fmla="*/ 1495995 h 1890117"/>
              <a:gd name="connsiteX110" fmla="*/ 811386 w 1311547"/>
              <a:gd name="connsiteY110" fmla="*/ 1548085 h 1890117"/>
              <a:gd name="connsiteX111" fmla="*/ 796503 w 1311547"/>
              <a:gd name="connsiteY111" fmla="*/ 1557015 h 1890117"/>
              <a:gd name="connsiteX112" fmla="*/ 793526 w 1311547"/>
              <a:gd name="connsiteY112" fmla="*/ 1557015 h 1890117"/>
              <a:gd name="connsiteX113" fmla="*/ 793526 w 1311547"/>
              <a:gd name="connsiteY113" fmla="*/ 1598687 h 1890117"/>
              <a:gd name="connsiteX114" fmla="*/ 796503 w 1311547"/>
              <a:gd name="connsiteY114" fmla="*/ 1601663 h 1890117"/>
              <a:gd name="connsiteX115" fmla="*/ 796503 w 1311547"/>
              <a:gd name="connsiteY115" fmla="*/ 1622499 h 1890117"/>
              <a:gd name="connsiteX116" fmla="*/ 784597 w 1311547"/>
              <a:gd name="connsiteY116" fmla="*/ 1629941 h 189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311547" h="1890117">
                <a:moveTo>
                  <a:pt x="1283171" y="1890390"/>
                </a:moveTo>
                <a:lnTo>
                  <a:pt x="30038" y="1890390"/>
                </a:lnTo>
                <a:cubicBezTo>
                  <a:pt x="13667" y="1890390"/>
                  <a:pt x="273" y="1876995"/>
                  <a:pt x="273" y="1860624"/>
                </a:cubicBezTo>
                <a:lnTo>
                  <a:pt x="273" y="30038"/>
                </a:lnTo>
                <a:cubicBezTo>
                  <a:pt x="273" y="13667"/>
                  <a:pt x="13667" y="273"/>
                  <a:pt x="30038" y="273"/>
                </a:cubicBezTo>
                <a:lnTo>
                  <a:pt x="1281683" y="273"/>
                </a:lnTo>
                <a:cubicBezTo>
                  <a:pt x="1298054" y="273"/>
                  <a:pt x="1311448" y="13667"/>
                  <a:pt x="1311448" y="30038"/>
                </a:cubicBezTo>
                <a:lnTo>
                  <a:pt x="1311448" y="1860624"/>
                </a:lnTo>
                <a:cubicBezTo>
                  <a:pt x="1312937" y="1876995"/>
                  <a:pt x="1299542" y="1890390"/>
                  <a:pt x="1283171" y="1890390"/>
                </a:cubicBezTo>
                <a:close/>
                <a:moveTo>
                  <a:pt x="59804" y="1830859"/>
                </a:moveTo>
                <a:lnTo>
                  <a:pt x="1251917" y="1830859"/>
                </a:lnTo>
                <a:lnTo>
                  <a:pt x="1251917" y="59804"/>
                </a:lnTo>
                <a:lnTo>
                  <a:pt x="59804" y="59804"/>
                </a:lnTo>
                <a:lnTo>
                  <a:pt x="59804" y="1830859"/>
                </a:lnTo>
                <a:close/>
                <a:moveTo>
                  <a:pt x="430386" y="1789187"/>
                </a:moveTo>
                <a:cubicBezTo>
                  <a:pt x="427409" y="1789187"/>
                  <a:pt x="424433" y="1787698"/>
                  <a:pt x="421456" y="1786210"/>
                </a:cubicBezTo>
                <a:lnTo>
                  <a:pt x="347042" y="1737097"/>
                </a:lnTo>
                <a:lnTo>
                  <a:pt x="272628" y="1786210"/>
                </a:lnTo>
                <a:cubicBezTo>
                  <a:pt x="268163" y="1789187"/>
                  <a:pt x="262210" y="1789187"/>
                  <a:pt x="257745" y="1786210"/>
                </a:cubicBezTo>
                <a:cubicBezTo>
                  <a:pt x="253280" y="1783234"/>
                  <a:pt x="250304" y="1778769"/>
                  <a:pt x="250304" y="1772816"/>
                </a:cubicBezTo>
                <a:lnTo>
                  <a:pt x="250304" y="1521296"/>
                </a:lnTo>
                <a:cubicBezTo>
                  <a:pt x="250304" y="1515343"/>
                  <a:pt x="253280" y="1510878"/>
                  <a:pt x="257745" y="1507902"/>
                </a:cubicBezTo>
                <a:cubicBezTo>
                  <a:pt x="262210" y="1504925"/>
                  <a:pt x="268163" y="1504925"/>
                  <a:pt x="272628" y="1507902"/>
                </a:cubicBezTo>
                <a:cubicBezTo>
                  <a:pt x="317276" y="1537667"/>
                  <a:pt x="376808" y="1537667"/>
                  <a:pt x="421456" y="1507902"/>
                </a:cubicBezTo>
                <a:cubicBezTo>
                  <a:pt x="425921" y="1504925"/>
                  <a:pt x="431874" y="1504925"/>
                  <a:pt x="436339" y="1507902"/>
                </a:cubicBezTo>
                <a:cubicBezTo>
                  <a:pt x="440804" y="1510878"/>
                  <a:pt x="443780" y="1515343"/>
                  <a:pt x="443780" y="1521296"/>
                </a:cubicBezTo>
                <a:lnTo>
                  <a:pt x="443780" y="1772816"/>
                </a:lnTo>
                <a:cubicBezTo>
                  <a:pt x="443780" y="1778769"/>
                  <a:pt x="440804" y="1783234"/>
                  <a:pt x="436339" y="1786210"/>
                </a:cubicBezTo>
                <a:cubicBezTo>
                  <a:pt x="434851" y="1789187"/>
                  <a:pt x="431874" y="1789187"/>
                  <a:pt x="430386" y="1789187"/>
                </a:cubicBezTo>
                <a:close/>
                <a:moveTo>
                  <a:pt x="347042" y="1704355"/>
                </a:moveTo>
                <a:cubicBezTo>
                  <a:pt x="350019" y="1704355"/>
                  <a:pt x="352995" y="1705843"/>
                  <a:pt x="355972" y="1707331"/>
                </a:cubicBezTo>
                <a:lnTo>
                  <a:pt x="415503" y="1746027"/>
                </a:lnTo>
                <a:lnTo>
                  <a:pt x="415503" y="1546597"/>
                </a:lnTo>
                <a:cubicBezTo>
                  <a:pt x="372343" y="1565944"/>
                  <a:pt x="321741" y="1565944"/>
                  <a:pt x="280069" y="1546597"/>
                </a:cubicBezTo>
                <a:lnTo>
                  <a:pt x="280069" y="1746027"/>
                </a:lnTo>
                <a:lnTo>
                  <a:pt x="339601" y="1707331"/>
                </a:lnTo>
                <a:cubicBezTo>
                  <a:pt x="341089" y="1705843"/>
                  <a:pt x="344066" y="1704355"/>
                  <a:pt x="347042" y="1704355"/>
                </a:cubicBezTo>
                <a:close/>
                <a:moveTo>
                  <a:pt x="347042" y="1561480"/>
                </a:moveTo>
                <a:cubicBezTo>
                  <a:pt x="256257" y="1561480"/>
                  <a:pt x="181843" y="1487066"/>
                  <a:pt x="181843" y="1396280"/>
                </a:cubicBezTo>
                <a:cubicBezTo>
                  <a:pt x="181843" y="1305495"/>
                  <a:pt x="256257" y="1231081"/>
                  <a:pt x="347042" y="1231081"/>
                </a:cubicBezTo>
                <a:cubicBezTo>
                  <a:pt x="437827" y="1231081"/>
                  <a:pt x="512241" y="1305495"/>
                  <a:pt x="512241" y="1396280"/>
                </a:cubicBezTo>
                <a:cubicBezTo>
                  <a:pt x="512241" y="1487066"/>
                  <a:pt x="437827" y="1561480"/>
                  <a:pt x="347042" y="1561480"/>
                </a:cubicBezTo>
                <a:close/>
                <a:moveTo>
                  <a:pt x="347042" y="1260847"/>
                </a:moveTo>
                <a:cubicBezTo>
                  <a:pt x="272628" y="1260847"/>
                  <a:pt x="211608" y="1321866"/>
                  <a:pt x="211608" y="1396280"/>
                </a:cubicBezTo>
                <a:cubicBezTo>
                  <a:pt x="211608" y="1470694"/>
                  <a:pt x="272628" y="1531714"/>
                  <a:pt x="347042" y="1531714"/>
                </a:cubicBezTo>
                <a:cubicBezTo>
                  <a:pt x="421456" y="1531714"/>
                  <a:pt x="482476" y="1470694"/>
                  <a:pt x="482476" y="1396280"/>
                </a:cubicBezTo>
                <a:cubicBezTo>
                  <a:pt x="482476" y="1321866"/>
                  <a:pt x="421456" y="1260847"/>
                  <a:pt x="347042" y="1260847"/>
                </a:cubicBezTo>
                <a:close/>
                <a:moveTo>
                  <a:pt x="1116484" y="300905"/>
                </a:moveTo>
                <a:lnTo>
                  <a:pt x="196726" y="300905"/>
                </a:lnTo>
                <a:cubicBezTo>
                  <a:pt x="187796" y="300905"/>
                  <a:pt x="181843" y="294952"/>
                  <a:pt x="181843" y="286023"/>
                </a:cubicBezTo>
                <a:cubicBezTo>
                  <a:pt x="181843" y="277093"/>
                  <a:pt x="187796" y="271140"/>
                  <a:pt x="196726" y="271140"/>
                </a:cubicBezTo>
                <a:lnTo>
                  <a:pt x="1117972" y="271140"/>
                </a:lnTo>
                <a:cubicBezTo>
                  <a:pt x="1126901" y="271140"/>
                  <a:pt x="1132855" y="277093"/>
                  <a:pt x="1132855" y="286023"/>
                </a:cubicBezTo>
                <a:cubicBezTo>
                  <a:pt x="1132855" y="294952"/>
                  <a:pt x="1125413" y="300905"/>
                  <a:pt x="1116484" y="300905"/>
                </a:cubicBezTo>
                <a:close/>
                <a:moveTo>
                  <a:pt x="1116484" y="510753"/>
                </a:moveTo>
                <a:lnTo>
                  <a:pt x="196726" y="510753"/>
                </a:lnTo>
                <a:cubicBezTo>
                  <a:pt x="187796" y="510753"/>
                  <a:pt x="181843" y="504800"/>
                  <a:pt x="181843" y="495870"/>
                </a:cubicBezTo>
                <a:cubicBezTo>
                  <a:pt x="181843" y="486941"/>
                  <a:pt x="187796" y="480987"/>
                  <a:pt x="196726" y="480987"/>
                </a:cubicBezTo>
                <a:lnTo>
                  <a:pt x="1117972" y="480987"/>
                </a:lnTo>
                <a:cubicBezTo>
                  <a:pt x="1126901" y="480987"/>
                  <a:pt x="1132855" y="486941"/>
                  <a:pt x="1132855" y="495870"/>
                </a:cubicBezTo>
                <a:cubicBezTo>
                  <a:pt x="1132855" y="504800"/>
                  <a:pt x="1125413" y="510753"/>
                  <a:pt x="1116484" y="510753"/>
                </a:cubicBezTo>
                <a:close/>
                <a:moveTo>
                  <a:pt x="1116484" y="720601"/>
                </a:moveTo>
                <a:lnTo>
                  <a:pt x="196726" y="720601"/>
                </a:lnTo>
                <a:cubicBezTo>
                  <a:pt x="187796" y="720601"/>
                  <a:pt x="181843" y="714648"/>
                  <a:pt x="181843" y="705718"/>
                </a:cubicBezTo>
                <a:cubicBezTo>
                  <a:pt x="181843" y="696788"/>
                  <a:pt x="187796" y="690835"/>
                  <a:pt x="196726" y="690835"/>
                </a:cubicBezTo>
                <a:lnTo>
                  <a:pt x="1117972" y="690835"/>
                </a:lnTo>
                <a:cubicBezTo>
                  <a:pt x="1126901" y="690835"/>
                  <a:pt x="1132855" y="696788"/>
                  <a:pt x="1132855" y="705718"/>
                </a:cubicBezTo>
                <a:cubicBezTo>
                  <a:pt x="1132855" y="714648"/>
                  <a:pt x="1125413" y="720601"/>
                  <a:pt x="1116484" y="720601"/>
                </a:cubicBezTo>
                <a:close/>
                <a:moveTo>
                  <a:pt x="1116484" y="928960"/>
                </a:moveTo>
                <a:lnTo>
                  <a:pt x="196726" y="928960"/>
                </a:lnTo>
                <a:cubicBezTo>
                  <a:pt x="187796" y="928960"/>
                  <a:pt x="181843" y="923007"/>
                  <a:pt x="181843" y="914077"/>
                </a:cubicBezTo>
                <a:cubicBezTo>
                  <a:pt x="181843" y="905148"/>
                  <a:pt x="187796" y="899194"/>
                  <a:pt x="196726" y="899194"/>
                </a:cubicBezTo>
                <a:lnTo>
                  <a:pt x="1117972" y="899194"/>
                </a:lnTo>
                <a:cubicBezTo>
                  <a:pt x="1126901" y="899194"/>
                  <a:pt x="1132855" y="905148"/>
                  <a:pt x="1132855" y="914077"/>
                </a:cubicBezTo>
                <a:cubicBezTo>
                  <a:pt x="1132855" y="923007"/>
                  <a:pt x="1125413" y="928960"/>
                  <a:pt x="1116484" y="928960"/>
                </a:cubicBezTo>
                <a:close/>
                <a:moveTo>
                  <a:pt x="1116484" y="1138808"/>
                </a:moveTo>
                <a:lnTo>
                  <a:pt x="196726" y="1138808"/>
                </a:lnTo>
                <a:cubicBezTo>
                  <a:pt x="187796" y="1138808"/>
                  <a:pt x="181843" y="1132855"/>
                  <a:pt x="181843" y="1123925"/>
                </a:cubicBezTo>
                <a:cubicBezTo>
                  <a:pt x="181843" y="1114995"/>
                  <a:pt x="187796" y="1109042"/>
                  <a:pt x="196726" y="1109042"/>
                </a:cubicBezTo>
                <a:lnTo>
                  <a:pt x="1117972" y="1109042"/>
                </a:lnTo>
                <a:cubicBezTo>
                  <a:pt x="1126901" y="1109042"/>
                  <a:pt x="1132855" y="1114995"/>
                  <a:pt x="1132855" y="1123925"/>
                </a:cubicBezTo>
                <a:cubicBezTo>
                  <a:pt x="1132855" y="1132855"/>
                  <a:pt x="1125413" y="1138808"/>
                  <a:pt x="1116484" y="1138808"/>
                </a:cubicBezTo>
                <a:close/>
                <a:moveTo>
                  <a:pt x="784597" y="1629941"/>
                </a:moveTo>
                <a:cubicBezTo>
                  <a:pt x="783108" y="1629941"/>
                  <a:pt x="781620" y="1629941"/>
                  <a:pt x="780132" y="1628452"/>
                </a:cubicBezTo>
                <a:cubicBezTo>
                  <a:pt x="775667" y="1626964"/>
                  <a:pt x="766737" y="1622499"/>
                  <a:pt x="766737" y="1606128"/>
                </a:cubicBezTo>
                <a:lnTo>
                  <a:pt x="765249" y="1436464"/>
                </a:lnTo>
                <a:cubicBezTo>
                  <a:pt x="765249" y="1429023"/>
                  <a:pt x="771202" y="1421581"/>
                  <a:pt x="780132" y="1421581"/>
                </a:cubicBezTo>
                <a:cubicBezTo>
                  <a:pt x="789062" y="1421581"/>
                  <a:pt x="795015" y="1427534"/>
                  <a:pt x="795015" y="1434976"/>
                </a:cubicBezTo>
                <a:cubicBezTo>
                  <a:pt x="796503" y="1455812"/>
                  <a:pt x="799480" y="1478136"/>
                  <a:pt x="803944" y="1498972"/>
                </a:cubicBezTo>
                <a:lnTo>
                  <a:pt x="839663" y="1423069"/>
                </a:lnTo>
                <a:cubicBezTo>
                  <a:pt x="842640" y="1417116"/>
                  <a:pt x="850081" y="1412652"/>
                  <a:pt x="857523" y="1415628"/>
                </a:cubicBezTo>
                <a:cubicBezTo>
                  <a:pt x="864964" y="1417116"/>
                  <a:pt x="869429" y="1424558"/>
                  <a:pt x="867940" y="1430511"/>
                </a:cubicBezTo>
                <a:cubicBezTo>
                  <a:pt x="864964" y="1448370"/>
                  <a:pt x="864964" y="1466230"/>
                  <a:pt x="864964" y="1484089"/>
                </a:cubicBezTo>
                <a:cubicBezTo>
                  <a:pt x="882823" y="1473671"/>
                  <a:pt x="900683" y="1463253"/>
                  <a:pt x="918542" y="1451347"/>
                </a:cubicBezTo>
                <a:cubicBezTo>
                  <a:pt x="923007" y="1448370"/>
                  <a:pt x="928960" y="1448370"/>
                  <a:pt x="933425" y="1449859"/>
                </a:cubicBezTo>
                <a:cubicBezTo>
                  <a:pt x="937890" y="1452835"/>
                  <a:pt x="940866" y="1457300"/>
                  <a:pt x="940866" y="1463253"/>
                </a:cubicBezTo>
                <a:cubicBezTo>
                  <a:pt x="940866" y="1475159"/>
                  <a:pt x="939378" y="1487066"/>
                  <a:pt x="936402" y="1498972"/>
                </a:cubicBezTo>
                <a:cubicBezTo>
                  <a:pt x="942355" y="1495995"/>
                  <a:pt x="946819" y="1491530"/>
                  <a:pt x="952773" y="1488554"/>
                </a:cubicBezTo>
                <a:cubicBezTo>
                  <a:pt x="988491" y="1461765"/>
                  <a:pt x="1027187" y="1440929"/>
                  <a:pt x="1068858" y="1426046"/>
                </a:cubicBezTo>
                <a:cubicBezTo>
                  <a:pt x="1076300" y="1423069"/>
                  <a:pt x="1085230" y="1427534"/>
                  <a:pt x="1088206" y="1434976"/>
                </a:cubicBezTo>
                <a:cubicBezTo>
                  <a:pt x="1091183" y="1442417"/>
                  <a:pt x="1086718" y="1451347"/>
                  <a:pt x="1079277" y="1454323"/>
                </a:cubicBezTo>
                <a:cubicBezTo>
                  <a:pt x="1040581" y="1469206"/>
                  <a:pt x="1003374" y="1488554"/>
                  <a:pt x="970632" y="1512366"/>
                </a:cubicBezTo>
                <a:cubicBezTo>
                  <a:pt x="954261" y="1524273"/>
                  <a:pt x="936402" y="1537667"/>
                  <a:pt x="912589" y="1533202"/>
                </a:cubicBezTo>
                <a:cubicBezTo>
                  <a:pt x="908124" y="1531714"/>
                  <a:pt x="903659" y="1530226"/>
                  <a:pt x="902171" y="1525761"/>
                </a:cubicBezTo>
                <a:cubicBezTo>
                  <a:pt x="900683" y="1521296"/>
                  <a:pt x="899194" y="1516831"/>
                  <a:pt x="900683" y="1512366"/>
                </a:cubicBezTo>
                <a:cubicBezTo>
                  <a:pt x="903659" y="1506413"/>
                  <a:pt x="905148" y="1498972"/>
                  <a:pt x="906636" y="1491530"/>
                </a:cubicBezTo>
                <a:cubicBezTo>
                  <a:pt x="890265" y="1501948"/>
                  <a:pt x="873894" y="1510878"/>
                  <a:pt x="857523" y="1519808"/>
                </a:cubicBezTo>
                <a:cubicBezTo>
                  <a:pt x="853058" y="1522784"/>
                  <a:pt x="848593" y="1521296"/>
                  <a:pt x="844128" y="1519808"/>
                </a:cubicBezTo>
                <a:cubicBezTo>
                  <a:pt x="839663" y="1516831"/>
                  <a:pt x="836687" y="1512366"/>
                  <a:pt x="836687" y="1507902"/>
                </a:cubicBezTo>
                <a:cubicBezTo>
                  <a:pt x="836687" y="1503437"/>
                  <a:pt x="836687" y="1498972"/>
                  <a:pt x="835198" y="1495995"/>
                </a:cubicBezTo>
                <a:lnTo>
                  <a:pt x="811386" y="1548085"/>
                </a:lnTo>
                <a:cubicBezTo>
                  <a:pt x="808409" y="1554038"/>
                  <a:pt x="802456" y="1557015"/>
                  <a:pt x="796503" y="1557015"/>
                </a:cubicBezTo>
                <a:lnTo>
                  <a:pt x="793526" y="1557015"/>
                </a:lnTo>
                <a:lnTo>
                  <a:pt x="793526" y="1598687"/>
                </a:lnTo>
                <a:cubicBezTo>
                  <a:pt x="795015" y="1600175"/>
                  <a:pt x="796503" y="1600175"/>
                  <a:pt x="796503" y="1601663"/>
                </a:cubicBezTo>
                <a:cubicBezTo>
                  <a:pt x="800968" y="1607616"/>
                  <a:pt x="800968" y="1616546"/>
                  <a:pt x="796503" y="1622499"/>
                </a:cubicBezTo>
                <a:cubicBezTo>
                  <a:pt x="793526" y="1626964"/>
                  <a:pt x="789062" y="1629941"/>
                  <a:pt x="784597" y="162994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图形 14">
            <a:extLst>
              <a:ext uri="{FF2B5EF4-FFF2-40B4-BE49-F238E27FC236}">
                <a16:creationId xmlns:a16="http://schemas.microsoft.com/office/drawing/2014/main" id="{086BE97C-505E-4CCE-BB30-A150F1E213A5}"/>
              </a:ext>
            </a:extLst>
          </p:cNvPr>
          <p:cNvSpPr/>
          <p:nvPr/>
        </p:nvSpPr>
        <p:spPr>
          <a:xfrm>
            <a:off x="8348140" y="1721535"/>
            <a:ext cx="540000" cy="540000"/>
          </a:xfrm>
          <a:custGeom>
            <a:avLst/>
            <a:gdLst>
              <a:gd name="connsiteX0" fmla="*/ 1369491 w 1586879"/>
              <a:gd name="connsiteY0" fmla="*/ 273 h 1586879"/>
              <a:gd name="connsiteX1" fmla="*/ 1587773 w 1586879"/>
              <a:gd name="connsiteY1" fmla="*/ 218554 h 1586879"/>
              <a:gd name="connsiteX2" fmla="*/ 1587773 w 1586879"/>
              <a:gd name="connsiteY2" fmla="*/ 496366 h 1586879"/>
              <a:gd name="connsiteX3" fmla="*/ 1369491 w 1586879"/>
              <a:gd name="connsiteY3" fmla="*/ 714648 h 1586879"/>
              <a:gd name="connsiteX4" fmla="*/ 1329804 w 1586879"/>
              <a:gd name="connsiteY4" fmla="*/ 714648 h 1586879"/>
              <a:gd name="connsiteX5" fmla="*/ 1329804 w 1586879"/>
              <a:gd name="connsiteY5" fmla="*/ 1528241 h 1586879"/>
              <a:gd name="connsiteX6" fmla="*/ 1234554 w 1586879"/>
              <a:gd name="connsiteY6" fmla="*/ 1575866 h 1586879"/>
              <a:gd name="connsiteX7" fmla="*/ 1111523 w 1586879"/>
              <a:gd name="connsiteY7" fmla="*/ 1483593 h 1586879"/>
              <a:gd name="connsiteX8" fmla="*/ 1000398 w 1586879"/>
              <a:gd name="connsiteY8" fmla="*/ 1566937 h 1586879"/>
              <a:gd name="connsiteX9" fmla="*/ 905148 w 1586879"/>
              <a:gd name="connsiteY9" fmla="*/ 1566937 h 1586879"/>
              <a:gd name="connsiteX10" fmla="*/ 794023 w 1586879"/>
              <a:gd name="connsiteY10" fmla="*/ 1483593 h 1586879"/>
              <a:gd name="connsiteX11" fmla="*/ 682898 w 1586879"/>
              <a:gd name="connsiteY11" fmla="*/ 1566937 h 1586879"/>
              <a:gd name="connsiteX12" fmla="*/ 587648 w 1586879"/>
              <a:gd name="connsiteY12" fmla="*/ 1566937 h 1586879"/>
              <a:gd name="connsiteX13" fmla="*/ 476523 w 1586879"/>
              <a:gd name="connsiteY13" fmla="*/ 1483593 h 1586879"/>
              <a:gd name="connsiteX14" fmla="*/ 353491 w 1586879"/>
              <a:gd name="connsiteY14" fmla="*/ 1575866 h 1586879"/>
              <a:gd name="connsiteX15" fmla="*/ 258241 w 1586879"/>
              <a:gd name="connsiteY15" fmla="*/ 1528241 h 1586879"/>
              <a:gd name="connsiteX16" fmla="*/ 258241 w 1586879"/>
              <a:gd name="connsiteY16" fmla="*/ 714648 h 1586879"/>
              <a:gd name="connsiteX17" fmla="*/ 218554 w 1586879"/>
              <a:gd name="connsiteY17" fmla="*/ 714648 h 1586879"/>
              <a:gd name="connsiteX18" fmla="*/ 352 w 1586879"/>
              <a:gd name="connsiteY18" fmla="*/ 502081 h 1586879"/>
              <a:gd name="connsiteX19" fmla="*/ 273 w 1586879"/>
              <a:gd name="connsiteY19" fmla="*/ 496366 h 1586879"/>
              <a:gd name="connsiteX20" fmla="*/ 273 w 1586879"/>
              <a:gd name="connsiteY20" fmla="*/ 218554 h 1586879"/>
              <a:gd name="connsiteX21" fmla="*/ 218554 w 1586879"/>
              <a:gd name="connsiteY21" fmla="*/ 273 h 1586879"/>
              <a:gd name="connsiteX22" fmla="*/ 1190898 w 1586879"/>
              <a:gd name="connsiteY22" fmla="*/ 397148 h 1586879"/>
              <a:gd name="connsiteX23" fmla="*/ 397148 w 1586879"/>
              <a:gd name="connsiteY23" fmla="*/ 397148 h 1586879"/>
              <a:gd name="connsiteX24" fmla="*/ 377304 w 1586879"/>
              <a:gd name="connsiteY24" fmla="*/ 416991 h 1586879"/>
              <a:gd name="connsiteX25" fmla="*/ 377304 w 1586879"/>
              <a:gd name="connsiteY25" fmla="*/ 1409179 h 1586879"/>
              <a:gd name="connsiteX26" fmla="*/ 428898 w 1586879"/>
              <a:gd name="connsiteY26" fmla="*/ 1370483 h 1586879"/>
              <a:gd name="connsiteX27" fmla="*/ 524148 w 1586879"/>
              <a:gd name="connsiteY27" fmla="*/ 1370483 h 1586879"/>
              <a:gd name="connsiteX28" fmla="*/ 635273 w 1586879"/>
              <a:gd name="connsiteY28" fmla="*/ 1453827 h 1586879"/>
              <a:gd name="connsiteX29" fmla="*/ 746398 w 1586879"/>
              <a:gd name="connsiteY29" fmla="*/ 1370483 h 1586879"/>
              <a:gd name="connsiteX30" fmla="*/ 841647 w 1586879"/>
              <a:gd name="connsiteY30" fmla="*/ 1370483 h 1586879"/>
              <a:gd name="connsiteX31" fmla="*/ 952773 w 1586879"/>
              <a:gd name="connsiteY31" fmla="*/ 1453827 h 1586879"/>
              <a:gd name="connsiteX32" fmla="*/ 1063898 w 1586879"/>
              <a:gd name="connsiteY32" fmla="*/ 1370483 h 1586879"/>
              <a:gd name="connsiteX33" fmla="*/ 1159148 w 1586879"/>
              <a:gd name="connsiteY33" fmla="*/ 1370483 h 1586879"/>
              <a:gd name="connsiteX34" fmla="*/ 1210741 w 1586879"/>
              <a:gd name="connsiteY34" fmla="*/ 1409179 h 1586879"/>
              <a:gd name="connsiteX35" fmla="*/ 1210741 w 1586879"/>
              <a:gd name="connsiteY35" fmla="*/ 416991 h 1586879"/>
              <a:gd name="connsiteX36" fmla="*/ 1190898 w 1586879"/>
              <a:gd name="connsiteY36" fmla="*/ 397148 h 1586879"/>
              <a:gd name="connsiteX37" fmla="*/ 853514 w 1586879"/>
              <a:gd name="connsiteY37" fmla="*/ 937235 h 1586879"/>
              <a:gd name="connsiteX38" fmla="*/ 913045 w 1586879"/>
              <a:gd name="connsiteY38" fmla="*/ 996766 h 1586879"/>
              <a:gd name="connsiteX39" fmla="*/ 853514 w 1586879"/>
              <a:gd name="connsiteY39" fmla="*/ 1056297 h 1586879"/>
              <a:gd name="connsiteX40" fmla="*/ 615389 w 1586879"/>
              <a:gd name="connsiteY40" fmla="*/ 1056297 h 1586879"/>
              <a:gd name="connsiteX41" fmla="*/ 555858 w 1586879"/>
              <a:gd name="connsiteY41" fmla="*/ 996766 h 1586879"/>
              <a:gd name="connsiteX42" fmla="*/ 615389 w 1586879"/>
              <a:gd name="connsiteY42" fmla="*/ 937235 h 1586879"/>
              <a:gd name="connsiteX43" fmla="*/ 972636 w 1586879"/>
              <a:gd name="connsiteY43" fmla="*/ 679266 h 1586879"/>
              <a:gd name="connsiteX44" fmla="*/ 1032167 w 1586879"/>
              <a:gd name="connsiteY44" fmla="*/ 738797 h 1586879"/>
              <a:gd name="connsiteX45" fmla="*/ 972636 w 1586879"/>
              <a:gd name="connsiteY45" fmla="*/ 798329 h 1586879"/>
              <a:gd name="connsiteX46" fmla="*/ 615409 w 1586879"/>
              <a:gd name="connsiteY46" fmla="*/ 798329 h 1586879"/>
              <a:gd name="connsiteX47" fmla="*/ 555878 w 1586879"/>
              <a:gd name="connsiteY47" fmla="*/ 738797 h 1586879"/>
              <a:gd name="connsiteX48" fmla="*/ 615409 w 1586879"/>
              <a:gd name="connsiteY48" fmla="*/ 679266 h 1586879"/>
              <a:gd name="connsiteX49" fmla="*/ 1369491 w 1586879"/>
              <a:gd name="connsiteY49" fmla="*/ 119335 h 1586879"/>
              <a:gd name="connsiteX50" fmla="*/ 218554 w 1586879"/>
              <a:gd name="connsiteY50" fmla="*/ 119335 h 1586879"/>
              <a:gd name="connsiteX51" fmla="*/ 119335 w 1586879"/>
              <a:gd name="connsiteY51" fmla="*/ 218554 h 1586879"/>
              <a:gd name="connsiteX52" fmla="*/ 119335 w 1586879"/>
              <a:gd name="connsiteY52" fmla="*/ 496366 h 1586879"/>
              <a:gd name="connsiteX53" fmla="*/ 218554 w 1586879"/>
              <a:gd name="connsiteY53" fmla="*/ 595585 h 1586879"/>
              <a:gd name="connsiteX54" fmla="*/ 258241 w 1586879"/>
              <a:gd name="connsiteY54" fmla="*/ 595585 h 1586879"/>
              <a:gd name="connsiteX55" fmla="*/ 258241 w 1586879"/>
              <a:gd name="connsiteY55" fmla="*/ 416991 h 1586879"/>
              <a:gd name="connsiteX56" fmla="*/ 397148 w 1586879"/>
              <a:gd name="connsiteY56" fmla="*/ 278085 h 1586879"/>
              <a:gd name="connsiteX57" fmla="*/ 1190898 w 1586879"/>
              <a:gd name="connsiteY57" fmla="*/ 278085 h 1586879"/>
              <a:gd name="connsiteX58" fmla="*/ 1329804 w 1586879"/>
              <a:gd name="connsiteY58" fmla="*/ 416991 h 1586879"/>
              <a:gd name="connsiteX59" fmla="*/ 1329804 w 1586879"/>
              <a:gd name="connsiteY59" fmla="*/ 595585 h 1586879"/>
              <a:gd name="connsiteX60" fmla="*/ 1369491 w 1586879"/>
              <a:gd name="connsiteY60" fmla="*/ 595585 h 1586879"/>
              <a:gd name="connsiteX61" fmla="*/ 1468611 w 1586879"/>
              <a:gd name="connsiteY61" fmla="*/ 500672 h 1586879"/>
              <a:gd name="connsiteX62" fmla="*/ 1468710 w 1586879"/>
              <a:gd name="connsiteY62" fmla="*/ 496366 h 1586879"/>
              <a:gd name="connsiteX63" fmla="*/ 1468710 w 1586879"/>
              <a:gd name="connsiteY63" fmla="*/ 218554 h 1586879"/>
              <a:gd name="connsiteX64" fmla="*/ 1369491 w 1586879"/>
              <a:gd name="connsiteY64" fmla="*/ 119335 h 158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586879" h="1586879">
                <a:moveTo>
                  <a:pt x="1369491" y="273"/>
                </a:moveTo>
                <a:cubicBezTo>
                  <a:pt x="1490042" y="273"/>
                  <a:pt x="1587773" y="98003"/>
                  <a:pt x="1587773" y="218554"/>
                </a:cubicBezTo>
                <a:lnTo>
                  <a:pt x="1587773" y="496366"/>
                </a:lnTo>
                <a:cubicBezTo>
                  <a:pt x="1587773" y="616917"/>
                  <a:pt x="1490042" y="714648"/>
                  <a:pt x="1369491" y="714648"/>
                </a:cubicBezTo>
                <a:lnTo>
                  <a:pt x="1329804" y="714648"/>
                </a:lnTo>
                <a:lnTo>
                  <a:pt x="1329804" y="1528241"/>
                </a:lnTo>
                <a:cubicBezTo>
                  <a:pt x="1329804" y="1577295"/>
                  <a:pt x="1273805" y="1605295"/>
                  <a:pt x="1234554" y="1575866"/>
                </a:cubicBezTo>
                <a:lnTo>
                  <a:pt x="1111523" y="1483593"/>
                </a:lnTo>
                <a:lnTo>
                  <a:pt x="1000398" y="1566937"/>
                </a:lnTo>
                <a:cubicBezTo>
                  <a:pt x="972175" y="1588103"/>
                  <a:pt x="933370" y="1588103"/>
                  <a:pt x="905148" y="1566937"/>
                </a:cubicBezTo>
                <a:lnTo>
                  <a:pt x="794023" y="1483593"/>
                </a:lnTo>
                <a:lnTo>
                  <a:pt x="682898" y="1566937"/>
                </a:lnTo>
                <a:cubicBezTo>
                  <a:pt x="654675" y="1588103"/>
                  <a:pt x="615870" y="1588103"/>
                  <a:pt x="587648" y="1566937"/>
                </a:cubicBezTo>
                <a:lnTo>
                  <a:pt x="476523" y="1483593"/>
                </a:lnTo>
                <a:lnTo>
                  <a:pt x="353491" y="1575866"/>
                </a:lnTo>
                <a:cubicBezTo>
                  <a:pt x="314240" y="1605295"/>
                  <a:pt x="258241" y="1577295"/>
                  <a:pt x="258241" y="1528241"/>
                </a:cubicBezTo>
                <a:lnTo>
                  <a:pt x="258241" y="714648"/>
                </a:lnTo>
                <a:lnTo>
                  <a:pt x="218554" y="714648"/>
                </a:lnTo>
                <a:cubicBezTo>
                  <a:pt x="99908" y="714648"/>
                  <a:pt x="3388" y="619993"/>
                  <a:pt x="352" y="502081"/>
                </a:cubicBezTo>
                <a:lnTo>
                  <a:pt x="273" y="496366"/>
                </a:lnTo>
                <a:lnTo>
                  <a:pt x="273" y="218554"/>
                </a:lnTo>
                <a:cubicBezTo>
                  <a:pt x="273" y="98003"/>
                  <a:pt x="98003" y="273"/>
                  <a:pt x="218554" y="273"/>
                </a:cubicBezTo>
                <a:close/>
                <a:moveTo>
                  <a:pt x="1190898" y="397148"/>
                </a:moveTo>
                <a:lnTo>
                  <a:pt x="397148" y="397148"/>
                </a:lnTo>
                <a:cubicBezTo>
                  <a:pt x="386188" y="397148"/>
                  <a:pt x="377304" y="406032"/>
                  <a:pt x="377304" y="416991"/>
                </a:cubicBezTo>
                <a:lnTo>
                  <a:pt x="377304" y="1409179"/>
                </a:lnTo>
                <a:lnTo>
                  <a:pt x="428898" y="1370483"/>
                </a:lnTo>
                <a:cubicBezTo>
                  <a:pt x="457120" y="1349317"/>
                  <a:pt x="495925" y="1349317"/>
                  <a:pt x="524148" y="1370483"/>
                </a:cubicBezTo>
                <a:lnTo>
                  <a:pt x="635273" y="1453827"/>
                </a:lnTo>
                <a:lnTo>
                  <a:pt x="746398" y="1370483"/>
                </a:lnTo>
                <a:cubicBezTo>
                  <a:pt x="774620" y="1349317"/>
                  <a:pt x="813425" y="1349317"/>
                  <a:pt x="841647" y="1370483"/>
                </a:cubicBezTo>
                <a:lnTo>
                  <a:pt x="952773" y="1453827"/>
                </a:lnTo>
                <a:lnTo>
                  <a:pt x="1063898" y="1370483"/>
                </a:lnTo>
                <a:cubicBezTo>
                  <a:pt x="1092120" y="1349317"/>
                  <a:pt x="1130925" y="1349317"/>
                  <a:pt x="1159148" y="1370483"/>
                </a:cubicBezTo>
                <a:lnTo>
                  <a:pt x="1210741" y="1409179"/>
                </a:lnTo>
                <a:lnTo>
                  <a:pt x="1210741" y="416991"/>
                </a:lnTo>
                <a:cubicBezTo>
                  <a:pt x="1210741" y="406032"/>
                  <a:pt x="1201857" y="397148"/>
                  <a:pt x="1190898" y="397148"/>
                </a:cubicBezTo>
                <a:close/>
                <a:moveTo>
                  <a:pt x="853514" y="937235"/>
                </a:moveTo>
                <a:cubicBezTo>
                  <a:pt x="886392" y="937235"/>
                  <a:pt x="913045" y="963888"/>
                  <a:pt x="913045" y="996766"/>
                </a:cubicBezTo>
                <a:cubicBezTo>
                  <a:pt x="913045" y="1029644"/>
                  <a:pt x="886392" y="1056297"/>
                  <a:pt x="853514" y="1056297"/>
                </a:cubicBezTo>
                <a:lnTo>
                  <a:pt x="615389" y="1056297"/>
                </a:lnTo>
                <a:cubicBezTo>
                  <a:pt x="582511" y="1056297"/>
                  <a:pt x="555858" y="1029644"/>
                  <a:pt x="555858" y="996766"/>
                </a:cubicBezTo>
                <a:cubicBezTo>
                  <a:pt x="555858" y="963888"/>
                  <a:pt x="582511" y="937235"/>
                  <a:pt x="615389" y="937235"/>
                </a:cubicBezTo>
                <a:close/>
                <a:moveTo>
                  <a:pt x="972636" y="679266"/>
                </a:moveTo>
                <a:cubicBezTo>
                  <a:pt x="1005514" y="679266"/>
                  <a:pt x="1032167" y="705919"/>
                  <a:pt x="1032167" y="738797"/>
                </a:cubicBezTo>
                <a:cubicBezTo>
                  <a:pt x="1032167" y="771676"/>
                  <a:pt x="1005514" y="798329"/>
                  <a:pt x="972636" y="798329"/>
                </a:cubicBezTo>
                <a:lnTo>
                  <a:pt x="615409" y="798329"/>
                </a:lnTo>
                <a:cubicBezTo>
                  <a:pt x="582531" y="798329"/>
                  <a:pt x="555878" y="771676"/>
                  <a:pt x="555878" y="738797"/>
                </a:cubicBezTo>
                <a:cubicBezTo>
                  <a:pt x="555878" y="705919"/>
                  <a:pt x="582531" y="679266"/>
                  <a:pt x="615409" y="679266"/>
                </a:cubicBezTo>
                <a:close/>
                <a:moveTo>
                  <a:pt x="1369491" y="119335"/>
                </a:moveTo>
                <a:lnTo>
                  <a:pt x="218554" y="119335"/>
                </a:lnTo>
                <a:cubicBezTo>
                  <a:pt x="163757" y="119335"/>
                  <a:pt x="119335" y="163757"/>
                  <a:pt x="119335" y="218554"/>
                </a:cubicBezTo>
                <a:lnTo>
                  <a:pt x="119335" y="496366"/>
                </a:lnTo>
                <a:cubicBezTo>
                  <a:pt x="119335" y="551163"/>
                  <a:pt x="163757" y="595585"/>
                  <a:pt x="218554" y="595585"/>
                </a:cubicBezTo>
                <a:lnTo>
                  <a:pt x="258241" y="595585"/>
                </a:lnTo>
                <a:lnTo>
                  <a:pt x="258241" y="416991"/>
                </a:lnTo>
                <a:cubicBezTo>
                  <a:pt x="258241" y="340275"/>
                  <a:pt x="320432" y="278085"/>
                  <a:pt x="397148" y="278085"/>
                </a:cubicBezTo>
                <a:lnTo>
                  <a:pt x="1190898" y="278085"/>
                </a:lnTo>
                <a:cubicBezTo>
                  <a:pt x="1267613" y="278085"/>
                  <a:pt x="1329804" y="340275"/>
                  <a:pt x="1329804" y="416991"/>
                </a:cubicBezTo>
                <a:lnTo>
                  <a:pt x="1329804" y="595585"/>
                </a:lnTo>
                <a:lnTo>
                  <a:pt x="1369491" y="595585"/>
                </a:lnTo>
                <a:cubicBezTo>
                  <a:pt x="1422611" y="595582"/>
                  <a:pt x="1466305" y="553742"/>
                  <a:pt x="1468611" y="500672"/>
                </a:cubicBezTo>
                <a:lnTo>
                  <a:pt x="1468710" y="496366"/>
                </a:lnTo>
                <a:lnTo>
                  <a:pt x="1468710" y="218554"/>
                </a:lnTo>
                <a:cubicBezTo>
                  <a:pt x="1468710" y="163757"/>
                  <a:pt x="1424288" y="119335"/>
                  <a:pt x="1369491" y="119335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图形 16">
            <a:extLst>
              <a:ext uri="{FF2B5EF4-FFF2-40B4-BE49-F238E27FC236}">
                <a16:creationId xmlns:a16="http://schemas.microsoft.com/office/drawing/2014/main" id="{5576CF86-1D96-431B-86A8-AFB25696B1E9}"/>
              </a:ext>
            </a:extLst>
          </p:cNvPr>
          <p:cNvSpPr/>
          <p:nvPr/>
        </p:nvSpPr>
        <p:spPr>
          <a:xfrm>
            <a:off x="9715512" y="1721535"/>
            <a:ext cx="540000" cy="465176"/>
          </a:xfrm>
          <a:custGeom>
            <a:avLst/>
            <a:gdLst>
              <a:gd name="connsiteX0" fmla="*/ 504304 w 1586879"/>
              <a:gd name="connsiteY0" fmla="*/ 273 h 1467817"/>
              <a:gd name="connsiteX1" fmla="*/ 794181 w 1586879"/>
              <a:gd name="connsiteY1" fmla="*/ 127074 h 1467817"/>
              <a:gd name="connsiteX2" fmla="*/ 1084059 w 1586879"/>
              <a:gd name="connsiteY2" fmla="*/ 273 h 1467817"/>
              <a:gd name="connsiteX3" fmla="*/ 1546140 w 1586879"/>
              <a:gd name="connsiteY3" fmla="*/ 377641 h 1467817"/>
              <a:gd name="connsiteX4" fmla="*/ 1505014 w 1586879"/>
              <a:gd name="connsiteY4" fmla="*/ 451113 h 1467817"/>
              <a:gd name="connsiteX5" fmla="*/ 1431543 w 1586879"/>
              <a:gd name="connsiteY5" fmla="*/ 409986 h 1467817"/>
              <a:gd name="connsiteX6" fmla="*/ 1084079 w 1586879"/>
              <a:gd name="connsiteY6" fmla="*/ 119335 h 1467817"/>
              <a:gd name="connsiteX7" fmla="*/ 866194 w 1586879"/>
              <a:gd name="connsiteY7" fmla="*/ 222126 h 1467817"/>
              <a:gd name="connsiteX8" fmla="*/ 832817 w 1586879"/>
              <a:gd name="connsiteY8" fmla="*/ 250840 h 1467817"/>
              <a:gd name="connsiteX9" fmla="*/ 755545 w 1586879"/>
              <a:gd name="connsiteY9" fmla="*/ 250840 h 1467817"/>
              <a:gd name="connsiteX10" fmla="*/ 722148 w 1586879"/>
              <a:gd name="connsiteY10" fmla="*/ 222126 h 1467817"/>
              <a:gd name="connsiteX11" fmla="*/ 504304 w 1586879"/>
              <a:gd name="connsiteY11" fmla="*/ 119335 h 1467817"/>
              <a:gd name="connsiteX12" fmla="*/ 119335 w 1586879"/>
              <a:gd name="connsiteY12" fmla="*/ 578400 h 1467817"/>
              <a:gd name="connsiteX13" fmla="*/ 758621 w 1586879"/>
              <a:gd name="connsiteY13" fmla="*/ 1338912 h 1467817"/>
              <a:gd name="connsiteX14" fmla="*/ 827856 w 1586879"/>
              <a:gd name="connsiteY14" fmla="*/ 1338614 h 1467817"/>
              <a:gd name="connsiteX15" fmla="*/ 1003275 w 1586879"/>
              <a:gd name="connsiteY15" fmla="*/ 1211416 h 1467817"/>
              <a:gd name="connsiteX16" fmla="*/ 1086690 w 1586879"/>
              <a:gd name="connsiteY16" fmla="*/ 1223020 h 1467817"/>
              <a:gd name="connsiteX17" fmla="*/ 1076617 w 1586879"/>
              <a:gd name="connsiteY17" fmla="*/ 1305237 h 1467817"/>
              <a:gd name="connsiteX18" fmla="*/ 896595 w 1586879"/>
              <a:gd name="connsiteY18" fmla="*/ 1435849 h 1467817"/>
              <a:gd name="connsiteX19" fmla="*/ 690696 w 1586879"/>
              <a:gd name="connsiteY19" fmla="*/ 1436702 h 1467817"/>
              <a:gd name="connsiteX20" fmla="*/ 273 w 1586879"/>
              <a:gd name="connsiteY20" fmla="*/ 578400 h 1467817"/>
              <a:gd name="connsiteX21" fmla="*/ 504304 w 1586879"/>
              <a:gd name="connsiteY21" fmla="*/ 273 h 1467817"/>
              <a:gd name="connsiteX22" fmla="*/ 1226120 w 1586879"/>
              <a:gd name="connsiteY22" fmla="*/ 1033497 h 1467817"/>
              <a:gd name="connsiteX23" fmla="*/ 1183754 w 1586879"/>
              <a:gd name="connsiteY23" fmla="*/ 1017304 h 1467817"/>
              <a:gd name="connsiteX24" fmla="*/ 1010399 w 1586879"/>
              <a:gd name="connsiteY24" fmla="*/ 853891 h 1467817"/>
              <a:gd name="connsiteX25" fmla="*/ 1008065 w 1586879"/>
              <a:gd name="connsiteY25" fmla="*/ 775461 h 1467817"/>
              <a:gd name="connsiteX26" fmla="*/ 1010399 w 1586879"/>
              <a:gd name="connsiteY26" fmla="*/ 773127 h 1467817"/>
              <a:gd name="connsiteX27" fmla="*/ 1012403 w 1586879"/>
              <a:gd name="connsiteY27" fmla="*/ 771242 h 1467817"/>
              <a:gd name="connsiteX28" fmla="*/ 1094080 w 1586879"/>
              <a:gd name="connsiteY28" fmla="*/ 771242 h 1467817"/>
              <a:gd name="connsiteX29" fmla="*/ 1226120 w 1586879"/>
              <a:gd name="connsiteY29" fmla="*/ 895722 h 1467817"/>
              <a:gd name="connsiteX30" fmla="*/ 1486669 w 1586879"/>
              <a:gd name="connsiteY30" fmla="*/ 650116 h 1467817"/>
              <a:gd name="connsiteX31" fmla="*/ 1568346 w 1586879"/>
              <a:gd name="connsiteY31" fmla="*/ 650116 h 1467817"/>
              <a:gd name="connsiteX32" fmla="*/ 1570330 w 1586879"/>
              <a:gd name="connsiteY32" fmla="*/ 652001 h 1467817"/>
              <a:gd name="connsiteX33" fmla="*/ 1572664 w 1586879"/>
              <a:gd name="connsiteY33" fmla="*/ 730431 h 1467817"/>
              <a:gd name="connsiteX34" fmla="*/ 1570330 w 1586879"/>
              <a:gd name="connsiteY34" fmla="*/ 732765 h 1467817"/>
              <a:gd name="connsiteX35" fmla="*/ 1268487 w 1586879"/>
              <a:gd name="connsiteY35" fmla="*/ 1017324 h 1467817"/>
              <a:gd name="connsiteX36" fmla="*/ 1226140 w 1586879"/>
              <a:gd name="connsiteY36" fmla="*/ 1033497 h 14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86879" h="1467817">
                <a:moveTo>
                  <a:pt x="504304" y="273"/>
                </a:moveTo>
                <a:cubicBezTo>
                  <a:pt x="615151" y="273"/>
                  <a:pt x="690379" y="39047"/>
                  <a:pt x="794181" y="127074"/>
                </a:cubicBezTo>
                <a:cubicBezTo>
                  <a:pt x="897964" y="39047"/>
                  <a:pt x="973212" y="273"/>
                  <a:pt x="1084059" y="273"/>
                </a:cubicBezTo>
                <a:cubicBezTo>
                  <a:pt x="1318949" y="273"/>
                  <a:pt x="1479842" y="143028"/>
                  <a:pt x="1546140" y="377641"/>
                </a:cubicBezTo>
                <a:cubicBezTo>
                  <a:pt x="1555072" y="409286"/>
                  <a:pt x="1536659" y="442181"/>
                  <a:pt x="1505014" y="451113"/>
                </a:cubicBezTo>
                <a:cubicBezTo>
                  <a:pt x="1473369" y="460045"/>
                  <a:pt x="1440475" y="441632"/>
                  <a:pt x="1431543" y="409986"/>
                </a:cubicBezTo>
                <a:cubicBezTo>
                  <a:pt x="1378838" y="223475"/>
                  <a:pt x="1261482" y="119335"/>
                  <a:pt x="1084079" y="119335"/>
                </a:cubicBezTo>
                <a:cubicBezTo>
                  <a:pt x="1006807" y="119335"/>
                  <a:pt x="953130" y="147712"/>
                  <a:pt x="866194" y="222126"/>
                </a:cubicBezTo>
                <a:cubicBezTo>
                  <a:pt x="862166" y="225578"/>
                  <a:pt x="839405" y="245224"/>
                  <a:pt x="832817" y="250840"/>
                </a:cubicBezTo>
                <a:cubicBezTo>
                  <a:pt x="810556" y="269819"/>
                  <a:pt x="777807" y="269819"/>
                  <a:pt x="755545" y="250840"/>
                </a:cubicBezTo>
                <a:cubicBezTo>
                  <a:pt x="748957" y="245224"/>
                  <a:pt x="726177" y="225578"/>
                  <a:pt x="722148" y="222126"/>
                </a:cubicBezTo>
                <a:cubicBezTo>
                  <a:pt x="635233" y="147712"/>
                  <a:pt x="581555" y="119335"/>
                  <a:pt x="504304" y="119335"/>
                </a:cubicBezTo>
                <a:cubicBezTo>
                  <a:pt x="269651" y="119335"/>
                  <a:pt x="119335" y="307295"/>
                  <a:pt x="119335" y="578400"/>
                </a:cubicBezTo>
                <a:cubicBezTo>
                  <a:pt x="119335" y="784835"/>
                  <a:pt x="330095" y="1041415"/>
                  <a:pt x="758621" y="1338912"/>
                </a:cubicBezTo>
                <a:cubicBezTo>
                  <a:pt x="779483" y="1353326"/>
                  <a:pt x="807119" y="1353207"/>
                  <a:pt x="827856" y="1338614"/>
                </a:cubicBezTo>
                <a:cubicBezTo>
                  <a:pt x="916141" y="1276226"/>
                  <a:pt x="974859" y="1233641"/>
                  <a:pt x="1003275" y="1211416"/>
                </a:cubicBezTo>
                <a:cubicBezTo>
                  <a:pt x="1029514" y="1191586"/>
                  <a:pt x="1066860" y="1196782"/>
                  <a:pt x="1086690" y="1223020"/>
                </a:cubicBezTo>
                <a:cubicBezTo>
                  <a:pt x="1106063" y="1248655"/>
                  <a:pt x="1101606" y="1285037"/>
                  <a:pt x="1076617" y="1305237"/>
                </a:cubicBezTo>
                <a:cubicBezTo>
                  <a:pt x="1046197" y="1329010"/>
                  <a:pt x="986428" y="1372369"/>
                  <a:pt x="896595" y="1435849"/>
                </a:cubicBezTo>
                <a:cubicBezTo>
                  <a:pt x="834951" y="1479344"/>
                  <a:pt x="752698" y="1479685"/>
                  <a:pt x="690696" y="1436702"/>
                </a:cubicBezTo>
                <a:cubicBezTo>
                  <a:pt x="232742" y="1118766"/>
                  <a:pt x="273" y="835754"/>
                  <a:pt x="273" y="578400"/>
                </a:cubicBezTo>
                <a:cubicBezTo>
                  <a:pt x="273" y="246653"/>
                  <a:pt x="197301" y="273"/>
                  <a:pt x="504304" y="273"/>
                </a:cubicBezTo>
                <a:close/>
                <a:moveTo>
                  <a:pt x="1226120" y="1033497"/>
                </a:moveTo>
                <a:cubicBezTo>
                  <a:pt x="1210412" y="1033916"/>
                  <a:pt x="1195178" y="1028094"/>
                  <a:pt x="1183754" y="1017304"/>
                </a:cubicBezTo>
                <a:lnTo>
                  <a:pt x="1010399" y="853891"/>
                </a:lnTo>
                <a:cubicBezTo>
                  <a:pt x="988096" y="832878"/>
                  <a:pt x="987051" y="797763"/>
                  <a:pt x="1008065" y="775461"/>
                </a:cubicBezTo>
                <a:cubicBezTo>
                  <a:pt x="1008820" y="774660"/>
                  <a:pt x="1009598" y="773882"/>
                  <a:pt x="1010399" y="773127"/>
                </a:cubicBezTo>
                <a:lnTo>
                  <a:pt x="1012403" y="771242"/>
                </a:lnTo>
                <a:cubicBezTo>
                  <a:pt x="1035336" y="749620"/>
                  <a:pt x="1071147" y="749620"/>
                  <a:pt x="1094080" y="771242"/>
                </a:cubicBezTo>
                <a:lnTo>
                  <a:pt x="1226120" y="895722"/>
                </a:lnTo>
                <a:lnTo>
                  <a:pt x="1486669" y="650116"/>
                </a:lnTo>
                <a:cubicBezTo>
                  <a:pt x="1509602" y="628494"/>
                  <a:pt x="1545413" y="628494"/>
                  <a:pt x="1568346" y="650116"/>
                </a:cubicBezTo>
                <a:lnTo>
                  <a:pt x="1570330" y="652001"/>
                </a:lnTo>
                <a:cubicBezTo>
                  <a:pt x="1592632" y="673014"/>
                  <a:pt x="1593677" y="708129"/>
                  <a:pt x="1572664" y="730431"/>
                </a:cubicBezTo>
                <a:cubicBezTo>
                  <a:pt x="1571909" y="731232"/>
                  <a:pt x="1571131" y="732010"/>
                  <a:pt x="1570330" y="732765"/>
                </a:cubicBezTo>
                <a:lnTo>
                  <a:pt x="1268487" y="1017324"/>
                </a:lnTo>
                <a:cubicBezTo>
                  <a:pt x="1257064" y="1028102"/>
                  <a:pt x="1241839" y="1033916"/>
                  <a:pt x="1226140" y="1033497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1" name="图形 18">
            <a:extLst>
              <a:ext uri="{FF2B5EF4-FFF2-40B4-BE49-F238E27FC236}">
                <a16:creationId xmlns:a16="http://schemas.microsoft.com/office/drawing/2014/main" id="{38A61FCB-1A93-468D-9A6A-91F2809C9689}"/>
              </a:ext>
            </a:extLst>
          </p:cNvPr>
          <p:cNvGrpSpPr/>
          <p:nvPr/>
        </p:nvGrpSpPr>
        <p:grpSpPr>
          <a:xfrm>
            <a:off x="1511285" y="2873101"/>
            <a:ext cx="540000" cy="540000"/>
            <a:chOff x="5143500" y="2767012"/>
            <a:chExt cx="1905000" cy="1323975"/>
          </a:xfrm>
          <a:solidFill>
            <a:schemeClr val="accent1"/>
          </a:solidFill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7A77EBC-59BC-4828-AF23-AD62FC62CA55}"/>
                </a:ext>
              </a:extLst>
            </p:cNvPr>
            <p:cNvSpPr/>
            <p:nvPr/>
          </p:nvSpPr>
          <p:spPr>
            <a:xfrm>
              <a:off x="5325746" y="2949460"/>
              <a:ext cx="1379349" cy="958072"/>
            </a:xfrm>
            <a:custGeom>
              <a:avLst/>
              <a:gdLst>
                <a:gd name="connsiteX0" fmla="*/ 1323769 w 1379349"/>
                <a:gd name="connsiteY0" fmla="*/ 191267 h 958071"/>
                <a:gd name="connsiteX1" fmla="*/ 730275 w 1379349"/>
                <a:gd name="connsiteY1" fmla="*/ 6201 h 958071"/>
                <a:gd name="connsiteX2" fmla="*/ 689949 w 1379349"/>
                <a:gd name="connsiteY2" fmla="*/ 131 h 958071"/>
                <a:gd name="connsiteX3" fmla="*/ 648653 w 1379349"/>
                <a:gd name="connsiteY3" fmla="*/ 6466 h 958071"/>
                <a:gd name="connsiteX4" fmla="*/ 56088 w 1379349"/>
                <a:gd name="connsiteY4" fmla="*/ 191267 h 958071"/>
                <a:gd name="connsiteX5" fmla="*/ 131 w 1379349"/>
                <a:gd name="connsiteY5" fmla="*/ 264024 h 958071"/>
                <a:gd name="connsiteX6" fmla="*/ 56074 w 1379349"/>
                <a:gd name="connsiteY6" fmla="*/ 336889 h 958071"/>
                <a:gd name="connsiteX7" fmla="*/ 192653 w 1379349"/>
                <a:gd name="connsiteY7" fmla="*/ 379441 h 958071"/>
                <a:gd name="connsiteX8" fmla="*/ 191431 w 1379349"/>
                <a:gd name="connsiteY8" fmla="*/ 387932 h 958071"/>
                <a:gd name="connsiteX9" fmla="*/ 191769 w 1379349"/>
                <a:gd name="connsiteY9" fmla="*/ 782031 h 958071"/>
                <a:gd name="connsiteX10" fmla="*/ 303888 w 1379349"/>
                <a:gd name="connsiteY10" fmla="*/ 900087 h 958071"/>
                <a:gd name="connsiteX11" fmla="*/ 336295 w 1379349"/>
                <a:gd name="connsiteY11" fmla="*/ 909755 h 958071"/>
                <a:gd name="connsiteX12" fmla="*/ 689922 w 1379349"/>
                <a:gd name="connsiteY12" fmla="*/ 958949 h 958071"/>
                <a:gd name="connsiteX13" fmla="*/ 1043604 w 1379349"/>
                <a:gd name="connsiteY13" fmla="*/ 909728 h 958071"/>
                <a:gd name="connsiteX14" fmla="*/ 1075900 w 1379349"/>
                <a:gd name="connsiteY14" fmla="*/ 900060 h 958071"/>
                <a:gd name="connsiteX15" fmla="*/ 1188100 w 1379349"/>
                <a:gd name="connsiteY15" fmla="*/ 782003 h 958071"/>
                <a:gd name="connsiteX16" fmla="*/ 1188100 w 1379349"/>
                <a:gd name="connsiteY16" fmla="*/ 383792 h 958071"/>
                <a:gd name="connsiteX17" fmla="*/ 1185872 w 1379349"/>
                <a:gd name="connsiteY17" fmla="*/ 375319 h 958071"/>
                <a:gd name="connsiteX18" fmla="*/ 1323811 w 1379349"/>
                <a:gd name="connsiteY18" fmla="*/ 336890 h 958071"/>
                <a:gd name="connsiteX19" fmla="*/ 1379712 w 1379349"/>
                <a:gd name="connsiteY19" fmla="*/ 264025 h 958071"/>
                <a:gd name="connsiteX20" fmla="*/ 1323771 w 1379349"/>
                <a:gd name="connsiteY20" fmla="*/ 191269 h 958071"/>
                <a:gd name="connsiteX21" fmla="*/ 1111466 w 1379349"/>
                <a:gd name="connsiteY21" fmla="*/ 782031 h 958071"/>
                <a:gd name="connsiteX22" fmla="*/ 1054131 w 1379349"/>
                <a:gd name="connsiteY22" fmla="*/ 826501 h 958071"/>
                <a:gd name="connsiteX23" fmla="*/ 1021794 w 1379349"/>
                <a:gd name="connsiteY23" fmla="*/ 836169 h 958071"/>
                <a:gd name="connsiteX24" fmla="*/ 358092 w 1379349"/>
                <a:gd name="connsiteY24" fmla="*/ 836169 h 958071"/>
                <a:gd name="connsiteX25" fmla="*/ 325645 w 1379349"/>
                <a:gd name="connsiteY25" fmla="*/ 826501 h 958071"/>
                <a:gd name="connsiteX26" fmla="*/ 268392 w 1379349"/>
                <a:gd name="connsiteY26" fmla="*/ 782031 h 958071"/>
                <a:gd name="connsiteX27" fmla="*/ 268392 w 1379349"/>
                <a:gd name="connsiteY27" fmla="*/ 403058 h 958071"/>
                <a:gd name="connsiteX28" fmla="*/ 649665 w 1379349"/>
                <a:gd name="connsiteY28" fmla="*/ 521832 h 958071"/>
                <a:gd name="connsiteX29" fmla="*/ 689949 w 1379349"/>
                <a:gd name="connsiteY29" fmla="*/ 527862 h 958071"/>
                <a:gd name="connsiteX30" fmla="*/ 731207 w 1379349"/>
                <a:gd name="connsiteY30" fmla="*/ 521567 h 958071"/>
                <a:gd name="connsiteX31" fmla="*/ 1111465 w 1379349"/>
                <a:gd name="connsiteY31" fmla="*/ 403057 h 958071"/>
                <a:gd name="connsiteX32" fmla="*/ 707510 w 1379349"/>
                <a:gd name="connsiteY32" fmla="*/ 448607 h 958071"/>
                <a:gd name="connsiteX33" fmla="*/ 689942 w 1379349"/>
                <a:gd name="connsiteY33" fmla="*/ 451250 h 958071"/>
                <a:gd name="connsiteX34" fmla="*/ 671949 w 1379349"/>
                <a:gd name="connsiteY34" fmla="*/ 448495 h 958071"/>
                <a:gd name="connsiteX35" fmla="*/ 78767 w 1379349"/>
                <a:gd name="connsiteY35" fmla="*/ 264552 h 958071"/>
                <a:gd name="connsiteX36" fmla="*/ 672303 w 1379349"/>
                <a:gd name="connsiteY36" fmla="*/ 79485 h 958071"/>
                <a:gd name="connsiteX37" fmla="*/ 689643 w 1379349"/>
                <a:gd name="connsiteY37" fmla="*/ 76819 h 958071"/>
                <a:gd name="connsiteX38" fmla="*/ 689833 w 1379349"/>
                <a:gd name="connsiteY38" fmla="*/ 76819 h 958071"/>
                <a:gd name="connsiteX39" fmla="*/ 707821 w 1379349"/>
                <a:gd name="connsiteY39" fmla="*/ 79609 h 958071"/>
                <a:gd name="connsiteX40" fmla="*/ 1301075 w 1379349"/>
                <a:gd name="connsiteY40" fmla="*/ 263612 h 95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79349" h="958071">
                  <a:moveTo>
                    <a:pt x="1323769" y="191267"/>
                  </a:moveTo>
                  <a:lnTo>
                    <a:pt x="730275" y="6201"/>
                  </a:lnTo>
                  <a:cubicBezTo>
                    <a:pt x="718214" y="2351"/>
                    <a:pt x="704341" y="131"/>
                    <a:pt x="689949" y="131"/>
                  </a:cubicBezTo>
                  <a:cubicBezTo>
                    <a:pt x="675558" y="131"/>
                    <a:pt x="661686" y="2351"/>
                    <a:pt x="648653" y="6466"/>
                  </a:cubicBezTo>
                  <a:lnTo>
                    <a:pt x="56088" y="191267"/>
                  </a:lnTo>
                  <a:cubicBezTo>
                    <a:pt x="22095" y="201833"/>
                    <a:pt x="131" y="230407"/>
                    <a:pt x="131" y="264024"/>
                  </a:cubicBezTo>
                  <a:cubicBezTo>
                    <a:pt x="131" y="297641"/>
                    <a:pt x="22067" y="326270"/>
                    <a:pt x="56074" y="336889"/>
                  </a:cubicBezTo>
                  <a:lnTo>
                    <a:pt x="192653" y="379441"/>
                  </a:lnTo>
                  <a:cubicBezTo>
                    <a:pt x="191945" y="381981"/>
                    <a:pt x="191503" y="384912"/>
                    <a:pt x="191431" y="387932"/>
                  </a:cubicBezTo>
                  <a:lnTo>
                    <a:pt x="191769" y="782031"/>
                  </a:lnTo>
                  <a:cubicBezTo>
                    <a:pt x="191769" y="834373"/>
                    <a:pt x="234771" y="879592"/>
                    <a:pt x="303888" y="900087"/>
                  </a:cubicBezTo>
                  <a:lnTo>
                    <a:pt x="336295" y="909755"/>
                  </a:lnTo>
                  <a:cubicBezTo>
                    <a:pt x="447004" y="942543"/>
                    <a:pt x="568449" y="958949"/>
                    <a:pt x="689922" y="958949"/>
                  </a:cubicBezTo>
                  <a:cubicBezTo>
                    <a:pt x="811395" y="958949"/>
                    <a:pt x="932880" y="942542"/>
                    <a:pt x="1043604" y="909728"/>
                  </a:cubicBezTo>
                  <a:lnTo>
                    <a:pt x="1075900" y="900060"/>
                  </a:lnTo>
                  <a:cubicBezTo>
                    <a:pt x="1145100" y="879564"/>
                    <a:pt x="1188100" y="834346"/>
                    <a:pt x="1188100" y="782003"/>
                  </a:cubicBezTo>
                  <a:lnTo>
                    <a:pt x="1188100" y="383792"/>
                  </a:lnTo>
                  <a:cubicBezTo>
                    <a:pt x="1187670" y="380716"/>
                    <a:pt x="1186921" y="377941"/>
                    <a:pt x="1185872" y="375319"/>
                  </a:cubicBezTo>
                  <a:lnTo>
                    <a:pt x="1323811" y="336890"/>
                  </a:lnTo>
                  <a:cubicBezTo>
                    <a:pt x="1357775" y="326270"/>
                    <a:pt x="1379712" y="297666"/>
                    <a:pt x="1379712" y="264025"/>
                  </a:cubicBezTo>
                  <a:cubicBezTo>
                    <a:pt x="1379712" y="230384"/>
                    <a:pt x="1357749" y="201835"/>
                    <a:pt x="1323771" y="191269"/>
                  </a:cubicBezTo>
                  <a:close/>
                  <a:moveTo>
                    <a:pt x="1111466" y="782031"/>
                  </a:moveTo>
                  <a:cubicBezTo>
                    <a:pt x="1111466" y="795702"/>
                    <a:pt x="1091779" y="815370"/>
                    <a:pt x="1054131" y="826501"/>
                  </a:cubicBezTo>
                  <a:lnTo>
                    <a:pt x="1021794" y="836169"/>
                  </a:lnTo>
                  <a:cubicBezTo>
                    <a:pt x="813947" y="897763"/>
                    <a:pt x="565787" y="897763"/>
                    <a:pt x="358092" y="836169"/>
                  </a:cubicBezTo>
                  <a:lnTo>
                    <a:pt x="325645" y="826501"/>
                  </a:lnTo>
                  <a:cubicBezTo>
                    <a:pt x="288064" y="815370"/>
                    <a:pt x="268392" y="795703"/>
                    <a:pt x="268392" y="782031"/>
                  </a:cubicBezTo>
                  <a:lnTo>
                    <a:pt x="268392" y="403058"/>
                  </a:lnTo>
                  <a:lnTo>
                    <a:pt x="649665" y="521832"/>
                  </a:lnTo>
                  <a:cubicBezTo>
                    <a:pt x="661715" y="525659"/>
                    <a:pt x="675576" y="527862"/>
                    <a:pt x="689949" y="527862"/>
                  </a:cubicBezTo>
                  <a:cubicBezTo>
                    <a:pt x="704323" y="527862"/>
                    <a:pt x="718183" y="525657"/>
                    <a:pt x="731207" y="521567"/>
                  </a:cubicBezTo>
                  <a:lnTo>
                    <a:pt x="1111465" y="403057"/>
                  </a:lnTo>
                  <a:close/>
                  <a:moveTo>
                    <a:pt x="707510" y="448607"/>
                  </a:moveTo>
                  <a:cubicBezTo>
                    <a:pt x="702255" y="450283"/>
                    <a:pt x="696211" y="451250"/>
                    <a:pt x="689942" y="451250"/>
                  </a:cubicBezTo>
                  <a:cubicBezTo>
                    <a:pt x="683672" y="451250"/>
                    <a:pt x="677628" y="450284"/>
                    <a:pt x="671949" y="448495"/>
                  </a:cubicBezTo>
                  <a:lnTo>
                    <a:pt x="78767" y="264552"/>
                  </a:lnTo>
                  <a:lnTo>
                    <a:pt x="672303" y="79485"/>
                  </a:lnTo>
                  <a:cubicBezTo>
                    <a:pt x="677487" y="77793"/>
                    <a:pt x="683452" y="76819"/>
                    <a:pt x="689643" y="76819"/>
                  </a:cubicBezTo>
                  <a:cubicBezTo>
                    <a:pt x="689708" y="76819"/>
                    <a:pt x="689770" y="76819"/>
                    <a:pt x="689833" y="76819"/>
                  </a:cubicBezTo>
                  <a:cubicBezTo>
                    <a:pt x="696098" y="76824"/>
                    <a:pt x="702144" y="77800"/>
                    <a:pt x="707821" y="79609"/>
                  </a:cubicBezTo>
                  <a:lnTo>
                    <a:pt x="1301075" y="263612"/>
                  </a:lnTo>
                  <a:close/>
                </a:path>
              </a:pathLst>
            </a:custGeom>
            <a:grpFill/>
            <a:ln w="1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DCC8597-A4FD-46CE-AD44-2980A179828B}"/>
                </a:ext>
              </a:extLst>
            </p:cNvPr>
            <p:cNvSpPr/>
            <p:nvPr/>
          </p:nvSpPr>
          <p:spPr>
            <a:xfrm>
              <a:off x="6552041" y="3333118"/>
              <a:ext cx="76200" cy="382712"/>
            </a:xfrm>
            <a:custGeom>
              <a:avLst/>
              <a:gdLst>
                <a:gd name="connsiteX0" fmla="*/ 38456 w 76200"/>
                <a:gd name="connsiteY0" fmla="*/ 134 h 382711"/>
                <a:gd name="connsiteX1" fmla="*/ 38429 w 76200"/>
                <a:gd name="connsiteY1" fmla="*/ 134 h 382711"/>
                <a:gd name="connsiteX2" fmla="*/ 131 w 76200"/>
                <a:gd name="connsiteY2" fmla="*/ 38474 h 382711"/>
                <a:gd name="connsiteX3" fmla="*/ 131 w 76200"/>
                <a:gd name="connsiteY3" fmla="*/ 38502 h 382711"/>
                <a:gd name="connsiteX4" fmla="*/ 131 w 76200"/>
                <a:gd name="connsiteY4" fmla="*/ 345406 h 382711"/>
                <a:gd name="connsiteX5" fmla="*/ 38456 w 76200"/>
                <a:gd name="connsiteY5" fmla="*/ 383773 h 382711"/>
                <a:gd name="connsiteX6" fmla="*/ 76781 w 76200"/>
                <a:gd name="connsiteY6" fmla="*/ 345406 h 382711"/>
                <a:gd name="connsiteX7" fmla="*/ 76781 w 76200"/>
                <a:gd name="connsiteY7" fmla="*/ 345406 h 382711"/>
                <a:gd name="connsiteX8" fmla="*/ 76781 w 76200"/>
                <a:gd name="connsiteY8" fmla="*/ 38500 h 382711"/>
                <a:gd name="connsiteX9" fmla="*/ 76781 w 76200"/>
                <a:gd name="connsiteY9" fmla="*/ 38471 h 382711"/>
                <a:gd name="connsiteX10" fmla="*/ 38483 w 76200"/>
                <a:gd name="connsiteY10" fmla="*/ 131 h 382711"/>
                <a:gd name="connsiteX11" fmla="*/ 38455 w 76200"/>
                <a:gd name="connsiteY11" fmla="*/ 131 h 38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382711">
                  <a:moveTo>
                    <a:pt x="38456" y="134"/>
                  </a:moveTo>
                  <a:cubicBezTo>
                    <a:pt x="38446" y="134"/>
                    <a:pt x="38438" y="134"/>
                    <a:pt x="38429" y="134"/>
                  </a:cubicBezTo>
                  <a:cubicBezTo>
                    <a:pt x="17278" y="134"/>
                    <a:pt x="131" y="17299"/>
                    <a:pt x="131" y="38474"/>
                  </a:cubicBezTo>
                  <a:cubicBezTo>
                    <a:pt x="131" y="38484"/>
                    <a:pt x="131" y="38494"/>
                    <a:pt x="131" y="38502"/>
                  </a:cubicBezTo>
                  <a:lnTo>
                    <a:pt x="131" y="345406"/>
                  </a:lnTo>
                  <a:cubicBezTo>
                    <a:pt x="131" y="366596"/>
                    <a:pt x="17288" y="383773"/>
                    <a:pt x="38456" y="383773"/>
                  </a:cubicBezTo>
                  <a:cubicBezTo>
                    <a:pt x="59624" y="383773"/>
                    <a:pt x="76781" y="366597"/>
                    <a:pt x="76781" y="345406"/>
                  </a:cubicBezTo>
                  <a:cubicBezTo>
                    <a:pt x="76781" y="345406"/>
                    <a:pt x="76781" y="345406"/>
                    <a:pt x="76781" y="345406"/>
                  </a:cubicBezTo>
                  <a:lnTo>
                    <a:pt x="76781" y="38500"/>
                  </a:lnTo>
                  <a:cubicBezTo>
                    <a:pt x="76781" y="38489"/>
                    <a:pt x="76781" y="38482"/>
                    <a:pt x="76781" y="38471"/>
                  </a:cubicBezTo>
                  <a:cubicBezTo>
                    <a:pt x="76781" y="17297"/>
                    <a:pt x="59635" y="131"/>
                    <a:pt x="38483" y="131"/>
                  </a:cubicBezTo>
                  <a:cubicBezTo>
                    <a:pt x="38473" y="131"/>
                    <a:pt x="38463" y="131"/>
                    <a:pt x="38455" y="131"/>
                  </a:cubicBezTo>
                  <a:close/>
                </a:path>
              </a:pathLst>
            </a:custGeom>
            <a:grpFill/>
            <a:ln w="1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4" name="图形 20">
            <a:extLst>
              <a:ext uri="{FF2B5EF4-FFF2-40B4-BE49-F238E27FC236}">
                <a16:creationId xmlns:a16="http://schemas.microsoft.com/office/drawing/2014/main" id="{3DB5000D-7AF9-478A-9F53-80E6A3C29BF6}"/>
              </a:ext>
            </a:extLst>
          </p:cNvPr>
          <p:cNvSpPr/>
          <p:nvPr/>
        </p:nvSpPr>
        <p:spPr>
          <a:xfrm>
            <a:off x="2878656" y="2873101"/>
            <a:ext cx="540000" cy="540000"/>
          </a:xfrm>
          <a:custGeom>
            <a:avLst/>
            <a:gdLst>
              <a:gd name="connsiteX0" fmla="*/ 824099 w 1646411"/>
              <a:gd name="connsiteY0" fmla="*/ 382770 h 1646411"/>
              <a:gd name="connsiteX1" fmla="*/ 273 w 1646411"/>
              <a:gd name="connsiteY1" fmla="*/ 235643 h 1646411"/>
              <a:gd name="connsiteX2" fmla="*/ 88544 w 1646411"/>
              <a:gd name="connsiteY2" fmla="*/ 1441965 h 1646411"/>
              <a:gd name="connsiteX3" fmla="*/ 824099 w 1646411"/>
              <a:gd name="connsiteY3" fmla="*/ 1647923 h 1646411"/>
              <a:gd name="connsiteX4" fmla="*/ 1530238 w 1646411"/>
              <a:gd name="connsiteY4" fmla="*/ 1441965 h 1646411"/>
              <a:gd name="connsiteX5" fmla="*/ 1647923 w 1646411"/>
              <a:gd name="connsiteY5" fmla="*/ 235643 h 1646411"/>
              <a:gd name="connsiteX6" fmla="*/ 824099 w 1646411"/>
              <a:gd name="connsiteY6" fmla="*/ 382770 h 1646411"/>
              <a:gd name="connsiteX7" fmla="*/ 765242 w 1646411"/>
              <a:gd name="connsiteY7" fmla="*/ 1500824 h 1646411"/>
              <a:gd name="connsiteX8" fmla="*/ 176800 w 1646411"/>
              <a:gd name="connsiteY8" fmla="*/ 1353698 h 1646411"/>
              <a:gd name="connsiteX9" fmla="*/ 117956 w 1646411"/>
              <a:gd name="connsiteY9" fmla="*/ 323915 h 1646411"/>
              <a:gd name="connsiteX10" fmla="*/ 765242 w 1646411"/>
              <a:gd name="connsiteY10" fmla="*/ 500455 h 1646411"/>
              <a:gd name="connsiteX11" fmla="*/ 765242 w 1646411"/>
              <a:gd name="connsiteY11" fmla="*/ 1500824 h 1646411"/>
              <a:gd name="connsiteX12" fmla="*/ 1471381 w 1646411"/>
              <a:gd name="connsiteY12" fmla="*/ 1353698 h 1646411"/>
              <a:gd name="connsiteX13" fmla="*/ 882927 w 1646411"/>
              <a:gd name="connsiteY13" fmla="*/ 1500824 h 1646411"/>
              <a:gd name="connsiteX14" fmla="*/ 882927 w 1646411"/>
              <a:gd name="connsiteY14" fmla="*/ 500455 h 1646411"/>
              <a:gd name="connsiteX15" fmla="*/ 1559654 w 1646411"/>
              <a:gd name="connsiteY15" fmla="*/ 323915 h 1646411"/>
              <a:gd name="connsiteX16" fmla="*/ 1471381 w 1646411"/>
              <a:gd name="connsiteY16" fmla="*/ 1353698 h 1646411"/>
              <a:gd name="connsiteX17" fmla="*/ 117958 w 1646411"/>
              <a:gd name="connsiteY17" fmla="*/ 117958 h 1646411"/>
              <a:gd name="connsiteX18" fmla="*/ 117958 w 1646411"/>
              <a:gd name="connsiteY18" fmla="*/ 176815 h 1646411"/>
              <a:gd name="connsiteX19" fmla="*/ 471027 w 1646411"/>
              <a:gd name="connsiteY19" fmla="*/ 265086 h 1646411"/>
              <a:gd name="connsiteX20" fmla="*/ 618140 w 1646411"/>
              <a:gd name="connsiteY20" fmla="*/ 323916 h 1646411"/>
              <a:gd name="connsiteX21" fmla="*/ 117958 w 1646411"/>
              <a:gd name="connsiteY21" fmla="*/ 117958 h 1646411"/>
              <a:gd name="connsiteX22" fmla="*/ 176800 w 1646411"/>
              <a:gd name="connsiteY22" fmla="*/ 273 h 1646411"/>
              <a:gd name="connsiteX23" fmla="*/ 206227 w 1646411"/>
              <a:gd name="connsiteY23" fmla="*/ 88544 h 1646411"/>
              <a:gd name="connsiteX24" fmla="*/ 706412 w 1646411"/>
              <a:gd name="connsiteY24" fmla="*/ 353331 h 1646411"/>
              <a:gd name="connsiteX25" fmla="*/ 794656 w 1646411"/>
              <a:gd name="connsiteY25" fmla="*/ 353331 h 1646411"/>
              <a:gd name="connsiteX26" fmla="*/ 176800 w 1646411"/>
              <a:gd name="connsiteY26" fmla="*/ 273 h 1646411"/>
              <a:gd name="connsiteX27" fmla="*/ 1030054 w 1646411"/>
              <a:gd name="connsiteY27" fmla="*/ 323915 h 1646411"/>
              <a:gd name="connsiteX28" fmla="*/ 1177180 w 1646411"/>
              <a:gd name="connsiteY28" fmla="*/ 265084 h 1646411"/>
              <a:gd name="connsiteX29" fmla="*/ 1530236 w 1646411"/>
              <a:gd name="connsiteY29" fmla="*/ 176813 h 1646411"/>
              <a:gd name="connsiteX30" fmla="*/ 1530236 w 1646411"/>
              <a:gd name="connsiteY30" fmla="*/ 117956 h 1646411"/>
              <a:gd name="connsiteX31" fmla="*/ 1030054 w 1646411"/>
              <a:gd name="connsiteY31" fmla="*/ 323915 h 1646411"/>
              <a:gd name="connsiteX32" fmla="*/ 853513 w 1646411"/>
              <a:gd name="connsiteY32" fmla="*/ 353331 h 1646411"/>
              <a:gd name="connsiteX33" fmla="*/ 941784 w 1646411"/>
              <a:gd name="connsiteY33" fmla="*/ 353331 h 1646411"/>
              <a:gd name="connsiteX34" fmla="*/ 1441967 w 1646411"/>
              <a:gd name="connsiteY34" fmla="*/ 88544 h 1646411"/>
              <a:gd name="connsiteX35" fmla="*/ 1471381 w 1646411"/>
              <a:gd name="connsiteY35" fmla="*/ 273 h 1646411"/>
              <a:gd name="connsiteX36" fmla="*/ 853513 w 1646411"/>
              <a:gd name="connsiteY36" fmla="*/ 353331 h 16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46411" h="1646411">
                <a:moveTo>
                  <a:pt x="824099" y="382770"/>
                </a:moveTo>
                <a:cubicBezTo>
                  <a:pt x="824099" y="382770"/>
                  <a:pt x="454222" y="210427"/>
                  <a:pt x="273" y="235643"/>
                </a:cubicBezTo>
                <a:lnTo>
                  <a:pt x="88544" y="1441965"/>
                </a:lnTo>
                <a:cubicBezTo>
                  <a:pt x="88544" y="1441965"/>
                  <a:pt x="424794" y="1408353"/>
                  <a:pt x="824099" y="1647923"/>
                </a:cubicBezTo>
                <a:cubicBezTo>
                  <a:pt x="824099" y="1647923"/>
                  <a:pt x="1177182" y="1416750"/>
                  <a:pt x="1530238" y="1441965"/>
                </a:cubicBezTo>
                <a:lnTo>
                  <a:pt x="1647923" y="235643"/>
                </a:lnTo>
                <a:cubicBezTo>
                  <a:pt x="1647923" y="235643"/>
                  <a:pt x="1315859" y="210427"/>
                  <a:pt x="824099" y="382770"/>
                </a:cubicBezTo>
                <a:close/>
                <a:moveTo>
                  <a:pt x="765242" y="1500824"/>
                </a:moveTo>
                <a:cubicBezTo>
                  <a:pt x="487847" y="1349500"/>
                  <a:pt x="176800" y="1353698"/>
                  <a:pt x="176800" y="1353698"/>
                </a:cubicBezTo>
                <a:lnTo>
                  <a:pt x="117956" y="323915"/>
                </a:lnTo>
                <a:cubicBezTo>
                  <a:pt x="437402" y="307095"/>
                  <a:pt x="765242" y="500455"/>
                  <a:pt x="765242" y="500455"/>
                </a:cubicBezTo>
                <a:lnTo>
                  <a:pt x="765242" y="1500824"/>
                </a:lnTo>
                <a:close/>
                <a:moveTo>
                  <a:pt x="1471381" y="1353698"/>
                </a:moveTo>
                <a:cubicBezTo>
                  <a:pt x="1193973" y="1324283"/>
                  <a:pt x="882927" y="1500824"/>
                  <a:pt x="882927" y="1500824"/>
                </a:cubicBezTo>
                <a:lnTo>
                  <a:pt x="882927" y="500455"/>
                </a:lnTo>
                <a:cubicBezTo>
                  <a:pt x="1206596" y="315517"/>
                  <a:pt x="1559654" y="323915"/>
                  <a:pt x="1559654" y="323915"/>
                </a:cubicBezTo>
                <a:lnTo>
                  <a:pt x="1471381" y="1353698"/>
                </a:lnTo>
                <a:close/>
                <a:moveTo>
                  <a:pt x="117958" y="117958"/>
                </a:moveTo>
                <a:lnTo>
                  <a:pt x="117958" y="176815"/>
                </a:lnTo>
                <a:cubicBezTo>
                  <a:pt x="117958" y="176815"/>
                  <a:pt x="412186" y="220937"/>
                  <a:pt x="471027" y="265086"/>
                </a:cubicBezTo>
                <a:lnTo>
                  <a:pt x="618140" y="323916"/>
                </a:lnTo>
                <a:cubicBezTo>
                  <a:pt x="618140" y="323915"/>
                  <a:pt x="533553" y="132666"/>
                  <a:pt x="117958" y="117958"/>
                </a:cubicBezTo>
                <a:close/>
                <a:moveTo>
                  <a:pt x="176800" y="273"/>
                </a:moveTo>
                <a:lnTo>
                  <a:pt x="206227" y="88544"/>
                </a:lnTo>
                <a:cubicBezTo>
                  <a:pt x="206227" y="88544"/>
                  <a:pt x="603432" y="151069"/>
                  <a:pt x="706412" y="353331"/>
                </a:cubicBezTo>
                <a:lnTo>
                  <a:pt x="794656" y="353331"/>
                </a:lnTo>
                <a:cubicBezTo>
                  <a:pt x="794658" y="353331"/>
                  <a:pt x="559299" y="11310"/>
                  <a:pt x="176800" y="273"/>
                </a:cubicBezTo>
                <a:close/>
                <a:moveTo>
                  <a:pt x="1030054" y="323915"/>
                </a:moveTo>
                <a:lnTo>
                  <a:pt x="1177180" y="265084"/>
                </a:lnTo>
                <a:cubicBezTo>
                  <a:pt x="1236010" y="220937"/>
                  <a:pt x="1530236" y="176813"/>
                  <a:pt x="1530236" y="176813"/>
                </a:cubicBezTo>
                <a:lnTo>
                  <a:pt x="1530236" y="117956"/>
                </a:lnTo>
                <a:cubicBezTo>
                  <a:pt x="1114630" y="132666"/>
                  <a:pt x="1030054" y="323915"/>
                  <a:pt x="1030054" y="323915"/>
                </a:cubicBezTo>
                <a:close/>
                <a:moveTo>
                  <a:pt x="853513" y="353331"/>
                </a:moveTo>
                <a:lnTo>
                  <a:pt x="941784" y="353331"/>
                </a:lnTo>
                <a:cubicBezTo>
                  <a:pt x="1044762" y="151069"/>
                  <a:pt x="1441967" y="88544"/>
                  <a:pt x="1441967" y="88544"/>
                </a:cubicBezTo>
                <a:lnTo>
                  <a:pt x="1471381" y="273"/>
                </a:lnTo>
                <a:cubicBezTo>
                  <a:pt x="1088884" y="11310"/>
                  <a:pt x="853513" y="353331"/>
                  <a:pt x="853513" y="35333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" name="图形 22">
            <a:extLst>
              <a:ext uri="{FF2B5EF4-FFF2-40B4-BE49-F238E27FC236}">
                <a16:creationId xmlns:a16="http://schemas.microsoft.com/office/drawing/2014/main" id="{5DCFDA97-FAF3-4657-B3A1-41E78F114C0F}"/>
              </a:ext>
            </a:extLst>
          </p:cNvPr>
          <p:cNvSpPr/>
          <p:nvPr/>
        </p:nvSpPr>
        <p:spPr>
          <a:xfrm>
            <a:off x="4246027" y="2873101"/>
            <a:ext cx="540000" cy="540000"/>
          </a:xfrm>
          <a:custGeom>
            <a:avLst/>
            <a:gdLst>
              <a:gd name="connsiteX0" fmla="*/ 226034 w 1525488"/>
              <a:gd name="connsiteY0" fmla="*/ 553913 h 1890117"/>
              <a:gd name="connsiteX1" fmla="*/ 103995 w 1525488"/>
              <a:gd name="connsiteY1" fmla="*/ 553913 h 1890117"/>
              <a:gd name="connsiteX2" fmla="*/ 74229 w 1525488"/>
              <a:gd name="connsiteY2" fmla="*/ 524148 h 1890117"/>
              <a:gd name="connsiteX3" fmla="*/ 103995 w 1525488"/>
              <a:gd name="connsiteY3" fmla="*/ 494382 h 1890117"/>
              <a:gd name="connsiteX4" fmla="*/ 226034 w 1525488"/>
              <a:gd name="connsiteY4" fmla="*/ 494382 h 1890117"/>
              <a:gd name="connsiteX5" fmla="*/ 255800 w 1525488"/>
              <a:gd name="connsiteY5" fmla="*/ 524148 h 1890117"/>
              <a:gd name="connsiteX6" fmla="*/ 226034 w 1525488"/>
              <a:gd name="connsiteY6" fmla="*/ 553913 h 1890117"/>
              <a:gd name="connsiteX7" fmla="*/ 105483 w 1525488"/>
              <a:gd name="connsiteY7" fmla="*/ 553913 h 1890117"/>
              <a:gd name="connsiteX8" fmla="*/ 102507 w 1525488"/>
              <a:gd name="connsiteY8" fmla="*/ 553913 h 1890117"/>
              <a:gd name="connsiteX9" fmla="*/ 1304 w 1525488"/>
              <a:gd name="connsiteY9" fmla="*/ 269651 h 1890117"/>
              <a:gd name="connsiteX10" fmla="*/ 86136 w 1525488"/>
              <a:gd name="connsiteY10" fmla="*/ 28550 h 1890117"/>
              <a:gd name="connsiteX11" fmla="*/ 156085 w 1525488"/>
              <a:gd name="connsiteY11" fmla="*/ 1761 h 1890117"/>
              <a:gd name="connsiteX12" fmla="*/ 184362 w 1525488"/>
              <a:gd name="connsiteY12" fmla="*/ 33015 h 1890117"/>
              <a:gd name="connsiteX13" fmla="*/ 153108 w 1525488"/>
              <a:gd name="connsiteY13" fmla="*/ 61292 h 1890117"/>
              <a:gd name="connsiteX14" fmla="*/ 126319 w 1525488"/>
              <a:gd name="connsiteY14" fmla="*/ 73198 h 1890117"/>
              <a:gd name="connsiteX15" fmla="*/ 60835 w 1525488"/>
              <a:gd name="connsiteY15" fmla="*/ 272628 h 1890117"/>
              <a:gd name="connsiteX16" fmla="*/ 103995 w 1525488"/>
              <a:gd name="connsiteY16" fmla="*/ 494382 h 1890117"/>
              <a:gd name="connsiteX17" fmla="*/ 114413 w 1525488"/>
              <a:gd name="connsiteY17" fmla="*/ 299417 h 1890117"/>
              <a:gd name="connsiteX18" fmla="*/ 121854 w 1525488"/>
              <a:gd name="connsiteY18" fmla="*/ 275605 h 1890117"/>
              <a:gd name="connsiteX19" fmla="*/ 144179 w 1525488"/>
              <a:gd name="connsiteY19" fmla="*/ 265187 h 1890117"/>
              <a:gd name="connsiteX20" fmla="*/ 252823 w 1525488"/>
              <a:gd name="connsiteY20" fmla="*/ 265187 h 1890117"/>
              <a:gd name="connsiteX21" fmla="*/ 282589 w 1525488"/>
              <a:gd name="connsiteY21" fmla="*/ 294952 h 1890117"/>
              <a:gd name="connsiteX22" fmla="*/ 252823 w 1525488"/>
              <a:gd name="connsiteY22" fmla="*/ 324718 h 1890117"/>
              <a:gd name="connsiteX23" fmla="*/ 178409 w 1525488"/>
              <a:gd name="connsiteY23" fmla="*/ 324718 h 1890117"/>
              <a:gd name="connsiteX24" fmla="*/ 148644 w 1525488"/>
              <a:gd name="connsiteY24" fmla="*/ 534566 h 1890117"/>
              <a:gd name="connsiteX25" fmla="*/ 105483 w 1525488"/>
              <a:gd name="connsiteY25" fmla="*/ 553913 h 1890117"/>
              <a:gd name="connsiteX26" fmla="*/ 1071378 w 1525488"/>
              <a:gd name="connsiteY26" fmla="*/ 1397769 h 1890117"/>
              <a:gd name="connsiteX27" fmla="*/ 330214 w 1525488"/>
              <a:gd name="connsiteY27" fmla="*/ 1397769 h 1890117"/>
              <a:gd name="connsiteX28" fmla="*/ 315331 w 1525488"/>
              <a:gd name="connsiteY28" fmla="*/ 1382886 h 1890117"/>
              <a:gd name="connsiteX29" fmla="*/ 330214 w 1525488"/>
              <a:gd name="connsiteY29" fmla="*/ 1368003 h 1890117"/>
              <a:gd name="connsiteX30" fmla="*/ 1071378 w 1525488"/>
              <a:gd name="connsiteY30" fmla="*/ 1368003 h 1890117"/>
              <a:gd name="connsiteX31" fmla="*/ 1086261 w 1525488"/>
              <a:gd name="connsiteY31" fmla="*/ 1382886 h 1890117"/>
              <a:gd name="connsiteX32" fmla="*/ 1071378 w 1525488"/>
              <a:gd name="connsiteY32" fmla="*/ 1397769 h 1890117"/>
              <a:gd name="connsiteX33" fmla="*/ 1071378 w 1525488"/>
              <a:gd name="connsiteY33" fmla="*/ 1220663 h 1890117"/>
              <a:gd name="connsiteX34" fmla="*/ 330214 w 1525488"/>
              <a:gd name="connsiteY34" fmla="*/ 1220663 h 1890117"/>
              <a:gd name="connsiteX35" fmla="*/ 315331 w 1525488"/>
              <a:gd name="connsiteY35" fmla="*/ 1205780 h 1890117"/>
              <a:gd name="connsiteX36" fmla="*/ 330214 w 1525488"/>
              <a:gd name="connsiteY36" fmla="*/ 1190898 h 1890117"/>
              <a:gd name="connsiteX37" fmla="*/ 1071378 w 1525488"/>
              <a:gd name="connsiteY37" fmla="*/ 1190898 h 1890117"/>
              <a:gd name="connsiteX38" fmla="*/ 1086261 w 1525488"/>
              <a:gd name="connsiteY38" fmla="*/ 1205780 h 1890117"/>
              <a:gd name="connsiteX39" fmla="*/ 1071378 w 1525488"/>
              <a:gd name="connsiteY39" fmla="*/ 1220663 h 1890117"/>
              <a:gd name="connsiteX40" fmla="*/ 1096679 w 1525488"/>
              <a:gd name="connsiteY40" fmla="*/ 1045046 h 1890117"/>
              <a:gd name="connsiteX41" fmla="*/ 355515 w 1525488"/>
              <a:gd name="connsiteY41" fmla="*/ 1045046 h 1890117"/>
              <a:gd name="connsiteX42" fmla="*/ 340632 w 1525488"/>
              <a:gd name="connsiteY42" fmla="*/ 1030163 h 1890117"/>
              <a:gd name="connsiteX43" fmla="*/ 355515 w 1525488"/>
              <a:gd name="connsiteY43" fmla="*/ 1015280 h 1890117"/>
              <a:gd name="connsiteX44" fmla="*/ 1096679 w 1525488"/>
              <a:gd name="connsiteY44" fmla="*/ 1015280 h 1890117"/>
              <a:gd name="connsiteX45" fmla="*/ 1111562 w 1525488"/>
              <a:gd name="connsiteY45" fmla="*/ 1030163 h 1890117"/>
              <a:gd name="connsiteX46" fmla="*/ 1096679 w 1525488"/>
              <a:gd name="connsiteY46" fmla="*/ 1045046 h 1890117"/>
              <a:gd name="connsiteX47" fmla="*/ 1133886 w 1525488"/>
              <a:gd name="connsiteY47" fmla="*/ 867941 h 1890117"/>
              <a:gd name="connsiteX48" fmla="*/ 392722 w 1525488"/>
              <a:gd name="connsiteY48" fmla="*/ 867941 h 1890117"/>
              <a:gd name="connsiteX49" fmla="*/ 377839 w 1525488"/>
              <a:gd name="connsiteY49" fmla="*/ 853058 h 1890117"/>
              <a:gd name="connsiteX50" fmla="*/ 392722 w 1525488"/>
              <a:gd name="connsiteY50" fmla="*/ 838175 h 1890117"/>
              <a:gd name="connsiteX51" fmla="*/ 1133886 w 1525488"/>
              <a:gd name="connsiteY51" fmla="*/ 838175 h 1890117"/>
              <a:gd name="connsiteX52" fmla="*/ 1148769 w 1525488"/>
              <a:gd name="connsiteY52" fmla="*/ 853058 h 1890117"/>
              <a:gd name="connsiteX53" fmla="*/ 1133886 w 1525488"/>
              <a:gd name="connsiteY53" fmla="*/ 867941 h 1890117"/>
              <a:gd name="connsiteX54" fmla="*/ 1193417 w 1525488"/>
              <a:gd name="connsiteY54" fmla="*/ 684882 h 1890117"/>
              <a:gd name="connsiteX55" fmla="*/ 426952 w 1525488"/>
              <a:gd name="connsiteY55" fmla="*/ 684882 h 1890117"/>
              <a:gd name="connsiteX56" fmla="*/ 415046 w 1525488"/>
              <a:gd name="connsiteY56" fmla="*/ 678929 h 1890117"/>
              <a:gd name="connsiteX57" fmla="*/ 413558 w 1525488"/>
              <a:gd name="connsiteY57" fmla="*/ 665534 h 1890117"/>
              <a:gd name="connsiteX58" fmla="*/ 455229 w 1525488"/>
              <a:gd name="connsiteY58" fmla="*/ 229468 h 1890117"/>
              <a:gd name="connsiteX59" fmla="*/ 458206 w 1525488"/>
              <a:gd name="connsiteY59" fmla="*/ 217562 h 1890117"/>
              <a:gd name="connsiteX60" fmla="*/ 470112 w 1525488"/>
              <a:gd name="connsiteY60" fmla="*/ 211608 h 1890117"/>
              <a:gd name="connsiteX61" fmla="*/ 1211276 w 1525488"/>
              <a:gd name="connsiteY61" fmla="*/ 211608 h 1890117"/>
              <a:gd name="connsiteX62" fmla="*/ 1224671 w 1525488"/>
              <a:gd name="connsiteY62" fmla="*/ 222026 h 1890117"/>
              <a:gd name="connsiteX63" fmla="*/ 1206812 w 1525488"/>
              <a:gd name="connsiteY63" fmla="*/ 675952 h 1890117"/>
              <a:gd name="connsiteX64" fmla="*/ 1193417 w 1525488"/>
              <a:gd name="connsiteY64" fmla="*/ 684882 h 1890117"/>
              <a:gd name="connsiteX65" fmla="*/ 449276 w 1525488"/>
              <a:gd name="connsiteY65" fmla="*/ 655116 h 1890117"/>
              <a:gd name="connsiteX66" fmla="*/ 1181511 w 1525488"/>
              <a:gd name="connsiteY66" fmla="*/ 655116 h 1890117"/>
              <a:gd name="connsiteX67" fmla="*/ 1199370 w 1525488"/>
              <a:gd name="connsiteY67" fmla="*/ 241374 h 1890117"/>
              <a:gd name="connsiteX68" fmla="*/ 487972 w 1525488"/>
              <a:gd name="connsiteY68" fmla="*/ 241374 h 1890117"/>
              <a:gd name="connsiteX69" fmla="*/ 449276 w 1525488"/>
              <a:gd name="connsiteY69" fmla="*/ 655116 h 1890117"/>
              <a:gd name="connsiteX70" fmla="*/ 1374987 w 1525488"/>
              <a:gd name="connsiteY70" fmla="*/ 1890390 h 1890117"/>
              <a:gd name="connsiteX71" fmla="*/ 260265 w 1525488"/>
              <a:gd name="connsiteY71" fmla="*/ 1890390 h 1890117"/>
              <a:gd name="connsiteX72" fmla="*/ 230499 w 1525488"/>
              <a:gd name="connsiteY72" fmla="*/ 1860624 h 1890117"/>
              <a:gd name="connsiteX73" fmla="*/ 260265 w 1525488"/>
              <a:gd name="connsiteY73" fmla="*/ 1830859 h 1890117"/>
              <a:gd name="connsiteX74" fmla="*/ 281101 w 1525488"/>
              <a:gd name="connsiteY74" fmla="*/ 1812999 h 1890117"/>
              <a:gd name="connsiteX75" fmla="*/ 237940 w 1525488"/>
              <a:gd name="connsiteY75" fmla="*/ 1595710 h 1890117"/>
              <a:gd name="connsiteX76" fmla="*/ 231987 w 1525488"/>
              <a:gd name="connsiteY76" fmla="*/ 1562968 h 1890117"/>
              <a:gd name="connsiteX77" fmla="*/ 258776 w 1525488"/>
              <a:gd name="connsiteY77" fmla="*/ 1545109 h 1890117"/>
              <a:gd name="connsiteX78" fmla="*/ 1373499 w 1525488"/>
              <a:gd name="connsiteY78" fmla="*/ 1545109 h 1890117"/>
              <a:gd name="connsiteX79" fmla="*/ 1525304 w 1525488"/>
              <a:gd name="connsiteY79" fmla="*/ 1717749 h 1890117"/>
              <a:gd name="connsiteX80" fmla="*/ 1374987 w 1525488"/>
              <a:gd name="connsiteY80" fmla="*/ 1890390 h 1890117"/>
              <a:gd name="connsiteX81" fmla="*/ 339144 w 1525488"/>
              <a:gd name="connsiteY81" fmla="*/ 1830859 h 1890117"/>
              <a:gd name="connsiteX82" fmla="*/ 1374987 w 1525488"/>
              <a:gd name="connsiteY82" fmla="*/ 1830859 h 1890117"/>
              <a:gd name="connsiteX83" fmla="*/ 1467261 w 1525488"/>
              <a:gd name="connsiteY83" fmla="*/ 1717749 h 1890117"/>
              <a:gd name="connsiteX84" fmla="*/ 1374987 w 1525488"/>
              <a:gd name="connsiteY84" fmla="*/ 1604640 h 1890117"/>
              <a:gd name="connsiteX85" fmla="*/ 315331 w 1525488"/>
              <a:gd name="connsiteY85" fmla="*/ 1604640 h 1890117"/>
              <a:gd name="connsiteX86" fmla="*/ 339144 w 1525488"/>
              <a:gd name="connsiteY86" fmla="*/ 1830859 h 1890117"/>
              <a:gd name="connsiteX87" fmla="*/ 531132 w 1525488"/>
              <a:gd name="connsiteY87" fmla="*/ 1890390 h 1890117"/>
              <a:gd name="connsiteX88" fmla="*/ 258776 w 1525488"/>
              <a:gd name="connsiteY88" fmla="*/ 1890390 h 1890117"/>
              <a:gd name="connsiteX89" fmla="*/ 81671 w 1525488"/>
              <a:gd name="connsiteY89" fmla="*/ 1711796 h 1890117"/>
              <a:gd name="connsiteX90" fmla="*/ 148644 w 1525488"/>
              <a:gd name="connsiteY90" fmla="*/ 771202 h 1890117"/>
              <a:gd name="connsiteX91" fmla="*/ 144179 w 1525488"/>
              <a:gd name="connsiteY91" fmla="*/ 53851 h 1890117"/>
              <a:gd name="connsiteX92" fmla="*/ 132272 w 1525488"/>
              <a:gd name="connsiteY92" fmla="*/ 21108 h 1890117"/>
              <a:gd name="connsiteX93" fmla="*/ 160550 w 1525488"/>
              <a:gd name="connsiteY93" fmla="*/ 273 h 1890117"/>
              <a:gd name="connsiteX94" fmla="*/ 1284202 w 1525488"/>
              <a:gd name="connsiteY94" fmla="*/ 273 h 1890117"/>
              <a:gd name="connsiteX95" fmla="*/ 1418147 w 1525488"/>
              <a:gd name="connsiteY95" fmla="*/ 105940 h 1890117"/>
              <a:gd name="connsiteX96" fmla="*/ 1386894 w 1525488"/>
              <a:gd name="connsiteY96" fmla="*/ 951284 h 1890117"/>
              <a:gd name="connsiteX97" fmla="*/ 1315456 w 1525488"/>
              <a:gd name="connsiteY97" fmla="*/ 1571898 h 1890117"/>
              <a:gd name="connsiteX98" fmla="*/ 1288667 w 1525488"/>
              <a:gd name="connsiteY98" fmla="*/ 1604640 h 1890117"/>
              <a:gd name="connsiteX99" fmla="*/ 1255925 w 1525488"/>
              <a:gd name="connsiteY99" fmla="*/ 1577851 h 1890117"/>
              <a:gd name="connsiteX100" fmla="*/ 1328851 w 1525488"/>
              <a:gd name="connsiteY100" fmla="*/ 939378 h 1890117"/>
              <a:gd name="connsiteX101" fmla="*/ 1361593 w 1525488"/>
              <a:gd name="connsiteY101" fmla="*/ 125288 h 1890117"/>
              <a:gd name="connsiteX102" fmla="*/ 1284202 w 1525488"/>
              <a:gd name="connsiteY102" fmla="*/ 61292 h 1890117"/>
              <a:gd name="connsiteX103" fmla="*/ 230499 w 1525488"/>
              <a:gd name="connsiteY103" fmla="*/ 61292 h 1890117"/>
              <a:gd name="connsiteX104" fmla="*/ 206687 w 1525488"/>
              <a:gd name="connsiteY104" fmla="*/ 784597 h 1890117"/>
              <a:gd name="connsiteX105" fmla="*/ 139714 w 1525488"/>
              <a:gd name="connsiteY105" fmla="*/ 1699890 h 1890117"/>
              <a:gd name="connsiteX106" fmla="*/ 258776 w 1525488"/>
              <a:gd name="connsiteY106" fmla="*/ 1832347 h 1890117"/>
              <a:gd name="connsiteX107" fmla="*/ 531132 w 1525488"/>
              <a:gd name="connsiteY107" fmla="*/ 1832347 h 1890117"/>
              <a:gd name="connsiteX108" fmla="*/ 560897 w 1525488"/>
              <a:gd name="connsiteY108" fmla="*/ 1862112 h 1890117"/>
              <a:gd name="connsiteX109" fmla="*/ 531132 w 1525488"/>
              <a:gd name="connsiteY109" fmla="*/ 1890390 h 1890117"/>
              <a:gd name="connsiteX110" fmla="*/ 1379452 w 1525488"/>
              <a:gd name="connsiteY110" fmla="*/ 1793651 h 1890117"/>
              <a:gd name="connsiteX111" fmla="*/ 1369034 w 1525488"/>
              <a:gd name="connsiteY111" fmla="*/ 1790675 h 1890117"/>
              <a:gd name="connsiteX112" fmla="*/ 1367546 w 1525488"/>
              <a:gd name="connsiteY112" fmla="*/ 1769839 h 1890117"/>
              <a:gd name="connsiteX113" fmla="*/ 1391358 w 1525488"/>
              <a:gd name="connsiteY113" fmla="*/ 1711796 h 1890117"/>
              <a:gd name="connsiteX114" fmla="*/ 1373499 w 1525488"/>
              <a:gd name="connsiteY114" fmla="*/ 1677565 h 1890117"/>
              <a:gd name="connsiteX115" fmla="*/ 426952 w 1525488"/>
              <a:gd name="connsiteY115" fmla="*/ 1677565 h 1890117"/>
              <a:gd name="connsiteX116" fmla="*/ 412069 w 1525488"/>
              <a:gd name="connsiteY116" fmla="*/ 1662683 h 1890117"/>
              <a:gd name="connsiteX117" fmla="*/ 426952 w 1525488"/>
              <a:gd name="connsiteY117" fmla="*/ 1647800 h 1890117"/>
              <a:gd name="connsiteX118" fmla="*/ 1379452 w 1525488"/>
              <a:gd name="connsiteY118" fmla="*/ 1647800 h 1890117"/>
              <a:gd name="connsiteX119" fmla="*/ 1388382 w 1525488"/>
              <a:gd name="connsiteY119" fmla="*/ 1650777 h 1890117"/>
              <a:gd name="connsiteX120" fmla="*/ 1421124 w 1525488"/>
              <a:gd name="connsiteY120" fmla="*/ 1708819 h 1890117"/>
              <a:gd name="connsiteX121" fmla="*/ 1389870 w 1525488"/>
              <a:gd name="connsiteY121" fmla="*/ 1790675 h 1890117"/>
              <a:gd name="connsiteX122" fmla="*/ 1379452 w 1525488"/>
              <a:gd name="connsiteY122" fmla="*/ 1793651 h 189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525488" h="1890117">
                <a:moveTo>
                  <a:pt x="226034" y="553913"/>
                </a:moveTo>
                <a:lnTo>
                  <a:pt x="103995" y="553913"/>
                </a:lnTo>
                <a:cubicBezTo>
                  <a:pt x="87624" y="553913"/>
                  <a:pt x="74229" y="540519"/>
                  <a:pt x="74229" y="524148"/>
                </a:cubicBezTo>
                <a:cubicBezTo>
                  <a:pt x="74229" y="507776"/>
                  <a:pt x="87624" y="494382"/>
                  <a:pt x="103995" y="494382"/>
                </a:cubicBezTo>
                <a:lnTo>
                  <a:pt x="226034" y="494382"/>
                </a:lnTo>
                <a:cubicBezTo>
                  <a:pt x="242405" y="494382"/>
                  <a:pt x="255800" y="507776"/>
                  <a:pt x="255800" y="524148"/>
                </a:cubicBezTo>
                <a:cubicBezTo>
                  <a:pt x="255800" y="540519"/>
                  <a:pt x="242405" y="553913"/>
                  <a:pt x="226034" y="553913"/>
                </a:cubicBezTo>
                <a:close/>
                <a:moveTo>
                  <a:pt x="105483" y="553913"/>
                </a:moveTo>
                <a:lnTo>
                  <a:pt x="102507" y="553913"/>
                </a:lnTo>
                <a:cubicBezTo>
                  <a:pt x="26604" y="549448"/>
                  <a:pt x="-6138" y="455687"/>
                  <a:pt x="1304" y="269651"/>
                </a:cubicBezTo>
                <a:cubicBezTo>
                  <a:pt x="5769" y="163983"/>
                  <a:pt x="38511" y="71710"/>
                  <a:pt x="86136" y="28550"/>
                </a:cubicBezTo>
                <a:cubicBezTo>
                  <a:pt x="106972" y="9202"/>
                  <a:pt x="132272" y="273"/>
                  <a:pt x="156085" y="1761"/>
                </a:cubicBezTo>
                <a:cubicBezTo>
                  <a:pt x="172456" y="3249"/>
                  <a:pt x="184362" y="16644"/>
                  <a:pt x="184362" y="33015"/>
                </a:cubicBezTo>
                <a:cubicBezTo>
                  <a:pt x="182874" y="49386"/>
                  <a:pt x="169479" y="61292"/>
                  <a:pt x="153108" y="61292"/>
                </a:cubicBezTo>
                <a:cubicBezTo>
                  <a:pt x="144179" y="61292"/>
                  <a:pt x="135249" y="64269"/>
                  <a:pt x="126319" y="73198"/>
                </a:cubicBezTo>
                <a:cubicBezTo>
                  <a:pt x="96554" y="99987"/>
                  <a:pt x="65300" y="172913"/>
                  <a:pt x="60835" y="272628"/>
                </a:cubicBezTo>
                <a:cubicBezTo>
                  <a:pt x="54882" y="419968"/>
                  <a:pt x="77206" y="489917"/>
                  <a:pt x="103995" y="494382"/>
                </a:cubicBezTo>
                <a:cubicBezTo>
                  <a:pt x="109948" y="489917"/>
                  <a:pt x="136737" y="457175"/>
                  <a:pt x="114413" y="299417"/>
                </a:cubicBezTo>
                <a:cubicBezTo>
                  <a:pt x="112925" y="290487"/>
                  <a:pt x="115901" y="281558"/>
                  <a:pt x="121854" y="275605"/>
                </a:cubicBezTo>
                <a:cubicBezTo>
                  <a:pt x="127808" y="269651"/>
                  <a:pt x="135249" y="265187"/>
                  <a:pt x="144179" y="265187"/>
                </a:cubicBezTo>
                <a:lnTo>
                  <a:pt x="252823" y="265187"/>
                </a:lnTo>
                <a:cubicBezTo>
                  <a:pt x="269194" y="265187"/>
                  <a:pt x="282589" y="278581"/>
                  <a:pt x="282589" y="294952"/>
                </a:cubicBezTo>
                <a:cubicBezTo>
                  <a:pt x="282589" y="311323"/>
                  <a:pt x="269194" y="324718"/>
                  <a:pt x="252823" y="324718"/>
                </a:cubicBezTo>
                <a:lnTo>
                  <a:pt x="178409" y="324718"/>
                </a:lnTo>
                <a:cubicBezTo>
                  <a:pt x="190315" y="433362"/>
                  <a:pt x="179897" y="501823"/>
                  <a:pt x="148644" y="534566"/>
                </a:cubicBezTo>
                <a:cubicBezTo>
                  <a:pt x="132272" y="549448"/>
                  <a:pt x="117390" y="553913"/>
                  <a:pt x="105483" y="553913"/>
                </a:cubicBezTo>
                <a:close/>
                <a:moveTo>
                  <a:pt x="1071378" y="1397769"/>
                </a:moveTo>
                <a:lnTo>
                  <a:pt x="330214" y="1397769"/>
                </a:lnTo>
                <a:cubicBezTo>
                  <a:pt x="321284" y="1397769"/>
                  <a:pt x="315331" y="1391816"/>
                  <a:pt x="315331" y="1382886"/>
                </a:cubicBezTo>
                <a:cubicBezTo>
                  <a:pt x="315331" y="1373956"/>
                  <a:pt x="321284" y="1368003"/>
                  <a:pt x="330214" y="1368003"/>
                </a:cubicBezTo>
                <a:lnTo>
                  <a:pt x="1071378" y="1368003"/>
                </a:lnTo>
                <a:cubicBezTo>
                  <a:pt x="1080308" y="1368003"/>
                  <a:pt x="1086261" y="1373956"/>
                  <a:pt x="1086261" y="1382886"/>
                </a:cubicBezTo>
                <a:cubicBezTo>
                  <a:pt x="1086261" y="1391816"/>
                  <a:pt x="1078819" y="1397769"/>
                  <a:pt x="1071378" y="1397769"/>
                </a:cubicBezTo>
                <a:close/>
                <a:moveTo>
                  <a:pt x="1071378" y="1220663"/>
                </a:moveTo>
                <a:lnTo>
                  <a:pt x="330214" y="1220663"/>
                </a:lnTo>
                <a:cubicBezTo>
                  <a:pt x="321284" y="1220663"/>
                  <a:pt x="315331" y="1214710"/>
                  <a:pt x="315331" y="1205780"/>
                </a:cubicBezTo>
                <a:cubicBezTo>
                  <a:pt x="315331" y="1196851"/>
                  <a:pt x="321284" y="1190898"/>
                  <a:pt x="330214" y="1190898"/>
                </a:cubicBezTo>
                <a:lnTo>
                  <a:pt x="1071378" y="1190898"/>
                </a:lnTo>
                <a:cubicBezTo>
                  <a:pt x="1080308" y="1190898"/>
                  <a:pt x="1086261" y="1196851"/>
                  <a:pt x="1086261" y="1205780"/>
                </a:cubicBezTo>
                <a:cubicBezTo>
                  <a:pt x="1086261" y="1214710"/>
                  <a:pt x="1078819" y="1220663"/>
                  <a:pt x="1071378" y="1220663"/>
                </a:cubicBezTo>
                <a:close/>
                <a:moveTo>
                  <a:pt x="1096679" y="1045046"/>
                </a:moveTo>
                <a:lnTo>
                  <a:pt x="355515" y="1045046"/>
                </a:lnTo>
                <a:cubicBezTo>
                  <a:pt x="346585" y="1045046"/>
                  <a:pt x="340632" y="1039093"/>
                  <a:pt x="340632" y="1030163"/>
                </a:cubicBezTo>
                <a:cubicBezTo>
                  <a:pt x="340632" y="1021233"/>
                  <a:pt x="346585" y="1015280"/>
                  <a:pt x="355515" y="1015280"/>
                </a:cubicBezTo>
                <a:lnTo>
                  <a:pt x="1096679" y="1015280"/>
                </a:lnTo>
                <a:cubicBezTo>
                  <a:pt x="1105608" y="1015280"/>
                  <a:pt x="1111562" y="1021233"/>
                  <a:pt x="1111562" y="1030163"/>
                </a:cubicBezTo>
                <a:cubicBezTo>
                  <a:pt x="1111562" y="1039093"/>
                  <a:pt x="1104120" y="1045046"/>
                  <a:pt x="1096679" y="1045046"/>
                </a:cubicBezTo>
                <a:close/>
                <a:moveTo>
                  <a:pt x="1133886" y="867941"/>
                </a:moveTo>
                <a:lnTo>
                  <a:pt x="392722" y="867941"/>
                </a:lnTo>
                <a:cubicBezTo>
                  <a:pt x="383792" y="867941"/>
                  <a:pt x="377839" y="861987"/>
                  <a:pt x="377839" y="853058"/>
                </a:cubicBezTo>
                <a:cubicBezTo>
                  <a:pt x="377839" y="844128"/>
                  <a:pt x="383792" y="838175"/>
                  <a:pt x="392722" y="838175"/>
                </a:cubicBezTo>
                <a:lnTo>
                  <a:pt x="1133886" y="838175"/>
                </a:lnTo>
                <a:cubicBezTo>
                  <a:pt x="1142815" y="838175"/>
                  <a:pt x="1148769" y="844128"/>
                  <a:pt x="1148769" y="853058"/>
                </a:cubicBezTo>
                <a:cubicBezTo>
                  <a:pt x="1148769" y="861987"/>
                  <a:pt x="1141327" y="867941"/>
                  <a:pt x="1133886" y="867941"/>
                </a:cubicBezTo>
                <a:close/>
                <a:moveTo>
                  <a:pt x="1193417" y="684882"/>
                </a:moveTo>
                <a:lnTo>
                  <a:pt x="426952" y="684882"/>
                </a:lnTo>
                <a:cubicBezTo>
                  <a:pt x="422487" y="684882"/>
                  <a:pt x="418022" y="681905"/>
                  <a:pt x="415046" y="678929"/>
                </a:cubicBezTo>
                <a:cubicBezTo>
                  <a:pt x="412069" y="674464"/>
                  <a:pt x="412069" y="669999"/>
                  <a:pt x="413558" y="665534"/>
                </a:cubicBezTo>
                <a:cubicBezTo>
                  <a:pt x="496901" y="449733"/>
                  <a:pt x="455229" y="232444"/>
                  <a:pt x="455229" y="229468"/>
                </a:cubicBezTo>
                <a:cubicBezTo>
                  <a:pt x="453741" y="225003"/>
                  <a:pt x="455229" y="220538"/>
                  <a:pt x="458206" y="217562"/>
                </a:cubicBezTo>
                <a:cubicBezTo>
                  <a:pt x="461183" y="214585"/>
                  <a:pt x="465647" y="211608"/>
                  <a:pt x="470112" y="211608"/>
                </a:cubicBezTo>
                <a:lnTo>
                  <a:pt x="1211276" y="211608"/>
                </a:lnTo>
                <a:cubicBezTo>
                  <a:pt x="1217230" y="211608"/>
                  <a:pt x="1223183" y="216073"/>
                  <a:pt x="1224671" y="222026"/>
                </a:cubicBezTo>
                <a:cubicBezTo>
                  <a:pt x="1288667" y="400620"/>
                  <a:pt x="1209788" y="664046"/>
                  <a:pt x="1206812" y="675952"/>
                </a:cubicBezTo>
                <a:cubicBezTo>
                  <a:pt x="1205323" y="680417"/>
                  <a:pt x="1199370" y="684882"/>
                  <a:pt x="1193417" y="684882"/>
                </a:cubicBezTo>
                <a:close/>
                <a:moveTo>
                  <a:pt x="449276" y="655116"/>
                </a:moveTo>
                <a:lnTo>
                  <a:pt x="1181511" y="655116"/>
                </a:lnTo>
                <a:cubicBezTo>
                  <a:pt x="1194905" y="604515"/>
                  <a:pt x="1248483" y="390202"/>
                  <a:pt x="1199370" y="241374"/>
                </a:cubicBezTo>
                <a:lnTo>
                  <a:pt x="487972" y="241374"/>
                </a:lnTo>
                <a:cubicBezTo>
                  <a:pt x="495413" y="296440"/>
                  <a:pt x="513272" y="473546"/>
                  <a:pt x="449276" y="655116"/>
                </a:cubicBezTo>
                <a:close/>
                <a:moveTo>
                  <a:pt x="1374987" y="1890390"/>
                </a:moveTo>
                <a:lnTo>
                  <a:pt x="260265" y="1890390"/>
                </a:lnTo>
                <a:cubicBezTo>
                  <a:pt x="243894" y="1890390"/>
                  <a:pt x="230499" y="1876995"/>
                  <a:pt x="230499" y="1860624"/>
                </a:cubicBezTo>
                <a:cubicBezTo>
                  <a:pt x="230499" y="1844253"/>
                  <a:pt x="243894" y="1830859"/>
                  <a:pt x="260265" y="1830859"/>
                </a:cubicBezTo>
                <a:cubicBezTo>
                  <a:pt x="264729" y="1830859"/>
                  <a:pt x="273659" y="1830859"/>
                  <a:pt x="281101" y="1812999"/>
                </a:cubicBezTo>
                <a:cubicBezTo>
                  <a:pt x="304913" y="1759421"/>
                  <a:pt x="281101" y="1643335"/>
                  <a:pt x="237940" y="1595710"/>
                </a:cubicBezTo>
                <a:cubicBezTo>
                  <a:pt x="230499" y="1586780"/>
                  <a:pt x="227522" y="1574874"/>
                  <a:pt x="231987" y="1562968"/>
                </a:cubicBezTo>
                <a:cubicBezTo>
                  <a:pt x="236452" y="1552550"/>
                  <a:pt x="246870" y="1545109"/>
                  <a:pt x="258776" y="1545109"/>
                </a:cubicBezTo>
                <a:lnTo>
                  <a:pt x="1373499" y="1545109"/>
                </a:lnTo>
                <a:cubicBezTo>
                  <a:pt x="1456843" y="1545109"/>
                  <a:pt x="1525304" y="1622499"/>
                  <a:pt x="1525304" y="1717749"/>
                </a:cubicBezTo>
                <a:cubicBezTo>
                  <a:pt x="1526792" y="1812999"/>
                  <a:pt x="1458331" y="1890390"/>
                  <a:pt x="1374987" y="1890390"/>
                </a:cubicBezTo>
                <a:close/>
                <a:moveTo>
                  <a:pt x="339144" y="1830859"/>
                </a:moveTo>
                <a:lnTo>
                  <a:pt x="1374987" y="1830859"/>
                </a:lnTo>
                <a:cubicBezTo>
                  <a:pt x="1425589" y="1830859"/>
                  <a:pt x="1467261" y="1780257"/>
                  <a:pt x="1467261" y="1717749"/>
                </a:cubicBezTo>
                <a:cubicBezTo>
                  <a:pt x="1467261" y="1655241"/>
                  <a:pt x="1425589" y="1604640"/>
                  <a:pt x="1374987" y="1604640"/>
                </a:cubicBezTo>
                <a:lnTo>
                  <a:pt x="315331" y="1604640"/>
                </a:lnTo>
                <a:cubicBezTo>
                  <a:pt x="349562" y="1674589"/>
                  <a:pt x="361468" y="1771327"/>
                  <a:pt x="339144" y="1830859"/>
                </a:cubicBezTo>
                <a:close/>
                <a:moveTo>
                  <a:pt x="531132" y="1890390"/>
                </a:moveTo>
                <a:lnTo>
                  <a:pt x="258776" y="1890390"/>
                </a:lnTo>
                <a:cubicBezTo>
                  <a:pt x="172456" y="1890390"/>
                  <a:pt x="109948" y="1826394"/>
                  <a:pt x="81671" y="1711796"/>
                </a:cubicBezTo>
                <a:cubicBezTo>
                  <a:pt x="13210" y="1431999"/>
                  <a:pt x="86136" y="1080765"/>
                  <a:pt x="148644" y="771202"/>
                </a:cubicBezTo>
                <a:cubicBezTo>
                  <a:pt x="214128" y="449733"/>
                  <a:pt x="275147" y="146124"/>
                  <a:pt x="144179" y="53851"/>
                </a:cubicBezTo>
                <a:cubicBezTo>
                  <a:pt x="133761" y="46409"/>
                  <a:pt x="129296" y="33015"/>
                  <a:pt x="132272" y="21108"/>
                </a:cubicBezTo>
                <a:cubicBezTo>
                  <a:pt x="136737" y="9202"/>
                  <a:pt x="147155" y="273"/>
                  <a:pt x="160550" y="273"/>
                </a:cubicBezTo>
                <a:lnTo>
                  <a:pt x="1284202" y="273"/>
                </a:lnTo>
                <a:cubicBezTo>
                  <a:pt x="1343733" y="273"/>
                  <a:pt x="1397312" y="43433"/>
                  <a:pt x="1418147" y="105940"/>
                </a:cubicBezTo>
                <a:cubicBezTo>
                  <a:pt x="1507444" y="390202"/>
                  <a:pt x="1446425" y="675952"/>
                  <a:pt x="1386894" y="951284"/>
                </a:cubicBezTo>
                <a:cubicBezTo>
                  <a:pt x="1342245" y="1155179"/>
                  <a:pt x="1297597" y="1366515"/>
                  <a:pt x="1315456" y="1571898"/>
                </a:cubicBezTo>
                <a:cubicBezTo>
                  <a:pt x="1316944" y="1588269"/>
                  <a:pt x="1305038" y="1603151"/>
                  <a:pt x="1288667" y="1604640"/>
                </a:cubicBezTo>
                <a:cubicBezTo>
                  <a:pt x="1272296" y="1606128"/>
                  <a:pt x="1257413" y="1594222"/>
                  <a:pt x="1255925" y="1577851"/>
                </a:cubicBezTo>
                <a:cubicBezTo>
                  <a:pt x="1238065" y="1363538"/>
                  <a:pt x="1284202" y="1147737"/>
                  <a:pt x="1328851" y="939378"/>
                </a:cubicBezTo>
                <a:cubicBezTo>
                  <a:pt x="1386894" y="671487"/>
                  <a:pt x="1446425" y="393179"/>
                  <a:pt x="1361593" y="125288"/>
                </a:cubicBezTo>
                <a:cubicBezTo>
                  <a:pt x="1349687" y="86593"/>
                  <a:pt x="1318433" y="61292"/>
                  <a:pt x="1284202" y="61292"/>
                </a:cubicBezTo>
                <a:lnTo>
                  <a:pt x="230499" y="61292"/>
                </a:lnTo>
                <a:cubicBezTo>
                  <a:pt x="324261" y="202679"/>
                  <a:pt x="269194" y="475034"/>
                  <a:pt x="206687" y="784597"/>
                </a:cubicBezTo>
                <a:cubicBezTo>
                  <a:pt x="144179" y="1088206"/>
                  <a:pt x="74229" y="1431999"/>
                  <a:pt x="139714" y="1699890"/>
                </a:cubicBezTo>
                <a:cubicBezTo>
                  <a:pt x="160550" y="1787698"/>
                  <a:pt x="200733" y="1832347"/>
                  <a:pt x="258776" y="1832347"/>
                </a:cubicBezTo>
                <a:lnTo>
                  <a:pt x="531132" y="1832347"/>
                </a:lnTo>
                <a:cubicBezTo>
                  <a:pt x="547503" y="1832347"/>
                  <a:pt x="560897" y="1845741"/>
                  <a:pt x="560897" y="1862112"/>
                </a:cubicBezTo>
                <a:cubicBezTo>
                  <a:pt x="560897" y="1878483"/>
                  <a:pt x="547503" y="1890390"/>
                  <a:pt x="531132" y="1890390"/>
                </a:cubicBezTo>
                <a:close/>
                <a:moveTo>
                  <a:pt x="1379452" y="1793651"/>
                </a:moveTo>
                <a:cubicBezTo>
                  <a:pt x="1376476" y="1793651"/>
                  <a:pt x="1372011" y="1792163"/>
                  <a:pt x="1369034" y="1790675"/>
                </a:cubicBezTo>
                <a:cubicBezTo>
                  <a:pt x="1363081" y="1784722"/>
                  <a:pt x="1361593" y="1775792"/>
                  <a:pt x="1367546" y="1769839"/>
                </a:cubicBezTo>
                <a:cubicBezTo>
                  <a:pt x="1385405" y="1749003"/>
                  <a:pt x="1392847" y="1729655"/>
                  <a:pt x="1391358" y="1711796"/>
                </a:cubicBezTo>
                <a:cubicBezTo>
                  <a:pt x="1389870" y="1693937"/>
                  <a:pt x="1379452" y="1682030"/>
                  <a:pt x="1373499" y="1677565"/>
                </a:cubicBezTo>
                <a:lnTo>
                  <a:pt x="426952" y="1677565"/>
                </a:lnTo>
                <a:cubicBezTo>
                  <a:pt x="418022" y="1677565"/>
                  <a:pt x="412069" y="1671612"/>
                  <a:pt x="412069" y="1662683"/>
                </a:cubicBezTo>
                <a:cubicBezTo>
                  <a:pt x="412069" y="1653753"/>
                  <a:pt x="418022" y="1647800"/>
                  <a:pt x="426952" y="1647800"/>
                </a:cubicBezTo>
                <a:lnTo>
                  <a:pt x="1379452" y="1647800"/>
                </a:lnTo>
                <a:cubicBezTo>
                  <a:pt x="1382429" y="1647800"/>
                  <a:pt x="1385405" y="1649288"/>
                  <a:pt x="1388382" y="1650777"/>
                </a:cubicBezTo>
                <a:cubicBezTo>
                  <a:pt x="1389870" y="1652265"/>
                  <a:pt x="1416659" y="1673101"/>
                  <a:pt x="1421124" y="1708819"/>
                </a:cubicBezTo>
                <a:cubicBezTo>
                  <a:pt x="1424101" y="1735608"/>
                  <a:pt x="1413683" y="1762398"/>
                  <a:pt x="1389870" y="1790675"/>
                </a:cubicBezTo>
                <a:cubicBezTo>
                  <a:pt x="1388382" y="1792163"/>
                  <a:pt x="1383917" y="1793651"/>
                  <a:pt x="1379452" y="179365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6" name="图形 24">
            <a:extLst>
              <a:ext uri="{FF2B5EF4-FFF2-40B4-BE49-F238E27FC236}">
                <a16:creationId xmlns:a16="http://schemas.microsoft.com/office/drawing/2014/main" id="{0F24DBD6-F282-4DF5-9C95-7E8CD9D8B0EC}"/>
              </a:ext>
            </a:extLst>
          </p:cNvPr>
          <p:cNvGrpSpPr/>
          <p:nvPr/>
        </p:nvGrpSpPr>
        <p:grpSpPr>
          <a:xfrm>
            <a:off x="5613398" y="2873101"/>
            <a:ext cx="540000" cy="540000"/>
            <a:chOff x="5143500" y="2476500"/>
            <a:chExt cx="1905000" cy="1905000"/>
          </a:xfrm>
          <a:solidFill>
            <a:schemeClr val="accent1"/>
          </a:solidFill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06FC7FF-7AA0-481E-879F-7AABE4038062}"/>
                </a:ext>
              </a:extLst>
            </p:cNvPr>
            <p:cNvSpPr/>
            <p:nvPr/>
          </p:nvSpPr>
          <p:spPr>
            <a:xfrm>
              <a:off x="5493904" y="2680427"/>
              <a:ext cx="1434331" cy="1345034"/>
            </a:xfrm>
            <a:custGeom>
              <a:avLst/>
              <a:gdLst>
                <a:gd name="connsiteX0" fmla="*/ 1401675 w 1434331"/>
                <a:gd name="connsiteY0" fmla="*/ 980745 h 1345034"/>
                <a:gd name="connsiteX1" fmla="*/ 801898 w 1434331"/>
                <a:gd name="connsiteY1" fmla="*/ 980745 h 1345034"/>
                <a:gd name="connsiteX2" fmla="*/ 768598 w 1434331"/>
                <a:gd name="connsiteY2" fmla="*/ 1014045 h 1345034"/>
                <a:gd name="connsiteX3" fmla="*/ 801898 w 1434331"/>
                <a:gd name="connsiteY3" fmla="*/ 1047345 h 1345034"/>
                <a:gd name="connsiteX4" fmla="*/ 1401675 w 1434331"/>
                <a:gd name="connsiteY4" fmla="*/ 1047345 h 1345034"/>
                <a:gd name="connsiteX5" fmla="*/ 1434976 w 1434331"/>
                <a:gd name="connsiteY5" fmla="*/ 1014045 h 1345034"/>
                <a:gd name="connsiteX6" fmla="*/ 1401675 w 1434331"/>
                <a:gd name="connsiteY6" fmla="*/ 980745 h 1345034"/>
                <a:gd name="connsiteX7" fmla="*/ 1401675 w 1434331"/>
                <a:gd name="connsiteY7" fmla="*/ 1129945 h 1345034"/>
                <a:gd name="connsiteX8" fmla="*/ 801898 w 1434331"/>
                <a:gd name="connsiteY8" fmla="*/ 1129945 h 1345034"/>
                <a:gd name="connsiteX9" fmla="*/ 768598 w 1434331"/>
                <a:gd name="connsiteY9" fmla="*/ 1163245 h 1345034"/>
                <a:gd name="connsiteX10" fmla="*/ 801898 w 1434331"/>
                <a:gd name="connsiteY10" fmla="*/ 1196545 h 1345034"/>
                <a:gd name="connsiteX11" fmla="*/ 1401675 w 1434331"/>
                <a:gd name="connsiteY11" fmla="*/ 1196545 h 1345034"/>
                <a:gd name="connsiteX12" fmla="*/ 1434976 w 1434331"/>
                <a:gd name="connsiteY12" fmla="*/ 1163245 h 1345034"/>
                <a:gd name="connsiteX13" fmla="*/ 1401675 w 1434331"/>
                <a:gd name="connsiteY13" fmla="*/ 1129945 h 1345034"/>
                <a:gd name="connsiteX14" fmla="*/ 1401675 w 1434331"/>
                <a:gd name="connsiteY14" fmla="*/ 1278959 h 1345034"/>
                <a:gd name="connsiteX15" fmla="*/ 801898 w 1434331"/>
                <a:gd name="connsiteY15" fmla="*/ 1278959 h 1345034"/>
                <a:gd name="connsiteX16" fmla="*/ 768598 w 1434331"/>
                <a:gd name="connsiteY16" fmla="*/ 1312259 h 1345034"/>
                <a:gd name="connsiteX17" fmla="*/ 801898 w 1434331"/>
                <a:gd name="connsiteY17" fmla="*/ 1345560 h 1345034"/>
                <a:gd name="connsiteX18" fmla="*/ 1401675 w 1434331"/>
                <a:gd name="connsiteY18" fmla="*/ 1345560 h 1345034"/>
                <a:gd name="connsiteX19" fmla="*/ 1434976 w 1434331"/>
                <a:gd name="connsiteY19" fmla="*/ 1312259 h 1345034"/>
                <a:gd name="connsiteX20" fmla="*/ 1401675 w 1434331"/>
                <a:gd name="connsiteY20" fmla="*/ 1278959 h 1345034"/>
                <a:gd name="connsiteX21" fmla="*/ 66873 w 1434331"/>
                <a:gd name="connsiteY21" fmla="*/ 758247 h 1345034"/>
                <a:gd name="connsiteX22" fmla="*/ 476336 w 1434331"/>
                <a:gd name="connsiteY22" fmla="*/ 758247 h 1345034"/>
                <a:gd name="connsiteX23" fmla="*/ 542937 w 1434331"/>
                <a:gd name="connsiteY23" fmla="*/ 691646 h 1345034"/>
                <a:gd name="connsiteX24" fmla="*/ 542937 w 1434331"/>
                <a:gd name="connsiteY24" fmla="*/ 545980 h 1345034"/>
                <a:gd name="connsiteX25" fmla="*/ 656419 w 1434331"/>
                <a:gd name="connsiteY25" fmla="*/ 545980 h 1345034"/>
                <a:gd name="connsiteX26" fmla="*/ 656419 w 1434331"/>
                <a:gd name="connsiteY26" fmla="*/ 691646 h 1345034"/>
                <a:gd name="connsiteX27" fmla="*/ 723019 w 1434331"/>
                <a:gd name="connsiteY27" fmla="*/ 758247 h 1345034"/>
                <a:gd name="connsiteX28" fmla="*/ 1132482 w 1434331"/>
                <a:gd name="connsiteY28" fmla="*/ 758247 h 1345034"/>
                <a:gd name="connsiteX29" fmla="*/ 1199083 w 1434331"/>
                <a:gd name="connsiteY29" fmla="*/ 691646 h 1345034"/>
                <a:gd name="connsiteX30" fmla="*/ 1199083 w 1434331"/>
                <a:gd name="connsiteY30" fmla="*/ 508215 h 1345034"/>
                <a:gd name="connsiteX31" fmla="*/ 1132669 w 1434331"/>
                <a:gd name="connsiteY31" fmla="*/ 441615 h 1345034"/>
                <a:gd name="connsiteX32" fmla="*/ 1126529 w 1434331"/>
                <a:gd name="connsiteY32" fmla="*/ 441615 h 1345034"/>
                <a:gd name="connsiteX33" fmla="*/ 892869 w 1434331"/>
                <a:gd name="connsiteY33" fmla="*/ 17455 h 1345034"/>
                <a:gd name="connsiteX34" fmla="*/ 847663 w 1434331"/>
                <a:gd name="connsiteY34" fmla="*/ 4432 h 1345034"/>
                <a:gd name="connsiteX35" fmla="*/ 834640 w 1434331"/>
                <a:gd name="connsiteY35" fmla="*/ 49639 h 1345034"/>
                <a:gd name="connsiteX36" fmla="*/ 1050441 w 1434331"/>
                <a:gd name="connsiteY36" fmla="*/ 441615 h 1345034"/>
                <a:gd name="connsiteX37" fmla="*/ 723019 w 1434331"/>
                <a:gd name="connsiteY37" fmla="*/ 441615 h 1345034"/>
                <a:gd name="connsiteX38" fmla="*/ 663302 w 1434331"/>
                <a:gd name="connsiteY38" fmla="*/ 479380 h 1345034"/>
                <a:gd name="connsiteX39" fmla="*/ 536054 w 1434331"/>
                <a:gd name="connsiteY39" fmla="*/ 479380 h 1345034"/>
                <a:gd name="connsiteX40" fmla="*/ 476336 w 1434331"/>
                <a:gd name="connsiteY40" fmla="*/ 441615 h 1345034"/>
                <a:gd name="connsiteX41" fmla="*/ 127707 w 1434331"/>
                <a:gd name="connsiteY41" fmla="*/ 441615 h 1345034"/>
                <a:gd name="connsiteX42" fmla="*/ 343507 w 1434331"/>
                <a:gd name="connsiteY42" fmla="*/ 49639 h 1345034"/>
                <a:gd name="connsiteX43" fmla="*/ 330485 w 1434331"/>
                <a:gd name="connsiteY43" fmla="*/ 4432 h 1345034"/>
                <a:gd name="connsiteX44" fmla="*/ 285278 w 1434331"/>
                <a:gd name="connsiteY44" fmla="*/ 17455 h 1345034"/>
                <a:gd name="connsiteX45" fmla="*/ 50316 w 1434331"/>
                <a:gd name="connsiteY45" fmla="*/ 444033 h 1345034"/>
                <a:gd name="connsiteX46" fmla="*/ 273 w 1434331"/>
                <a:gd name="connsiteY46" fmla="*/ 508215 h 1345034"/>
                <a:gd name="connsiteX47" fmla="*/ 273 w 1434331"/>
                <a:gd name="connsiteY47" fmla="*/ 691646 h 1345034"/>
                <a:gd name="connsiteX48" fmla="*/ 66873 w 1434331"/>
                <a:gd name="connsiteY48" fmla="*/ 758247 h 1345034"/>
                <a:gd name="connsiteX49" fmla="*/ 723019 w 1434331"/>
                <a:gd name="connsiteY49" fmla="*/ 508215 h 1345034"/>
                <a:gd name="connsiteX50" fmla="*/ 1132482 w 1434331"/>
                <a:gd name="connsiteY50" fmla="*/ 508215 h 1345034"/>
                <a:gd name="connsiteX51" fmla="*/ 1132482 w 1434331"/>
                <a:gd name="connsiteY51" fmla="*/ 691646 h 1345034"/>
                <a:gd name="connsiteX52" fmla="*/ 723019 w 1434331"/>
                <a:gd name="connsiteY52" fmla="*/ 691646 h 1345034"/>
                <a:gd name="connsiteX53" fmla="*/ 723019 w 1434331"/>
                <a:gd name="connsiteY53" fmla="*/ 508215 h 1345034"/>
                <a:gd name="connsiteX54" fmla="*/ 66873 w 1434331"/>
                <a:gd name="connsiteY54" fmla="*/ 508215 h 1345034"/>
                <a:gd name="connsiteX55" fmla="*/ 476336 w 1434331"/>
                <a:gd name="connsiteY55" fmla="*/ 508215 h 1345034"/>
                <a:gd name="connsiteX56" fmla="*/ 476336 w 1434331"/>
                <a:gd name="connsiteY56" fmla="*/ 691646 h 1345034"/>
                <a:gd name="connsiteX57" fmla="*/ 66873 w 1434331"/>
                <a:gd name="connsiteY57" fmla="*/ 691646 h 1345034"/>
                <a:gd name="connsiteX58" fmla="*/ 66873 w 1434331"/>
                <a:gd name="connsiteY58" fmla="*/ 508215 h 13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434331" h="1345034">
                  <a:moveTo>
                    <a:pt x="1401675" y="980745"/>
                  </a:moveTo>
                  <a:lnTo>
                    <a:pt x="801898" y="980745"/>
                  </a:lnTo>
                  <a:cubicBezTo>
                    <a:pt x="783481" y="980745"/>
                    <a:pt x="768598" y="995627"/>
                    <a:pt x="768598" y="1014045"/>
                  </a:cubicBezTo>
                  <a:cubicBezTo>
                    <a:pt x="768598" y="1032462"/>
                    <a:pt x="783481" y="1047345"/>
                    <a:pt x="801898" y="1047345"/>
                  </a:cubicBezTo>
                  <a:lnTo>
                    <a:pt x="1401675" y="1047345"/>
                  </a:lnTo>
                  <a:cubicBezTo>
                    <a:pt x="1420093" y="1047345"/>
                    <a:pt x="1434976" y="1032462"/>
                    <a:pt x="1434976" y="1014045"/>
                  </a:cubicBezTo>
                  <a:cubicBezTo>
                    <a:pt x="1434976" y="995627"/>
                    <a:pt x="1420093" y="980745"/>
                    <a:pt x="1401675" y="980745"/>
                  </a:cubicBezTo>
                  <a:close/>
                  <a:moveTo>
                    <a:pt x="1401675" y="1129945"/>
                  </a:moveTo>
                  <a:lnTo>
                    <a:pt x="801898" y="1129945"/>
                  </a:lnTo>
                  <a:cubicBezTo>
                    <a:pt x="783481" y="1129945"/>
                    <a:pt x="768598" y="1144828"/>
                    <a:pt x="768598" y="1163245"/>
                  </a:cubicBezTo>
                  <a:cubicBezTo>
                    <a:pt x="768598" y="1181663"/>
                    <a:pt x="783481" y="1196545"/>
                    <a:pt x="801898" y="1196545"/>
                  </a:cubicBezTo>
                  <a:lnTo>
                    <a:pt x="1401675" y="1196545"/>
                  </a:lnTo>
                  <a:cubicBezTo>
                    <a:pt x="1420093" y="1196545"/>
                    <a:pt x="1434976" y="1181663"/>
                    <a:pt x="1434976" y="1163245"/>
                  </a:cubicBezTo>
                  <a:cubicBezTo>
                    <a:pt x="1434976" y="1144828"/>
                    <a:pt x="1420093" y="1129945"/>
                    <a:pt x="1401675" y="1129945"/>
                  </a:cubicBezTo>
                  <a:close/>
                  <a:moveTo>
                    <a:pt x="1401675" y="1278959"/>
                  </a:moveTo>
                  <a:lnTo>
                    <a:pt x="801898" y="1278959"/>
                  </a:lnTo>
                  <a:cubicBezTo>
                    <a:pt x="783481" y="1278959"/>
                    <a:pt x="768598" y="1293842"/>
                    <a:pt x="768598" y="1312259"/>
                  </a:cubicBezTo>
                  <a:cubicBezTo>
                    <a:pt x="768598" y="1330677"/>
                    <a:pt x="783481" y="1345560"/>
                    <a:pt x="801898" y="1345560"/>
                  </a:cubicBezTo>
                  <a:lnTo>
                    <a:pt x="1401675" y="1345560"/>
                  </a:lnTo>
                  <a:cubicBezTo>
                    <a:pt x="1420093" y="1345560"/>
                    <a:pt x="1434976" y="1330677"/>
                    <a:pt x="1434976" y="1312259"/>
                  </a:cubicBezTo>
                  <a:cubicBezTo>
                    <a:pt x="1434976" y="1293842"/>
                    <a:pt x="1420093" y="1278959"/>
                    <a:pt x="1401675" y="1278959"/>
                  </a:cubicBezTo>
                  <a:close/>
                  <a:moveTo>
                    <a:pt x="66873" y="758247"/>
                  </a:moveTo>
                  <a:lnTo>
                    <a:pt x="476336" y="758247"/>
                  </a:lnTo>
                  <a:cubicBezTo>
                    <a:pt x="512985" y="758247"/>
                    <a:pt x="542937" y="728295"/>
                    <a:pt x="542937" y="691646"/>
                  </a:cubicBezTo>
                  <a:lnTo>
                    <a:pt x="542937" y="545980"/>
                  </a:lnTo>
                  <a:lnTo>
                    <a:pt x="656419" y="545980"/>
                  </a:lnTo>
                  <a:lnTo>
                    <a:pt x="656419" y="691646"/>
                  </a:lnTo>
                  <a:cubicBezTo>
                    <a:pt x="656419" y="728295"/>
                    <a:pt x="686370" y="758247"/>
                    <a:pt x="723019" y="758247"/>
                  </a:cubicBezTo>
                  <a:lnTo>
                    <a:pt x="1132482" y="758247"/>
                  </a:lnTo>
                  <a:cubicBezTo>
                    <a:pt x="1169131" y="758247"/>
                    <a:pt x="1199083" y="728295"/>
                    <a:pt x="1199083" y="691646"/>
                  </a:cubicBezTo>
                  <a:lnTo>
                    <a:pt x="1199083" y="508215"/>
                  </a:lnTo>
                  <a:cubicBezTo>
                    <a:pt x="1199269" y="471566"/>
                    <a:pt x="1169318" y="441615"/>
                    <a:pt x="1132669" y="441615"/>
                  </a:cubicBezTo>
                  <a:lnTo>
                    <a:pt x="1126529" y="441615"/>
                  </a:lnTo>
                  <a:lnTo>
                    <a:pt x="892869" y="17455"/>
                  </a:lnTo>
                  <a:cubicBezTo>
                    <a:pt x="883940" y="1456"/>
                    <a:pt x="863848" y="-4498"/>
                    <a:pt x="847663" y="4432"/>
                  </a:cubicBezTo>
                  <a:cubicBezTo>
                    <a:pt x="831478" y="13362"/>
                    <a:pt x="825711" y="33640"/>
                    <a:pt x="834640" y="49639"/>
                  </a:cubicBezTo>
                  <a:lnTo>
                    <a:pt x="1050441" y="441615"/>
                  </a:lnTo>
                  <a:lnTo>
                    <a:pt x="723019" y="441615"/>
                  </a:lnTo>
                  <a:cubicBezTo>
                    <a:pt x="696788" y="441615"/>
                    <a:pt x="674092" y="457056"/>
                    <a:pt x="663302" y="479380"/>
                  </a:cubicBezTo>
                  <a:lnTo>
                    <a:pt x="536054" y="479380"/>
                  </a:lnTo>
                  <a:cubicBezTo>
                    <a:pt x="525264" y="457242"/>
                    <a:pt x="502753" y="441615"/>
                    <a:pt x="476336" y="441615"/>
                  </a:cubicBezTo>
                  <a:lnTo>
                    <a:pt x="127707" y="441615"/>
                  </a:lnTo>
                  <a:lnTo>
                    <a:pt x="343507" y="49639"/>
                  </a:lnTo>
                  <a:cubicBezTo>
                    <a:pt x="352437" y="33640"/>
                    <a:pt x="346484" y="13362"/>
                    <a:pt x="330485" y="4432"/>
                  </a:cubicBezTo>
                  <a:cubicBezTo>
                    <a:pt x="314486" y="-4312"/>
                    <a:pt x="294208" y="1456"/>
                    <a:pt x="285278" y="17455"/>
                  </a:cubicBezTo>
                  <a:lnTo>
                    <a:pt x="50316" y="444033"/>
                  </a:lnTo>
                  <a:cubicBezTo>
                    <a:pt x="21667" y="451475"/>
                    <a:pt x="273" y="477333"/>
                    <a:pt x="273" y="508215"/>
                  </a:cubicBezTo>
                  <a:lnTo>
                    <a:pt x="273" y="691646"/>
                  </a:lnTo>
                  <a:cubicBezTo>
                    <a:pt x="273" y="728295"/>
                    <a:pt x="30224" y="758247"/>
                    <a:pt x="66873" y="758247"/>
                  </a:cubicBezTo>
                  <a:close/>
                  <a:moveTo>
                    <a:pt x="723019" y="508215"/>
                  </a:moveTo>
                  <a:lnTo>
                    <a:pt x="1132482" y="508215"/>
                  </a:lnTo>
                  <a:lnTo>
                    <a:pt x="1132482" y="691646"/>
                  </a:lnTo>
                  <a:lnTo>
                    <a:pt x="723019" y="691646"/>
                  </a:lnTo>
                  <a:lnTo>
                    <a:pt x="723019" y="508215"/>
                  </a:lnTo>
                  <a:close/>
                  <a:moveTo>
                    <a:pt x="66873" y="508215"/>
                  </a:moveTo>
                  <a:lnTo>
                    <a:pt x="476336" y="508215"/>
                  </a:lnTo>
                  <a:lnTo>
                    <a:pt x="476336" y="691646"/>
                  </a:lnTo>
                  <a:lnTo>
                    <a:pt x="66873" y="691646"/>
                  </a:lnTo>
                  <a:lnTo>
                    <a:pt x="66873" y="508215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CA32DC14-6317-40AF-A164-EECFB780B1DF}"/>
                </a:ext>
              </a:extLst>
            </p:cNvPr>
            <p:cNvSpPr/>
            <p:nvPr/>
          </p:nvSpPr>
          <p:spPr>
            <a:xfrm>
              <a:off x="5263034" y="3508165"/>
              <a:ext cx="1659434" cy="669727"/>
            </a:xfrm>
            <a:custGeom>
              <a:avLst/>
              <a:gdLst>
                <a:gd name="connsiteX0" fmla="*/ 1630871 w 1659433"/>
                <a:gd name="connsiteY0" fmla="*/ 604887 h 669726"/>
                <a:gd name="connsiteX1" fmla="*/ 1630871 w 1659433"/>
                <a:gd name="connsiteY1" fmla="*/ 603212 h 669726"/>
                <a:gd name="connsiteX2" fmla="*/ 184261 w 1659433"/>
                <a:gd name="connsiteY2" fmla="*/ 603212 h 669726"/>
                <a:gd name="connsiteX3" fmla="*/ 66873 w 1659433"/>
                <a:gd name="connsiteY3" fmla="*/ 485824 h 669726"/>
                <a:gd name="connsiteX4" fmla="*/ 66873 w 1659433"/>
                <a:gd name="connsiteY4" fmla="*/ 184075 h 669726"/>
                <a:gd name="connsiteX5" fmla="*/ 184261 w 1659433"/>
                <a:gd name="connsiteY5" fmla="*/ 66687 h 669726"/>
                <a:gd name="connsiteX6" fmla="*/ 1630685 w 1659433"/>
                <a:gd name="connsiteY6" fmla="*/ 66687 h 669726"/>
                <a:gd name="connsiteX7" fmla="*/ 1630685 w 1659433"/>
                <a:gd name="connsiteY7" fmla="*/ 65943 h 669726"/>
                <a:gd name="connsiteX8" fmla="*/ 1660822 w 1659433"/>
                <a:gd name="connsiteY8" fmla="*/ 33387 h 669726"/>
                <a:gd name="connsiteX9" fmla="*/ 1630685 w 1659433"/>
                <a:gd name="connsiteY9" fmla="*/ 831 h 669726"/>
                <a:gd name="connsiteX10" fmla="*/ 1630685 w 1659433"/>
                <a:gd name="connsiteY10" fmla="*/ 273 h 669726"/>
                <a:gd name="connsiteX11" fmla="*/ 184261 w 1659433"/>
                <a:gd name="connsiteY11" fmla="*/ 273 h 669726"/>
                <a:gd name="connsiteX12" fmla="*/ 273 w 1659433"/>
                <a:gd name="connsiteY12" fmla="*/ 184261 h 669726"/>
                <a:gd name="connsiteX13" fmla="*/ 273 w 1659433"/>
                <a:gd name="connsiteY13" fmla="*/ 486010 h 669726"/>
                <a:gd name="connsiteX14" fmla="*/ 184261 w 1659433"/>
                <a:gd name="connsiteY14" fmla="*/ 669999 h 669726"/>
                <a:gd name="connsiteX15" fmla="*/ 1622499 w 1659433"/>
                <a:gd name="connsiteY15" fmla="*/ 669999 h 669726"/>
                <a:gd name="connsiteX16" fmla="*/ 1627522 w 1659433"/>
                <a:gd name="connsiteY16" fmla="*/ 670929 h 669726"/>
                <a:gd name="connsiteX17" fmla="*/ 1660822 w 1659433"/>
                <a:gd name="connsiteY17" fmla="*/ 637629 h 669726"/>
                <a:gd name="connsiteX18" fmla="*/ 1630871 w 1659433"/>
                <a:gd name="connsiteY18" fmla="*/ 604887 h 66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59433" h="669726">
                  <a:moveTo>
                    <a:pt x="1630871" y="604887"/>
                  </a:moveTo>
                  <a:lnTo>
                    <a:pt x="1630871" y="603212"/>
                  </a:lnTo>
                  <a:lnTo>
                    <a:pt x="184261" y="603212"/>
                  </a:lnTo>
                  <a:cubicBezTo>
                    <a:pt x="119521" y="603212"/>
                    <a:pt x="66873" y="550565"/>
                    <a:pt x="66873" y="485824"/>
                  </a:cubicBezTo>
                  <a:lnTo>
                    <a:pt x="66873" y="184075"/>
                  </a:lnTo>
                  <a:cubicBezTo>
                    <a:pt x="66873" y="119335"/>
                    <a:pt x="119521" y="66687"/>
                    <a:pt x="184261" y="66687"/>
                  </a:cubicBezTo>
                  <a:lnTo>
                    <a:pt x="1630685" y="66687"/>
                  </a:lnTo>
                  <a:lnTo>
                    <a:pt x="1630685" y="65943"/>
                  </a:lnTo>
                  <a:cubicBezTo>
                    <a:pt x="1647428" y="64269"/>
                    <a:pt x="1660822" y="50502"/>
                    <a:pt x="1660822" y="33387"/>
                  </a:cubicBezTo>
                  <a:cubicBezTo>
                    <a:pt x="1660822" y="16086"/>
                    <a:pt x="1647614" y="2505"/>
                    <a:pt x="1630685" y="831"/>
                  </a:cubicBezTo>
                  <a:lnTo>
                    <a:pt x="1630685" y="273"/>
                  </a:lnTo>
                  <a:lnTo>
                    <a:pt x="184261" y="273"/>
                  </a:lnTo>
                  <a:cubicBezTo>
                    <a:pt x="82872" y="273"/>
                    <a:pt x="273" y="82872"/>
                    <a:pt x="273" y="184261"/>
                  </a:cubicBezTo>
                  <a:lnTo>
                    <a:pt x="273" y="486010"/>
                  </a:lnTo>
                  <a:cubicBezTo>
                    <a:pt x="273" y="587399"/>
                    <a:pt x="82872" y="669999"/>
                    <a:pt x="184261" y="669999"/>
                  </a:cubicBezTo>
                  <a:lnTo>
                    <a:pt x="1622499" y="669999"/>
                  </a:lnTo>
                  <a:cubicBezTo>
                    <a:pt x="1624173" y="670185"/>
                    <a:pt x="1625662" y="670929"/>
                    <a:pt x="1627522" y="670929"/>
                  </a:cubicBezTo>
                  <a:cubicBezTo>
                    <a:pt x="1645940" y="670929"/>
                    <a:pt x="1660822" y="656046"/>
                    <a:pt x="1660822" y="637629"/>
                  </a:cubicBezTo>
                  <a:cubicBezTo>
                    <a:pt x="1661008" y="620328"/>
                    <a:pt x="1647614" y="606561"/>
                    <a:pt x="1630871" y="604887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9" name="图形 26">
            <a:extLst>
              <a:ext uri="{FF2B5EF4-FFF2-40B4-BE49-F238E27FC236}">
                <a16:creationId xmlns:a16="http://schemas.microsoft.com/office/drawing/2014/main" id="{E63DE657-0DFA-4755-8FCE-0A2891618B9A}"/>
              </a:ext>
            </a:extLst>
          </p:cNvPr>
          <p:cNvSpPr/>
          <p:nvPr/>
        </p:nvSpPr>
        <p:spPr>
          <a:xfrm>
            <a:off x="6980769" y="2873101"/>
            <a:ext cx="540000" cy="540000"/>
          </a:xfrm>
          <a:custGeom>
            <a:avLst/>
            <a:gdLst>
              <a:gd name="connsiteX0" fmla="*/ 189284 w 1890117"/>
              <a:gd name="connsiteY0" fmla="*/ 1890390 h 1890117"/>
              <a:gd name="connsiteX1" fmla="*/ 30038 w 1890117"/>
              <a:gd name="connsiteY1" fmla="*/ 1890390 h 1890117"/>
              <a:gd name="connsiteX2" fmla="*/ 273 w 1890117"/>
              <a:gd name="connsiteY2" fmla="*/ 1860624 h 1890117"/>
              <a:gd name="connsiteX3" fmla="*/ 273 w 1890117"/>
              <a:gd name="connsiteY3" fmla="*/ 30038 h 1890117"/>
              <a:gd name="connsiteX4" fmla="*/ 30038 w 1890117"/>
              <a:gd name="connsiteY4" fmla="*/ 273 h 1890117"/>
              <a:gd name="connsiteX5" fmla="*/ 189284 w 1890117"/>
              <a:gd name="connsiteY5" fmla="*/ 273 h 1890117"/>
              <a:gd name="connsiteX6" fmla="*/ 219050 w 1890117"/>
              <a:gd name="connsiteY6" fmla="*/ 30038 h 1890117"/>
              <a:gd name="connsiteX7" fmla="*/ 219050 w 1890117"/>
              <a:gd name="connsiteY7" fmla="*/ 1860624 h 1890117"/>
              <a:gd name="connsiteX8" fmla="*/ 189284 w 1890117"/>
              <a:gd name="connsiteY8" fmla="*/ 1890390 h 1890117"/>
              <a:gd name="connsiteX9" fmla="*/ 59804 w 1890117"/>
              <a:gd name="connsiteY9" fmla="*/ 1830859 h 1890117"/>
              <a:gd name="connsiteX10" fmla="*/ 159519 w 1890117"/>
              <a:gd name="connsiteY10" fmla="*/ 1830859 h 1890117"/>
              <a:gd name="connsiteX11" fmla="*/ 159519 w 1890117"/>
              <a:gd name="connsiteY11" fmla="*/ 59804 h 1890117"/>
              <a:gd name="connsiteX12" fmla="*/ 59804 w 1890117"/>
              <a:gd name="connsiteY12" fmla="*/ 59804 h 1890117"/>
              <a:gd name="connsiteX13" fmla="*/ 59804 w 1890117"/>
              <a:gd name="connsiteY13" fmla="*/ 1830859 h 1890117"/>
              <a:gd name="connsiteX14" fmla="*/ 1860624 w 1890117"/>
              <a:gd name="connsiteY14" fmla="*/ 1890390 h 1890117"/>
              <a:gd name="connsiteX15" fmla="*/ 1701378 w 1890117"/>
              <a:gd name="connsiteY15" fmla="*/ 1890390 h 1890117"/>
              <a:gd name="connsiteX16" fmla="*/ 1671612 w 1890117"/>
              <a:gd name="connsiteY16" fmla="*/ 1860624 h 1890117"/>
              <a:gd name="connsiteX17" fmla="*/ 1671612 w 1890117"/>
              <a:gd name="connsiteY17" fmla="*/ 30038 h 1890117"/>
              <a:gd name="connsiteX18" fmla="*/ 1701378 w 1890117"/>
              <a:gd name="connsiteY18" fmla="*/ 273 h 1890117"/>
              <a:gd name="connsiteX19" fmla="*/ 1860624 w 1890117"/>
              <a:gd name="connsiteY19" fmla="*/ 273 h 1890117"/>
              <a:gd name="connsiteX20" fmla="*/ 1890390 w 1890117"/>
              <a:gd name="connsiteY20" fmla="*/ 30038 h 1890117"/>
              <a:gd name="connsiteX21" fmla="*/ 1890390 w 1890117"/>
              <a:gd name="connsiteY21" fmla="*/ 1860624 h 1890117"/>
              <a:gd name="connsiteX22" fmla="*/ 1860624 w 1890117"/>
              <a:gd name="connsiteY22" fmla="*/ 1890390 h 1890117"/>
              <a:gd name="connsiteX23" fmla="*/ 1731144 w 1890117"/>
              <a:gd name="connsiteY23" fmla="*/ 1830859 h 1890117"/>
              <a:gd name="connsiteX24" fmla="*/ 1830859 w 1890117"/>
              <a:gd name="connsiteY24" fmla="*/ 1830859 h 1890117"/>
              <a:gd name="connsiteX25" fmla="*/ 1830859 w 1890117"/>
              <a:gd name="connsiteY25" fmla="*/ 59804 h 1890117"/>
              <a:gd name="connsiteX26" fmla="*/ 1731144 w 1890117"/>
              <a:gd name="connsiteY26" fmla="*/ 59804 h 1890117"/>
              <a:gd name="connsiteX27" fmla="*/ 1731144 w 1890117"/>
              <a:gd name="connsiteY27" fmla="*/ 1830859 h 1890117"/>
              <a:gd name="connsiteX28" fmla="*/ 1701378 w 1890117"/>
              <a:gd name="connsiteY28" fmla="*/ 387226 h 1890117"/>
              <a:gd name="connsiteX29" fmla="*/ 1183456 w 1890117"/>
              <a:gd name="connsiteY29" fmla="*/ 387226 h 1890117"/>
              <a:gd name="connsiteX30" fmla="*/ 1153691 w 1890117"/>
              <a:gd name="connsiteY30" fmla="*/ 357460 h 1890117"/>
              <a:gd name="connsiteX31" fmla="*/ 1183456 w 1890117"/>
              <a:gd name="connsiteY31" fmla="*/ 327694 h 1890117"/>
              <a:gd name="connsiteX32" fmla="*/ 1701378 w 1890117"/>
              <a:gd name="connsiteY32" fmla="*/ 327694 h 1890117"/>
              <a:gd name="connsiteX33" fmla="*/ 1731144 w 1890117"/>
              <a:gd name="connsiteY33" fmla="*/ 357460 h 1890117"/>
              <a:gd name="connsiteX34" fmla="*/ 1701378 w 1890117"/>
              <a:gd name="connsiteY34" fmla="*/ 387226 h 1890117"/>
              <a:gd name="connsiteX35" fmla="*/ 284534 w 1890117"/>
              <a:gd name="connsiteY35" fmla="*/ 387226 h 1890117"/>
              <a:gd name="connsiteX36" fmla="*/ 189284 w 1890117"/>
              <a:gd name="connsiteY36" fmla="*/ 387226 h 1890117"/>
              <a:gd name="connsiteX37" fmla="*/ 159519 w 1890117"/>
              <a:gd name="connsiteY37" fmla="*/ 357460 h 1890117"/>
              <a:gd name="connsiteX38" fmla="*/ 189284 w 1890117"/>
              <a:gd name="connsiteY38" fmla="*/ 327694 h 1890117"/>
              <a:gd name="connsiteX39" fmla="*/ 284534 w 1890117"/>
              <a:gd name="connsiteY39" fmla="*/ 327694 h 1890117"/>
              <a:gd name="connsiteX40" fmla="*/ 314300 w 1890117"/>
              <a:gd name="connsiteY40" fmla="*/ 357460 h 1890117"/>
              <a:gd name="connsiteX41" fmla="*/ 284534 w 1890117"/>
              <a:gd name="connsiteY41" fmla="*/ 387226 h 1890117"/>
              <a:gd name="connsiteX42" fmla="*/ 1701378 w 1890117"/>
              <a:gd name="connsiteY42" fmla="*/ 975097 h 1890117"/>
              <a:gd name="connsiteX43" fmla="*/ 1577851 w 1890117"/>
              <a:gd name="connsiteY43" fmla="*/ 975097 h 1890117"/>
              <a:gd name="connsiteX44" fmla="*/ 1548085 w 1890117"/>
              <a:gd name="connsiteY44" fmla="*/ 945331 h 1890117"/>
              <a:gd name="connsiteX45" fmla="*/ 1577851 w 1890117"/>
              <a:gd name="connsiteY45" fmla="*/ 915566 h 1890117"/>
              <a:gd name="connsiteX46" fmla="*/ 1701378 w 1890117"/>
              <a:gd name="connsiteY46" fmla="*/ 915566 h 1890117"/>
              <a:gd name="connsiteX47" fmla="*/ 1731144 w 1890117"/>
              <a:gd name="connsiteY47" fmla="*/ 945331 h 1890117"/>
              <a:gd name="connsiteX48" fmla="*/ 1701378 w 1890117"/>
              <a:gd name="connsiteY48" fmla="*/ 975097 h 1890117"/>
              <a:gd name="connsiteX49" fmla="*/ 978073 w 1890117"/>
              <a:gd name="connsiteY49" fmla="*/ 975097 h 1890117"/>
              <a:gd name="connsiteX50" fmla="*/ 583679 w 1890117"/>
              <a:gd name="connsiteY50" fmla="*/ 975097 h 1890117"/>
              <a:gd name="connsiteX51" fmla="*/ 553913 w 1890117"/>
              <a:gd name="connsiteY51" fmla="*/ 945331 h 1890117"/>
              <a:gd name="connsiteX52" fmla="*/ 583679 w 1890117"/>
              <a:gd name="connsiteY52" fmla="*/ 915566 h 1890117"/>
              <a:gd name="connsiteX53" fmla="*/ 978073 w 1890117"/>
              <a:gd name="connsiteY53" fmla="*/ 915566 h 1890117"/>
              <a:gd name="connsiteX54" fmla="*/ 1007839 w 1890117"/>
              <a:gd name="connsiteY54" fmla="*/ 945331 h 1890117"/>
              <a:gd name="connsiteX55" fmla="*/ 978073 w 1890117"/>
              <a:gd name="connsiteY55" fmla="*/ 975097 h 1890117"/>
              <a:gd name="connsiteX56" fmla="*/ 284534 w 1890117"/>
              <a:gd name="connsiteY56" fmla="*/ 975097 h 1890117"/>
              <a:gd name="connsiteX57" fmla="*/ 189284 w 1890117"/>
              <a:gd name="connsiteY57" fmla="*/ 975097 h 1890117"/>
              <a:gd name="connsiteX58" fmla="*/ 159519 w 1890117"/>
              <a:gd name="connsiteY58" fmla="*/ 945331 h 1890117"/>
              <a:gd name="connsiteX59" fmla="*/ 189284 w 1890117"/>
              <a:gd name="connsiteY59" fmla="*/ 915566 h 1890117"/>
              <a:gd name="connsiteX60" fmla="*/ 284534 w 1890117"/>
              <a:gd name="connsiteY60" fmla="*/ 915566 h 1890117"/>
              <a:gd name="connsiteX61" fmla="*/ 314300 w 1890117"/>
              <a:gd name="connsiteY61" fmla="*/ 945331 h 1890117"/>
              <a:gd name="connsiteX62" fmla="*/ 284534 w 1890117"/>
              <a:gd name="connsiteY62" fmla="*/ 975097 h 1890117"/>
              <a:gd name="connsiteX63" fmla="*/ 284534 w 1890117"/>
              <a:gd name="connsiteY63" fmla="*/ 1562968 h 1890117"/>
              <a:gd name="connsiteX64" fmla="*/ 189284 w 1890117"/>
              <a:gd name="connsiteY64" fmla="*/ 1562968 h 1890117"/>
              <a:gd name="connsiteX65" fmla="*/ 159519 w 1890117"/>
              <a:gd name="connsiteY65" fmla="*/ 1533202 h 1890117"/>
              <a:gd name="connsiteX66" fmla="*/ 189284 w 1890117"/>
              <a:gd name="connsiteY66" fmla="*/ 1503437 h 1890117"/>
              <a:gd name="connsiteX67" fmla="*/ 284534 w 1890117"/>
              <a:gd name="connsiteY67" fmla="*/ 1503437 h 1890117"/>
              <a:gd name="connsiteX68" fmla="*/ 314300 w 1890117"/>
              <a:gd name="connsiteY68" fmla="*/ 1533202 h 1890117"/>
              <a:gd name="connsiteX69" fmla="*/ 284534 w 1890117"/>
              <a:gd name="connsiteY69" fmla="*/ 1562968 h 1890117"/>
              <a:gd name="connsiteX70" fmla="*/ 1701378 w 1890117"/>
              <a:gd name="connsiteY70" fmla="*/ 1562968 h 1890117"/>
              <a:gd name="connsiteX71" fmla="*/ 1567433 w 1890117"/>
              <a:gd name="connsiteY71" fmla="*/ 1562968 h 1890117"/>
              <a:gd name="connsiteX72" fmla="*/ 1537667 w 1890117"/>
              <a:gd name="connsiteY72" fmla="*/ 1533202 h 1890117"/>
              <a:gd name="connsiteX73" fmla="*/ 1567433 w 1890117"/>
              <a:gd name="connsiteY73" fmla="*/ 1503437 h 1890117"/>
              <a:gd name="connsiteX74" fmla="*/ 1701378 w 1890117"/>
              <a:gd name="connsiteY74" fmla="*/ 1503437 h 1890117"/>
              <a:gd name="connsiteX75" fmla="*/ 1731144 w 1890117"/>
              <a:gd name="connsiteY75" fmla="*/ 1533202 h 1890117"/>
              <a:gd name="connsiteX76" fmla="*/ 1701378 w 1890117"/>
              <a:gd name="connsiteY76" fmla="*/ 1562968 h 1890117"/>
              <a:gd name="connsiteX77" fmla="*/ 1266800 w 1890117"/>
              <a:gd name="connsiteY77" fmla="*/ 1562968 h 1890117"/>
              <a:gd name="connsiteX78" fmla="*/ 1049511 w 1890117"/>
              <a:gd name="connsiteY78" fmla="*/ 1562968 h 1890117"/>
              <a:gd name="connsiteX79" fmla="*/ 1019745 w 1890117"/>
              <a:gd name="connsiteY79" fmla="*/ 1533202 h 1890117"/>
              <a:gd name="connsiteX80" fmla="*/ 1049511 w 1890117"/>
              <a:gd name="connsiteY80" fmla="*/ 1503437 h 1890117"/>
              <a:gd name="connsiteX81" fmla="*/ 1268288 w 1890117"/>
              <a:gd name="connsiteY81" fmla="*/ 1503437 h 1890117"/>
              <a:gd name="connsiteX82" fmla="*/ 1298054 w 1890117"/>
              <a:gd name="connsiteY82" fmla="*/ 1533202 h 1890117"/>
              <a:gd name="connsiteX83" fmla="*/ 1266800 w 1890117"/>
              <a:gd name="connsiteY83" fmla="*/ 1562968 h 1890117"/>
              <a:gd name="connsiteX84" fmla="*/ 433362 w 1890117"/>
              <a:gd name="connsiteY84" fmla="*/ 537542 h 1890117"/>
              <a:gd name="connsiteX85" fmla="*/ 253280 w 1890117"/>
              <a:gd name="connsiteY85" fmla="*/ 357460 h 1890117"/>
              <a:gd name="connsiteX86" fmla="*/ 433362 w 1890117"/>
              <a:gd name="connsiteY86" fmla="*/ 177378 h 1890117"/>
              <a:gd name="connsiteX87" fmla="*/ 613444 w 1890117"/>
              <a:gd name="connsiteY87" fmla="*/ 357460 h 1890117"/>
              <a:gd name="connsiteX88" fmla="*/ 433362 w 1890117"/>
              <a:gd name="connsiteY88" fmla="*/ 537542 h 1890117"/>
              <a:gd name="connsiteX89" fmla="*/ 433362 w 1890117"/>
              <a:gd name="connsiteY89" fmla="*/ 236909 h 1890117"/>
              <a:gd name="connsiteX90" fmla="*/ 312812 w 1890117"/>
              <a:gd name="connsiteY90" fmla="*/ 357460 h 1890117"/>
              <a:gd name="connsiteX91" fmla="*/ 433362 w 1890117"/>
              <a:gd name="connsiteY91" fmla="*/ 478011 h 1890117"/>
              <a:gd name="connsiteX92" fmla="*/ 553913 w 1890117"/>
              <a:gd name="connsiteY92" fmla="*/ 357460 h 1890117"/>
              <a:gd name="connsiteX93" fmla="*/ 433362 w 1890117"/>
              <a:gd name="connsiteY93" fmla="*/ 236909 h 1890117"/>
              <a:gd name="connsiteX94" fmla="*/ 733995 w 1890117"/>
              <a:gd name="connsiteY94" fmla="*/ 537542 h 1890117"/>
              <a:gd name="connsiteX95" fmla="*/ 553913 w 1890117"/>
              <a:gd name="connsiteY95" fmla="*/ 357460 h 1890117"/>
              <a:gd name="connsiteX96" fmla="*/ 733995 w 1890117"/>
              <a:gd name="connsiteY96" fmla="*/ 177378 h 1890117"/>
              <a:gd name="connsiteX97" fmla="*/ 914077 w 1890117"/>
              <a:gd name="connsiteY97" fmla="*/ 357460 h 1890117"/>
              <a:gd name="connsiteX98" fmla="*/ 733995 w 1890117"/>
              <a:gd name="connsiteY98" fmla="*/ 537542 h 1890117"/>
              <a:gd name="connsiteX99" fmla="*/ 733995 w 1890117"/>
              <a:gd name="connsiteY99" fmla="*/ 236909 h 1890117"/>
              <a:gd name="connsiteX100" fmla="*/ 613444 w 1890117"/>
              <a:gd name="connsiteY100" fmla="*/ 357460 h 1890117"/>
              <a:gd name="connsiteX101" fmla="*/ 733995 w 1890117"/>
              <a:gd name="connsiteY101" fmla="*/ 478011 h 1890117"/>
              <a:gd name="connsiteX102" fmla="*/ 854546 w 1890117"/>
              <a:gd name="connsiteY102" fmla="*/ 357460 h 1890117"/>
              <a:gd name="connsiteX103" fmla="*/ 733995 w 1890117"/>
              <a:gd name="connsiteY103" fmla="*/ 236909 h 1890117"/>
              <a:gd name="connsiteX104" fmla="*/ 1033140 w 1890117"/>
              <a:gd name="connsiteY104" fmla="*/ 537542 h 1890117"/>
              <a:gd name="connsiteX105" fmla="*/ 853058 w 1890117"/>
              <a:gd name="connsiteY105" fmla="*/ 357460 h 1890117"/>
              <a:gd name="connsiteX106" fmla="*/ 1033140 w 1890117"/>
              <a:gd name="connsiteY106" fmla="*/ 177378 h 1890117"/>
              <a:gd name="connsiteX107" fmla="*/ 1213222 w 1890117"/>
              <a:gd name="connsiteY107" fmla="*/ 357460 h 1890117"/>
              <a:gd name="connsiteX108" fmla="*/ 1033140 w 1890117"/>
              <a:gd name="connsiteY108" fmla="*/ 537542 h 1890117"/>
              <a:gd name="connsiteX109" fmla="*/ 1033140 w 1890117"/>
              <a:gd name="connsiteY109" fmla="*/ 236909 h 1890117"/>
              <a:gd name="connsiteX110" fmla="*/ 912589 w 1890117"/>
              <a:gd name="connsiteY110" fmla="*/ 357460 h 1890117"/>
              <a:gd name="connsiteX111" fmla="*/ 1033140 w 1890117"/>
              <a:gd name="connsiteY111" fmla="*/ 478011 h 1890117"/>
              <a:gd name="connsiteX112" fmla="*/ 1153691 w 1890117"/>
              <a:gd name="connsiteY112" fmla="*/ 357460 h 1890117"/>
              <a:gd name="connsiteX113" fmla="*/ 1033140 w 1890117"/>
              <a:gd name="connsiteY113" fmla="*/ 236909 h 1890117"/>
              <a:gd name="connsiteX114" fmla="*/ 433362 w 1890117"/>
              <a:gd name="connsiteY114" fmla="*/ 1713284 h 1890117"/>
              <a:gd name="connsiteX115" fmla="*/ 253280 w 1890117"/>
              <a:gd name="connsiteY115" fmla="*/ 1533202 h 1890117"/>
              <a:gd name="connsiteX116" fmla="*/ 433362 w 1890117"/>
              <a:gd name="connsiteY116" fmla="*/ 1353120 h 1890117"/>
              <a:gd name="connsiteX117" fmla="*/ 613444 w 1890117"/>
              <a:gd name="connsiteY117" fmla="*/ 1533202 h 1890117"/>
              <a:gd name="connsiteX118" fmla="*/ 433362 w 1890117"/>
              <a:gd name="connsiteY118" fmla="*/ 1713284 h 1890117"/>
              <a:gd name="connsiteX119" fmla="*/ 433362 w 1890117"/>
              <a:gd name="connsiteY119" fmla="*/ 1412652 h 1890117"/>
              <a:gd name="connsiteX120" fmla="*/ 312812 w 1890117"/>
              <a:gd name="connsiteY120" fmla="*/ 1533202 h 1890117"/>
              <a:gd name="connsiteX121" fmla="*/ 433362 w 1890117"/>
              <a:gd name="connsiteY121" fmla="*/ 1653753 h 1890117"/>
              <a:gd name="connsiteX122" fmla="*/ 553913 w 1890117"/>
              <a:gd name="connsiteY122" fmla="*/ 1533202 h 1890117"/>
              <a:gd name="connsiteX123" fmla="*/ 433362 w 1890117"/>
              <a:gd name="connsiteY123" fmla="*/ 1412652 h 1890117"/>
              <a:gd name="connsiteX124" fmla="*/ 899194 w 1890117"/>
              <a:gd name="connsiteY124" fmla="*/ 1713284 h 1890117"/>
              <a:gd name="connsiteX125" fmla="*/ 719112 w 1890117"/>
              <a:gd name="connsiteY125" fmla="*/ 1533202 h 1890117"/>
              <a:gd name="connsiteX126" fmla="*/ 899194 w 1890117"/>
              <a:gd name="connsiteY126" fmla="*/ 1353120 h 1890117"/>
              <a:gd name="connsiteX127" fmla="*/ 1079276 w 1890117"/>
              <a:gd name="connsiteY127" fmla="*/ 1533202 h 1890117"/>
              <a:gd name="connsiteX128" fmla="*/ 899194 w 1890117"/>
              <a:gd name="connsiteY128" fmla="*/ 1713284 h 1890117"/>
              <a:gd name="connsiteX129" fmla="*/ 899194 w 1890117"/>
              <a:gd name="connsiteY129" fmla="*/ 1412652 h 1890117"/>
              <a:gd name="connsiteX130" fmla="*/ 778644 w 1890117"/>
              <a:gd name="connsiteY130" fmla="*/ 1533202 h 1890117"/>
              <a:gd name="connsiteX131" fmla="*/ 899194 w 1890117"/>
              <a:gd name="connsiteY131" fmla="*/ 1653753 h 1890117"/>
              <a:gd name="connsiteX132" fmla="*/ 1019745 w 1890117"/>
              <a:gd name="connsiteY132" fmla="*/ 1533202 h 1890117"/>
              <a:gd name="connsiteX133" fmla="*/ 899194 w 1890117"/>
              <a:gd name="connsiteY133" fmla="*/ 1412652 h 1890117"/>
              <a:gd name="connsiteX134" fmla="*/ 1417116 w 1890117"/>
              <a:gd name="connsiteY134" fmla="*/ 1713284 h 1890117"/>
              <a:gd name="connsiteX135" fmla="*/ 1237034 w 1890117"/>
              <a:gd name="connsiteY135" fmla="*/ 1533202 h 1890117"/>
              <a:gd name="connsiteX136" fmla="*/ 1417116 w 1890117"/>
              <a:gd name="connsiteY136" fmla="*/ 1353120 h 1890117"/>
              <a:gd name="connsiteX137" fmla="*/ 1597198 w 1890117"/>
              <a:gd name="connsiteY137" fmla="*/ 1533202 h 1890117"/>
              <a:gd name="connsiteX138" fmla="*/ 1417116 w 1890117"/>
              <a:gd name="connsiteY138" fmla="*/ 1713284 h 1890117"/>
              <a:gd name="connsiteX139" fmla="*/ 1417116 w 1890117"/>
              <a:gd name="connsiteY139" fmla="*/ 1412652 h 1890117"/>
              <a:gd name="connsiteX140" fmla="*/ 1296566 w 1890117"/>
              <a:gd name="connsiteY140" fmla="*/ 1533202 h 1890117"/>
              <a:gd name="connsiteX141" fmla="*/ 1417116 w 1890117"/>
              <a:gd name="connsiteY141" fmla="*/ 1653753 h 1890117"/>
              <a:gd name="connsiteX142" fmla="*/ 1537667 w 1890117"/>
              <a:gd name="connsiteY142" fmla="*/ 1533202 h 1890117"/>
              <a:gd name="connsiteX143" fmla="*/ 1417116 w 1890117"/>
              <a:gd name="connsiteY143" fmla="*/ 1412652 h 1890117"/>
              <a:gd name="connsiteX144" fmla="*/ 433362 w 1890117"/>
              <a:gd name="connsiteY144" fmla="*/ 1125413 h 1890117"/>
              <a:gd name="connsiteX145" fmla="*/ 253280 w 1890117"/>
              <a:gd name="connsiteY145" fmla="*/ 945331 h 1890117"/>
              <a:gd name="connsiteX146" fmla="*/ 433362 w 1890117"/>
              <a:gd name="connsiteY146" fmla="*/ 765249 h 1890117"/>
              <a:gd name="connsiteX147" fmla="*/ 613444 w 1890117"/>
              <a:gd name="connsiteY147" fmla="*/ 945331 h 1890117"/>
              <a:gd name="connsiteX148" fmla="*/ 433362 w 1890117"/>
              <a:gd name="connsiteY148" fmla="*/ 1125413 h 1890117"/>
              <a:gd name="connsiteX149" fmla="*/ 433362 w 1890117"/>
              <a:gd name="connsiteY149" fmla="*/ 824780 h 1890117"/>
              <a:gd name="connsiteX150" fmla="*/ 312812 w 1890117"/>
              <a:gd name="connsiteY150" fmla="*/ 945331 h 1890117"/>
              <a:gd name="connsiteX151" fmla="*/ 433362 w 1890117"/>
              <a:gd name="connsiteY151" fmla="*/ 1065882 h 1890117"/>
              <a:gd name="connsiteX152" fmla="*/ 553913 w 1890117"/>
              <a:gd name="connsiteY152" fmla="*/ 945331 h 1890117"/>
              <a:gd name="connsiteX153" fmla="*/ 433362 w 1890117"/>
              <a:gd name="connsiteY153" fmla="*/ 824780 h 1890117"/>
              <a:gd name="connsiteX154" fmla="*/ 1128390 w 1890117"/>
              <a:gd name="connsiteY154" fmla="*/ 1125413 h 1890117"/>
              <a:gd name="connsiteX155" fmla="*/ 948308 w 1890117"/>
              <a:gd name="connsiteY155" fmla="*/ 945331 h 1890117"/>
              <a:gd name="connsiteX156" fmla="*/ 1128390 w 1890117"/>
              <a:gd name="connsiteY156" fmla="*/ 765249 h 1890117"/>
              <a:gd name="connsiteX157" fmla="*/ 1308472 w 1890117"/>
              <a:gd name="connsiteY157" fmla="*/ 945331 h 1890117"/>
              <a:gd name="connsiteX158" fmla="*/ 1128390 w 1890117"/>
              <a:gd name="connsiteY158" fmla="*/ 1125413 h 1890117"/>
              <a:gd name="connsiteX159" fmla="*/ 1128390 w 1890117"/>
              <a:gd name="connsiteY159" fmla="*/ 824780 h 1890117"/>
              <a:gd name="connsiteX160" fmla="*/ 1007839 w 1890117"/>
              <a:gd name="connsiteY160" fmla="*/ 945331 h 1890117"/>
              <a:gd name="connsiteX161" fmla="*/ 1128390 w 1890117"/>
              <a:gd name="connsiteY161" fmla="*/ 1065882 h 1890117"/>
              <a:gd name="connsiteX162" fmla="*/ 1248941 w 1890117"/>
              <a:gd name="connsiteY162" fmla="*/ 945331 h 1890117"/>
              <a:gd name="connsiteX163" fmla="*/ 1128390 w 1890117"/>
              <a:gd name="connsiteY163" fmla="*/ 824780 h 1890117"/>
              <a:gd name="connsiteX164" fmla="*/ 1429023 w 1890117"/>
              <a:gd name="connsiteY164" fmla="*/ 1125413 h 1890117"/>
              <a:gd name="connsiteX165" fmla="*/ 1248941 w 1890117"/>
              <a:gd name="connsiteY165" fmla="*/ 945331 h 1890117"/>
              <a:gd name="connsiteX166" fmla="*/ 1429023 w 1890117"/>
              <a:gd name="connsiteY166" fmla="*/ 765249 h 1890117"/>
              <a:gd name="connsiteX167" fmla="*/ 1609105 w 1890117"/>
              <a:gd name="connsiteY167" fmla="*/ 945331 h 1890117"/>
              <a:gd name="connsiteX168" fmla="*/ 1429023 w 1890117"/>
              <a:gd name="connsiteY168" fmla="*/ 1125413 h 1890117"/>
              <a:gd name="connsiteX169" fmla="*/ 1429023 w 1890117"/>
              <a:gd name="connsiteY169" fmla="*/ 824780 h 1890117"/>
              <a:gd name="connsiteX170" fmla="*/ 1308472 w 1890117"/>
              <a:gd name="connsiteY170" fmla="*/ 945331 h 1890117"/>
              <a:gd name="connsiteX171" fmla="*/ 1429023 w 1890117"/>
              <a:gd name="connsiteY171" fmla="*/ 1065882 h 1890117"/>
              <a:gd name="connsiteX172" fmla="*/ 1549573 w 1890117"/>
              <a:gd name="connsiteY172" fmla="*/ 945331 h 1890117"/>
              <a:gd name="connsiteX173" fmla="*/ 1429023 w 1890117"/>
              <a:gd name="connsiteY173" fmla="*/ 824780 h 1890117"/>
              <a:gd name="connsiteX174" fmla="*/ 748878 w 1890117"/>
              <a:gd name="connsiteY174" fmla="*/ 1562968 h 1890117"/>
              <a:gd name="connsiteX175" fmla="*/ 583679 w 1890117"/>
              <a:gd name="connsiteY175" fmla="*/ 1562968 h 1890117"/>
              <a:gd name="connsiteX176" fmla="*/ 553913 w 1890117"/>
              <a:gd name="connsiteY176" fmla="*/ 1533202 h 1890117"/>
              <a:gd name="connsiteX177" fmla="*/ 583679 w 1890117"/>
              <a:gd name="connsiteY177" fmla="*/ 1503437 h 1890117"/>
              <a:gd name="connsiteX178" fmla="*/ 748878 w 1890117"/>
              <a:gd name="connsiteY178" fmla="*/ 1503437 h 1890117"/>
              <a:gd name="connsiteX179" fmla="*/ 778644 w 1890117"/>
              <a:gd name="connsiteY179" fmla="*/ 1533202 h 1890117"/>
              <a:gd name="connsiteX180" fmla="*/ 748878 w 1890117"/>
              <a:gd name="connsiteY180" fmla="*/ 1562968 h 1890117"/>
              <a:gd name="connsiteX181" fmla="*/ 497358 w 1890117"/>
              <a:gd name="connsiteY181" fmla="*/ 372343 h 1890117"/>
              <a:gd name="connsiteX182" fmla="*/ 482476 w 1890117"/>
              <a:gd name="connsiteY182" fmla="*/ 357460 h 1890117"/>
              <a:gd name="connsiteX183" fmla="*/ 433362 w 1890117"/>
              <a:gd name="connsiteY183" fmla="*/ 308347 h 1890117"/>
              <a:gd name="connsiteX184" fmla="*/ 418480 w 1890117"/>
              <a:gd name="connsiteY184" fmla="*/ 293464 h 1890117"/>
              <a:gd name="connsiteX185" fmla="*/ 433362 w 1890117"/>
              <a:gd name="connsiteY185" fmla="*/ 278581 h 1890117"/>
              <a:gd name="connsiteX186" fmla="*/ 512241 w 1890117"/>
              <a:gd name="connsiteY186" fmla="*/ 357460 h 1890117"/>
              <a:gd name="connsiteX187" fmla="*/ 497358 w 1890117"/>
              <a:gd name="connsiteY187" fmla="*/ 372343 h 1890117"/>
              <a:gd name="connsiteX188" fmla="*/ 1097136 w 1890117"/>
              <a:gd name="connsiteY188" fmla="*/ 372343 h 1890117"/>
              <a:gd name="connsiteX189" fmla="*/ 1082253 w 1890117"/>
              <a:gd name="connsiteY189" fmla="*/ 357460 h 1890117"/>
              <a:gd name="connsiteX190" fmla="*/ 1033140 w 1890117"/>
              <a:gd name="connsiteY190" fmla="*/ 308347 h 1890117"/>
              <a:gd name="connsiteX191" fmla="*/ 1018257 w 1890117"/>
              <a:gd name="connsiteY191" fmla="*/ 293464 h 1890117"/>
              <a:gd name="connsiteX192" fmla="*/ 1033140 w 1890117"/>
              <a:gd name="connsiteY192" fmla="*/ 278581 h 1890117"/>
              <a:gd name="connsiteX193" fmla="*/ 1112019 w 1890117"/>
              <a:gd name="connsiteY193" fmla="*/ 357460 h 1890117"/>
              <a:gd name="connsiteX194" fmla="*/ 1097136 w 1890117"/>
              <a:gd name="connsiteY194" fmla="*/ 372343 h 1890117"/>
              <a:gd name="connsiteX195" fmla="*/ 797991 w 1890117"/>
              <a:gd name="connsiteY195" fmla="*/ 372343 h 1890117"/>
              <a:gd name="connsiteX196" fmla="*/ 783108 w 1890117"/>
              <a:gd name="connsiteY196" fmla="*/ 357460 h 1890117"/>
              <a:gd name="connsiteX197" fmla="*/ 733995 w 1890117"/>
              <a:gd name="connsiteY197" fmla="*/ 308347 h 1890117"/>
              <a:gd name="connsiteX198" fmla="*/ 719112 w 1890117"/>
              <a:gd name="connsiteY198" fmla="*/ 293464 h 1890117"/>
              <a:gd name="connsiteX199" fmla="*/ 733995 w 1890117"/>
              <a:gd name="connsiteY199" fmla="*/ 278581 h 1890117"/>
              <a:gd name="connsiteX200" fmla="*/ 812874 w 1890117"/>
              <a:gd name="connsiteY200" fmla="*/ 357460 h 1890117"/>
              <a:gd name="connsiteX201" fmla="*/ 797991 w 1890117"/>
              <a:gd name="connsiteY201" fmla="*/ 372343 h 1890117"/>
              <a:gd name="connsiteX202" fmla="*/ 497358 w 1890117"/>
              <a:gd name="connsiteY202" fmla="*/ 960214 h 1890117"/>
              <a:gd name="connsiteX203" fmla="*/ 482476 w 1890117"/>
              <a:gd name="connsiteY203" fmla="*/ 945331 h 1890117"/>
              <a:gd name="connsiteX204" fmla="*/ 433362 w 1890117"/>
              <a:gd name="connsiteY204" fmla="*/ 896218 h 1890117"/>
              <a:gd name="connsiteX205" fmla="*/ 418480 w 1890117"/>
              <a:gd name="connsiteY205" fmla="*/ 881335 h 1890117"/>
              <a:gd name="connsiteX206" fmla="*/ 433362 w 1890117"/>
              <a:gd name="connsiteY206" fmla="*/ 866452 h 1890117"/>
              <a:gd name="connsiteX207" fmla="*/ 512241 w 1890117"/>
              <a:gd name="connsiteY207" fmla="*/ 945331 h 1890117"/>
              <a:gd name="connsiteX208" fmla="*/ 497358 w 1890117"/>
              <a:gd name="connsiteY208" fmla="*/ 960214 h 1890117"/>
              <a:gd name="connsiteX209" fmla="*/ 1490042 w 1890117"/>
              <a:gd name="connsiteY209" fmla="*/ 960214 h 1890117"/>
              <a:gd name="connsiteX210" fmla="*/ 1475159 w 1890117"/>
              <a:gd name="connsiteY210" fmla="*/ 945331 h 1890117"/>
              <a:gd name="connsiteX211" fmla="*/ 1426046 w 1890117"/>
              <a:gd name="connsiteY211" fmla="*/ 896218 h 1890117"/>
              <a:gd name="connsiteX212" fmla="*/ 1411163 w 1890117"/>
              <a:gd name="connsiteY212" fmla="*/ 881335 h 1890117"/>
              <a:gd name="connsiteX213" fmla="*/ 1426046 w 1890117"/>
              <a:gd name="connsiteY213" fmla="*/ 866452 h 1890117"/>
              <a:gd name="connsiteX214" fmla="*/ 1504925 w 1890117"/>
              <a:gd name="connsiteY214" fmla="*/ 945331 h 1890117"/>
              <a:gd name="connsiteX215" fmla="*/ 1490042 w 1890117"/>
              <a:gd name="connsiteY215" fmla="*/ 960214 h 1890117"/>
              <a:gd name="connsiteX216" fmla="*/ 1190898 w 1890117"/>
              <a:gd name="connsiteY216" fmla="*/ 960214 h 1890117"/>
              <a:gd name="connsiteX217" fmla="*/ 1176015 w 1890117"/>
              <a:gd name="connsiteY217" fmla="*/ 945331 h 1890117"/>
              <a:gd name="connsiteX218" fmla="*/ 1126901 w 1890117"/>
              <a:gd name="connsiteY218" fmla="*/ 896218 h 1890117"/>
              <a:gd name="connsiteX219" fmla="*/ 1112019 w 1890117"/>
              <a:gd name="connsiteY219" fmla="*/ 881335 h 1890117"/>
              <a:gd name="connsiteX220" fmla="*/ 1126901 w 1890117"/>
              <a:gd name="connsiteY220" fmla="*/ 866452 h 1890117"/>
              <a:gd name="connsiteX221" fmla="*/ 1205780 w 1890117"/>
              <a:gd name="connsiteY221" fmla="*/ 945331 h 1890117"/>
              <a:gd name="connsiteX222" fmla="*/ 1190898 w 1890117"/>
              <a:gd name="connsiteY222" fmla="*/ 960214 h 1890117"/>
              <a:gd name="connsiteX223" fmla="*/ 480987 w 1890117"/>
              <a:gd name="connsiteY223" fmla="*/ 1548085 h 1890117"/>
              <a:gd name="connsiteX224" fmla="*/ 466105 w 1890117"/>
              <a:gd name="connsiteY224" fmla="*/ 1533202 h 1890117"/>
              <a:gd name="connsiteX225" fmla="*/ 416991 w 1890117"/>
              <a:gd name="connsiteY225" fmla="*/ 1484089 h 1890117"/>
              <a:gd name="connsiteX226" fmla="*/ 402108 w 1890117"/>
              <a:gd name="connsiteY226" fmla="*/ 1469206 h 1890117"/>
              <a:gd name="connsiteX227" fmla="*/ 416991 w 1890117"/>
              <a:gd name="connsiteY227" fmla="*/ 1454323 h 1890117"/>
              <a:gd name="connsiteX228" fmla="*/ 495870 w 1890117"/>
              <a:gd name="connsiteY228" fmla="*/ 1533202 h 1890117"/>
              <a:gd name="connsiteX229" fmla="*/ 480987 w 1890117"/>
              <a:gd name="connsiteY229" fmla="*/ 1548085 h 1890117"/>
              <a:gd name="connsiteX230" fmla="*/ 1473671 w 1890117"/>
              <a:gd name="connsiteY230" fmla="*/ 1548085 h 1890117"/>
              <a:gd name="connsiteX231" fmla="*/ 1458788 w 1890117"/>
              <a:gd name="connsiteY231" fmla="*/ 1533202 h 1890117"/>
              <a:gd name="connsiteX232" fmla="*/ 1409675 w 1890117"/>
              <a:gd name="connsiteY232" fmla="*/ 1484089 h 1890117"/>
              <a:gd name="connsiteX233" fmla="*/ 1394792 w 1890117"/>
              <a:gd name="connsiteY233" fmla="*/ 1469206 h 1890117"/>
              <a:gd name="connsiteX234" fmla="*/ 1409675 w 1890117"/>
              <a:gd name="connsiteY234" fmla="*/ 1454323 h 1890117"/>
              <a:gd name="connsiteX235" fmla="*/ 1488554 w 1890117"/>
              <a:gd name="connsiteY235" fmla="*/ 1533202 h 1890117"/>
              <a:gd name="connsiteX236" fmla="*/ 1473671 w 1890117"/>
              <a:gd name="connsiteY236" fmla="*/ 1548085 h 1890117"/>
              <a:gd name="connsiteX237" fmla="*/ 963190 w 1890117"/>
              <a:gd name="connsiteY237" fmla="*/ 1548085 h 1890117"/>
              <a:gd name="connsiteX238" fmla="*/ 948308 w 1890117"/>
              <a:gd name="connsiteY238" fmla="*/ 1533202 h 1890117"/>
              <a:gd name="connsiteX239" fmla="*/ 899194 w 1890117"/>
              <a:gd name="connsiteY239" fmla="*/ 1484089 h 1890117"/>
              <a:gd name="connsiteX240" fmla="*/ 884312 w 1890117"/>
              <a:gd name="connsiteY240" fmla="*/ 1469206 h 1890117"/>
              <a:gd name="connsiteX241" fmla="*/ 899194 w 1890117"/>
              <a:gd name="connsiteY241" fmla="*/ 1454323 h 1890117"/>
              <a:gd name="connsiteX242" fmla="*/ 978073 w 1890117"/>
              <a:gd name="connsiteY242" fmla="*/ 1533202 h 1890117"/>
              <a:gd name="connsiteX243" fmla="*/ 963190 w 1890117"/>
              <a:gd name="connsiteY243" fmla="*/ 1548085 h 189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890117" h="1890117">
                <a:moveTo>
                  <a:pt x="189284" y="1890390"/>
                </a:moveTo>
                <a:lnTo>
                  <a:pt x="30038" y="1890390"/>
                </a:lnTo>
                <a:cubicBezTo>
                  <a:pt x="13667" y="1890390"/>
                  <a:pt x="273" y="1876995"/>
                  <a:pt x="273" y="1860624"/>
                </a:cubicBezTo>
                <a:lnTo>
                  <a:pt x="273" y="30038"/>
                </a:lnTo>
                <a:cubicBezTo>
                  <a:pt x="273" y="13667"/>
                  <a:pt x="13667" y="273"/>
                  <a:pt x="30038" y="273"/>
                </a:cubicBezTo>
                <a:lnTo>
                  <a:pt x="189284" y="273"/>
                </a:lnTo>
                <a:cubicBezTo>
                  <a:pt x="205655" y="273"/>
                  <a:pt x="219050" y="13667"/>
                  <a:pt x="219050" y="30038"/>
                </a:cubicBezTo>
                <a:lnTo>
                  <a:pt x="219050" y="1860624"/>
                </a:lnTo>
                <a:cubicBezTo>
                  <a:pt x="219050" y="1876995"/>
                  <a:pt x="205655" y="1890390"/>
                  <a:pt x="189284" y="1890390"/>
                </a:cubicBezTo>
                <a:close/>
                <a:moveTo>
                  <a:pt x="59804" y="1830859"/>
                </a:moveTo>
                <a:lnTo>
                  <a:pt x="159519" y="1830859"/>
                </a:lnTo>
                <a:lnTo>
                  <a:pt x="159519" y="59804"/>
                </a:lnTo>
                <a:lnTo>
                  <a:pt x="59804" y="59804"/>
                </a:lnTo>
                <a:lnTo>
                  <a:pt x="59804" y="1830859"/>
                </a:lnTo>
                <a:close/>
                <a:moveTo>
                  <a:pt x="1860624" y="1890390"/>
                </a:moveTo>
                <a:lnTo>
                  <a:pt x="1701378" y="1890390"/>
                </a:lnTo>
                <a:cubicBezTo>
                  <a:pt x="1685007" y="1890390"/>
                  <a:pt x="1671612" y="1876995"/>
                  <a:pt x="1671612" y="1860624"/>
                </a:cubicBezTo>
                <a:lnTo>
                  <a:pt x="1671612" y="30038"/>
                </a:lnTo>
                <a:cubicBezTo>
                  <a:pt x="1671612" y="13667"/>
                  <a:pt x="1685007" y="273"/>
                  <a:pt x="1701378" y="273"/>
                </a:cubicBezTo>
                <a:lnTo>
                  <a:pt x="1860624" y="273"/>
                </a:lnTo>
                <a:cubicBezTo>
                  <a:pt x="1876995" y="273"/>
                  <a:pt x="1890390" y="13667"/>
                  <a:pt x="1890390" y="30038"/>
                </a:cubicBezTo>
                <a:lnTo>
                  <a:pt x="1890390" y="1860624"/>
                </a:lnTo>
                <a:cubicBezTo>
                  <a:pt x="1890390" y="1876995"/>
                  <a:pt x="1876995" y="1890390"/>
                  <a:pt x="1860624" y="1890390"/>
                </a:cubicBezTo>
                <a:close/>
                <a:moveTo>
                  <a:pt x="1731144" y="1830859"/>
                </a:moveTo>
                <a:lnTo>
                  <a:pt x="1830859" y="1830859"/>
                </a:lnTo>
                <a:lnTo>
                  <a:pt x="1830859" y="59804"/>
                </a:lnTo>
                <a:lnTo>
                  <a:pt x="1731144" y="59804"/>
                </a:lnTo>
                <a:lnTo>
                  <a:pt x="1731144" y="1830859"/>
                </a:lnTo>
                <a:close/>
                <a:moveTo>
                  <a:pt x="1701378" y="387226"/>
                </a:moveTo>
                <a:lnTo>
                  <a:pt x="1183456" y="387226"/>
                </a:lnTo>
                <a:cubicBezTo>
                  <a:pt x="1167085" y="387226"/>
                  <a:pt x="1153691" y="373831"/>
                  <a:pt x="1153691" y="357460"/>
                </a:cubicBezTo>
                <a:cubicBezTo>
                  <a:pt x="1153691" y="341089"/>
                  <a:pt x="1167085" y="327694"/>
                  <a:pt x="1183456" y="327694"/>
                </a:cubicBezTo>
                <a:lnTo>
                  <a:pt x="1701378" y="327694"/>
                </a:lnTo>
                <a:cubicBezTo>
                  <a:pt x="1717749" y="327694"/>
                  <a:pt x="1731144" y="341089"/>
                  <a:pt x="1731144" y="357460"/>
                </a:cubicBezTo>
                <a:cubicBezTo>
                  <a:pt x="1731144" y="373831"/>
                  <a:pt x="1719237" y="387226"/>
                  <a:pt x="1701378" y="387226"/>
                </a:cubicBezTo>
                <a:close/>
                <a:moveTo>
                  <a:pt x="284534" y="387226"/>
                </a:moveTo>
                <a:lnTo>
                  <a:pt x="189284" y="387226"/>
                </a:lnTo>
                <a:cubicBezTo>
                  <a:pt x="172913" y="387226"/>
                  <a:pt x="159519" y="373831"/>
                  <a:pt x="159519" y="357460"/>
                </a:cubicBezTo>
                <a:cubicBezTo>
                  <a:pt x="159519" y="341089"/>
                  <a:pt x="172913" y="327694"/>
                  <a:pt x="189284" y="327694"/>
                </a:cubicBezTo>
                <a:lnTo>
                  <a:pt x="284534" y="327694"/>
                </a:lnTo>
                <a:cubicBezTo>
                  <a:pt x="300905" y="327694"/>
                  <a:pt x="314300" y="341089"/>
                  <a:pt x="314300" y="357460"/>
                </a:cubicBezTo>
                <a:cubicBezTo>
                  <a:pt x="314300" y="373831"/>
                  <a:pt x="300905" y="387226"/>
                  <a:pt x="284534" y="387226"/>
                </a:cubicBezTo>
                <a:close/>
                <a:moveTo>
                  <a:pt x="1701378" y="975097"/>
                </a:moveTo>
                <a:lnTo>
                  <a:pt x="1577851" y="975097"/>
                </a:lnTo>
                <a:cubicBezTo>
                  <a:pt x="1561480" y="975097"/>
                  <a:pt x="1548085" y="961702"/>
                  <a:pt x="1548085" y="945331"/>
                </a:cubicBezTo>
                <a:cubicBezTo>
                  <a:pt x="1548085" y="928960"/>
                  <a:pt x="1561480" y="915566"/>
                  <a:pt x="1577851" y="915566"/>
                </a:cubicBezTo>
                <a:lnTo>
                  <a:pt x="1701378" y="915566"/>
                </a:lnTo>
                <a:cubicBezTo>
                  <a:pt x="1717749" y="915566"/>
                  <a:pt x="1731144" y="928960"/>
                  <a:pt x="1731144" y="945331"/>
                </a:cubicBezTo>
                <a:cubicBezTo>
                  <a:pt x="1731144" y="961702"/>
                  <a:pt x="1719237" y="975097"/>
                  <a:pt x="1701378" y="975097"/>
                </a:cubicBezTo>
                <a:close/>
                <a:moveTo>
                  <a:pt x="978073" y="975097"/>
                </a:moveTo>
                <a:lnTo>
                  <a:pt x="583679" y="975097"/>
                </a:lnTo>
                <a:cubicBezTo>
                  <a:pt x="567308" y="975097"/>
                  <a:pt x="553913" y="961702"/>
                  <a:pt x="553913" y="945331"/>
                </a:cubicBezTo>
                <a:cubicBezTo>
                  <a:pt x="553913" y="928960"/>
                  <a:pt x="567308" y="915566"/>
                  <a:pt x="583679" y="915566"/>
                </a:cubicBezTo>
                <a:lnTo>
                  <a:pt x="978073" y="915566"/>
                </a:lnTo>
                <a:cubicBezTo>
                  <a:pt x="994444" y="915566"/>
                  <a:pt x="1007839" y="928960"/>
                  <a:pt x="1007839" y="945331"/>
                </a:cubicBezTo>
                <a:cubicBezTo>
                  <a:pt x="1007839" y="961702"/>
                  <a:pt x="994444" y="975097"/>
                  <a:pt x="978073" y="975097"/>
                </a:cubicBezTo>
                <a:close/>
                <a:moveTo>
                  <a:pt x="284534" y="975097"/>
                </a:moveTo>
                <a:lnTo>
                  <a:pt x="189284" y="975097"/>
                </a:lnTo>
                <a:cubicBezTo>
                  <a:pt x="172913" y="975097"/>
                  <a:pt x="159519" y="961702"/>
                  <a:pt x="159519" y="945331"/>
                </a:cubicBezTo>
                <a:cubicBezTo>
                  <a:pt x="159519" y="928960"/>
                  <a:pt x="172913" y="915566"/>
                  <a:pt x="189284" y="915566"/>
                </a:cubicBezTo>
                <a:lnTo>
                  <a:pt x="284534" y="915566"/>
                </a:lnTo>
                <a:cubicBezTo>
                  <a:pt x="300905" y="915566"/>
                  <a:pt x="314300" y="928960"/>
                  <a:pt x="314300" y="945331"/>
                </a:cubicBezTo>
                <a:cubicBezTo>
                  <a:pt x="314300" y="961702"/>
                  <a:pt x="300905" y="975097"/>
                  <a:pt x="284534" y="975097"/>
                </a:cubicBezTo>
                <a:close/>
                <a:moveTo>
                  <a:pt x="284534" y="1562968"/>
                </a:moveTo>
                <a:lnTo>
                  <a:pt x="189284" y="1562968"/>
                </a:lnTo>
                <a:cubicBezTo>
                  <a:pt x="172913" y="1562968"/>
                  <a:pt x="159519" y="1549573"/>
                  <a:pt x="159519" y="1533202"/>
                </a:cubicBezTo>
                <a:cubicBezTo>
                  <a:pt x="159519" y="1516831"/>
                  <a:pt x="172913" y="1503437"/>
                  <a:pt x="189284" y="1503437"/>
                </a:cubicBezTo>
                <a:lnTo>
                  <a:pt x="284534" y="1503437"/>
                </a:lnTo>
                <a:cubicBezTo>
                  <a:pt x="300905" y="1503437"/>
                  <a:pt x="314300" y="1516831"/>
                  <a:pt x="314300" y="1533202"/>
                </a:cubicBezTo>
                <a:cubicBezTo>
                  <a:pt x="314300" y="1549573"/>
                  <a:pt x="300905" y="1562968"/>
                  <a:pt x="284534" y="1562968"/>
                </a:cubicBezTo>
                <a:close/>
                <a:moveTo>
                  <a:pt x="1701378" y="1562968"/>
                </a:moveTo>
                <a:lnTo>
                  <a:pt x="1567433" y="1562968"/>
                </a:lnTo>
                <a:cubicBezTo>
                  <a:pt x="1551062" y="1562968"/>
                  <a:pt x="1537667" y="1549573"/>
                  <a:pt x="1537667" y="1533202"/>
                </a:cubicBezTo>
                <a:cubicBezTo>
                  <a:pt x="1537667" y="1516831"/>
                  <a:pt x="1551062" y="1503437"/>
                  <a:pt x="1567433" y="1503437"/>
                </a:cubicBezTo>
                <a:lnTo>
                  <a:pt x="1701378" y="1503437"/>
                </a:lnTo>
                <a:cubicBezTo>
                  <a:pt x="1717749" y="1503437"/>
                  <a:pt x="1731144" y="1516831"/>
                  <a:pt x="1731144" y="1533202"/>
                </a:cubicBezTo>
                <a:cubicBezTo>
                  <a:pt x="1731144" y="1549573"/>
                  <a:pt x="1719237" y="1562968"/>
                  <a:pt x="1701378" y="1562968"/>
                </a:cubicBezTo>
                <a:close/>
                <a:moveTo>
                  <a:pt x="1266800" y="1562968"/>
                </a:moveTo>
                <a:lnTo>
                  <a:pt x="1049511" y="1562968"/>
                </a:lnTo>
                <a:cubicBezTo>
                  <a:pt x="1033140" y="1562968"/>
                  <a:pt x="1019745" y="1549573"/>
                  <a:pt x="1019745" y="1533202"/>
                </a:cubicBezTo>
                <a:cubicBezTo>
                  <a:pt x="1019745" y="1516831"/>
                  <a:pt x="1033140" y="1503437"/>
                  <a:pt x="1049511" y="1503437"/>
                </a:cubicBezTo>
                <a:lnTo>
                  <a:pt x="1268288" y="1503437"/>
                </a:lnTo>
                <a:cubicBezTo>
                  <a:pt x="1284659" y="1503437"/>
                  <a:pt x="1298054" y="1516831"/>
                  <a:pt x="1298054" y="1533202"/>
                </a:cubicBezTo>
                <a:cubicBezTo>
                  <a:pt x="1298054" y="1549573"/>
                  <a:pt x="1284659" y="1562968"/>
                  <a:pt x="1266800" y="1562968"/>
                </a:cubicBezTo>
                <a:close/>
                <a:moveTo>
                  <a:pt x="433362" y="537542"/>
                </a:moveTo>
                <a:cubicBezTo>
                  <a:pt x="333648" y="537542"/>
                  <a:pt x="253280" y="457175"/>
                  <a:pt x="253280" y="357460"/>
                </a:cubicBezTo>
                <a:cubicBezTo>
                  <a:pt x="253280" y="257745"/>
                  <a:pt x="335136" y="177378"/>
                  <a:pt x="433362" y="177378"/>
                </a:cubicBezTo>
                <a:cubicBezTo>
                  <a:pt x="533077" y="177378"/>
                  <a:pt x="613444" y="257745"/>
                  <a:pt x="613444" y="357460"/>
                </a:cubicBezTo>
                <a:cubicBezTo>
                  <a:pt x="613444" y="457175"/>
                  <a:pt x="533077" y="537542"/>
                  <a:pt x="433362" y="537542"/>
                </a:cubicBezTo>
                <a:close/>
                <a:moveTo>
                  <a:pt x="433362" y="236909"/>
                </a:moveTo>
                <a:cubicBezTo>
                  <a:pt x="366390" y="236909"/>
                  <a:pt x="312812" y="290487"/>
                  <a:pt x="312812" y="357460"/>
                </a:cubicBezTo>
                <a:cubicBezTo>
                  <a:pt x="312812" y="424433"/>
                  <a:pt x="366390" y="478011"/>
                  <a:pt x="433362" y="478011"/>
                </a:cubicBezTo>
                <a:cubicBezTo>
                  <a:pt x="500335" y="478011"/>
                  <a:pt x="553913" y="424433"/>
                  <a:pt x="553913" y="357460"/>
                </a:cubicBezTo>
                <a:cubicBezTo>
                  <a:pt x="553913" y="291976"/>
                  <a:pt x="500335" y="236909"/>
                  <a:pt x="433362" y="236909"/>
                </a:cubicBezTo>
                <a:close/>
                <a:moveTo>
                  <a:pt x="733995" y="537542"/>
                </a:moveTo>
                <a:cubicBezTo>
                  <a:pt x="634280" y="537542"/>
                  <a:pt x="553913" y="457175"/>
                  <a:pt x="553913" y="357460"/>
                </a:cubicBezTo>
                <a:cubicBezTo>
                  <a:pt x="553913" y="257745"/>
                  <a:pt x="634280" y="177378"/>
                  <a:pt x="733995" y="177378"/>
                </a:cubicBezTo>
                <a:cubicBezTo>
                  <a:pt x="833710" y="177378"/>
                  <a:pt x="914077" y="257745"/>
                  <a:pt x="914077" y="357460"/>
                </a:cubicBezTo>
                <a:cubicBezTo>
                  <a:pt x="914077" y="457175"/>
                  <a:pt x="832222" y="537542"/>
                  <a:pt x="733995" y="537542"/>
                </a:cubicBezTo>
                <a:close/>
                <a:moveTo>
                  <a:pt x="733995" y="236909"/>
                </a:moveTo>
                <a:cubicBezTo>
                  <a:pt x="667023" y="236909"/>
                  <a:pt x="613444" y="290487"/>
                  <a:pt x="613444" y="357460"/>
                </a:cubicBezTo>
                <a:cubicBezTo>
                  <a:pt x="613444" y="424433"/>
                  <a:pt x="667023" y="478011"/>
                  <a:pt x="733995" y="478011"/>
                </a:cubicBezTo>
                <a:cubicBezTo>
                  <a:pt x="800968" y="478011"/>
                  <a:pt x="854546" y="424433"/>
                  <a:pt x="854546" y="357460"/>
                </a:cubicBezTo>
                <a:cubicBezTo>
                  <a:pt x="854546" y="291976"/>
                  <a:pt x="799480" y="236909"/>
                  <a:pt x="733995" y="236909"/>
                </a:cubicBezTo>
                <a:close/>
                <a:moveTo>
                  <a:pt x="1033140" y="537542"/>
                </a:moveTo>
                <a:cubicBezTo>
                  <a:pt x="933425" y="537542"/>
                  <a:pt x="853058" y="457175"/>
                  <a:pt x="853058" y="357460"/>
                </a:cubicBezTo>
                <a:cubicBezTo>
                  <a:pt x="853058" y="257745"/>
                  <a:pt x="933425" y="177378"/>
                  <a:pt x="1033140" y="177378"/>
                </a:cubicBezTo>
                <a:cubicBezTo>
                  <a:pt x="1132855" y="177378"/>
                  <a:pt x="1213222" y="259233"/>
                  <a:pt x="1213222" y="357460"/>
                </a:cubicBezTo>
                <a:cubicBezTo>
                  <a:pt x="1213222" y="455687"/>
                  <a:pt x="1132855" y="537542"/>
                  <a:pt x="1033140" y="537542"/>
                </a:cubicBezTo>
                <a:close/>
                <a:moveTo>
                  <a:pt x="1033140" y="236909"/>
                </a:moveTo>
                <a:cubicBezTo>
                  <a:pt x="966167" y="236909"/>
                  <a:pt x="912589" y="290487"/>
                  <a:pt x="912589" y="357460"/>
                </a:cubicBezTo>
                <a:cubicBezTo>
                  <a:pt x="912589" y="424433"/>
                  <a:pt x="966167" y="478011"/>
                  <a:pt x="1033140" y="478011"/>
                </a:cubicBezTo>
                <a:cubicBezTo>
                  <a:pt x="1100112" y="478011"/>
                  <a:pt x="1153691" y="424433"/>
                  <a:pt x="1153691" y="357460"/>
                </a:cubicBezTo>
                <a:cubicBezTo>
                  <a:pt x="1153691" y="291976"/>
                  <a:pt x="1100112" y="236909"/>
                  <a:pt x="1033140" y="236909"/>
                </a:cubicBezTo>
                <a:close/>
                <a:moveTo>
                  <a:pt x="433362" y="1713284"/>
                </a:moveTo>
                <a:cubicBezTo>
                  <a:pt x="333648" y="1713284"/>
                  <a:pt x="253280" y="1632917"/>
                  <a:pt x="253280" y="1533202"/>
                </a:cubicBezTo>
                <a:cubicBezTo>
                  <a:pt x="253280" y="1433487"/>
                  <a:pt x="335136" y="1353120"/>
                  <a:pt x="433362" y="1353120"/>
                </a:cubicBezTo>
                <a:cubicBezTo>
                  <a:pt x="533077" y="1353120"/>
                  <a:pt x="613444" y="1433487"/>
                  <a:pt x="613444" y="1533202"/>
                </a:cubicBezTo>
                <a:cubicBezTo>
                  <a:pt x="613444" y="1632917"/>
                  <a:pt x="533077" y="1713284"/>
                  <a:pt x="433362" y="1713284"/>
                </a:cubicBezTo>
                <a:close/>
                <a:moveTo>
                  <a:pt x="433362" y="1412652"/>
                </a:moveTo>
                <a:cubicBezTo>
                  <a:pt x="366390" y="1412652"/>
                  <a:pt x="312812" y="1466230"/>
                  <a:pt x="312812" y="1533202"/>
                </a:cubicBezTo>
                <a:cubicBezTo>
                  <a:pt x="312812" y="1600175"/>
                  <a:pt x="366390" y="1653753"/>
                  <a:pt x="433362" y="1653753"/>
                </a:cubicBezTo>
                <a:cubicBezTo>
                  <a:pt x="500335" y="1653753"/>
                  <a:pt x="553913" y="1600175"/>
                  <a:pt x="553913" y="1533202"/>
                </a:cubicBezTo>
                <a:cubicBezTo>
                  <a:pt x="553913" y="1466230"/>
                  <a:pt x="500335" y="1412652"/>
                  <a:pt x="433362" y="1412652"/>
                </a:cubicBezTo>
                <a:close/>
                <a:moveTo>
                  <a:pt x="899194" y="1713284"/>
                </a:moveTo>
                <a:cubicBezTo>
                  <a:pt x="799480" y="1713284"/>
                  <a:pt x="719112" y="1632917"/>
                  <a:pt x="719112" y="1533202"/>
                </a:cubicBezTo>
                <a:cubicBezTo>
                  <a:pt x="719112" y="1433487"/>
                  <a:pt x="799480" y="1353120"/>
                  <a:pt x="899194" y="1353120"/>
                </a:cubicBezTo>
                <a:cubicBezTo>
                  <a:pt x="998909" y="1353120"/>
                  <a:pt x="1079276" y="1433487"/>
                  <a:pt x="1079276" y="1533202"/>
                </a:cubicBezTo>
                <a:cubicBezTo>
                  <a:pt x="1079276" y="1632917"/>
                  <a:pt x="998909" y="1713284"/>
                  <a:pt x="899194" y="1713284"/>
                </a:cubicBezTo>
                <a:close/>
                <a:moveTo>
                  <a:pt x="899194" y="1412652"/>
                </a:moveTo>
                <a:cubicBezTo>
                  <a:pt x="832222" y="1412652"/>
                  <a:pt x="778644" y="1466230"/>
                  <a:pt x="778644" y="1533202"/>
                </a:cubicBezTo>
                <a:cubicBezTo>
                  <a:pt x="778644" y="1600175"/>
                  <a:pt x="832222" y="1653753"/>
                  <a:pt x="899194" y="1653753"/>
                </a:cubicBezTo>
                <a:cubicBezTo>
                  <a:pt x="966167" y="1653753"/>
                  <a:pt x="1019745" y="1600175"/>
                  <a:pt x="1019745" y="1533202"/>
                </a:cubicBezTo>
                <a:cubicBezTo>
                  <a:pt x="1019745" y="1466230"/>
                  <a:pt x="966167" y="1412652"/>
                  <a:pt x="899194" y="1412652"/>
                </a:cubicBezTo>
                <a:close/>
                <a:moveTo>
                  <a:pt x="1417116" y="1713284"/>
                </a:moveTo>
                <a:cubicBezTo>
                  <a:pt x="1317401" y="1713284"/>
                  <a:pt x="1237034" y="1632917"/>
                  <a:pt x="1237034" y="1533202"/>
                </a:cubicBezTo>
                <a:cubicBezTo>
                  <a:pt x="1237034" y="1433487"/>
                  <a:pt x="1317401" y="1353120"/>
                  <a:pt x="1417116" y="1353120"/>
                </a:cubicBezTo>
                <a:cubicBezTo>
                  <a:pt x="1516831" y="1353120"/>
                  <a:pt x="1597198" y="1433487"/>
                  <a:pt x="1597198" y="1533202"/>
                </a:cubicBezTo>
                <a:cubicBezTo>
                  <a:pt x="1597198" y="1632917"/>
                  <a:pt x="1516831" y="1713284"/>
                  <a:pt x="1417116" y="1713284"/>
                </a:cubicBezTo>
                <a:close/>
                <a:moveTo>
                  <a:pt x="1417116" y="1412652"/>
                </a:moveTo>
                <a:cubicBezTo>
                  <a:pt x="1350144" y="1412652"/>
                  <a:pt x="1296566" y="1466230"/>
                  <a:pt x="1296566" y="1533202"/>
                </a:cubicBezTo>
                <a:cubicBezTo>
                  <a:pt x="1296566" y="1600175"/>
                  <a:pt x="1350144" y="1653753"/>
                  <a:pt x="1417116" y="1653753"/>
                </a:cubicBezTo>
                <a:cubicBezTo>
                  <a:pt x="1484089" y="1653753"/>
                  <a:pt x="1537667" y="1600175"/>
                  <a:pt x="1537667" y="1533202"/>
                </a:cubicBezTo>
                <a:cubicBezTo>
                  <a:pt x="1537667" y="1466230"/>
                  <a:pt x="1484089" y="1412652"/>
                  <a:pt x="1417116" y="1412652"/>
                </a:cubicBezTo>
                <a:close/>
                <a:moveTo>
                  <a:pt x="433362" y="1125413"/>
                </a:moveTo>
                <a:cubicBezTo>
                  <a:pt x="333648" y="1125413"/>
                  <a:pt x="253280" y="1045046"/>
                  <a:pt x="253280" y="945331"/>
                </a:cubicBezTo>
                <a:cubicBezTo>
                  <a:pt x="253280" y="845616"/>
                  <a:pt x="335136" y="765249"/>
                  <a:pt x="433362" y="765249"/>
                </a:cubicBezTo>
                <a:cubicBezTo>
                  <a:pt x="533077" y="765249"/>
                  <a:pt x="613444" y="845616"/>
                  <a:pt x="613444" y="945331"/>
                </a:cubicBezTo>
                <a:cubicBezTo>
                  <a:pt x="613444" y="1045046"/>
                  <a:pt x="533077" y="1125413"/>
                  <a:pt x="433362" y="1125413"/>
                </a:cubicBezTo>
                <a:close/>
                <a:moveTo>
                  <a:pt x="433362" y="824780"/>
                </a:moveTo>
                <a:cubicBezTo>
                  <a:pt x="366390" y="824780"/>
                  <a:pt x="312812" y="878358"/>
                  <a:pt x="312812" y="945331"/>
                </a:cubicBezTo>
                <a:cubicBezTo>
                  <a:pt x="312812" y="1012304"/>
                  <a:pt x="366390" y="1065882"/>
                  <a:pt x="433362" y="1065882"/>
                </a:cubicBezTo>
                <a:cubicBezTo>
                  <a:pt x="500335" y="1065882"/>
                  <a:pt x="553913" y="1012304"/>
                  <a:pt x="553913" y="945331"/>
                </a:cubicBezTo>
                <a:cubicBezTo>
                  <a:pt x="553913" y="878358"/>
                  <a:pt x="500335" y="824780"/>
                  <a:pt x="433362" y="824780"/>
                </a:cubicBezTo>
                <a:close/>
                <a:moveTo>
                  <a:pt x="1128390" y="1125413"/>
                </a:moveTo>
                <a:cubicBezTo>
                  <a:pt x="1028675" y="1125413"/>
                  <a:pt x="948308" y="1045046"/>
                  <a:pt x="948308" y="945331"/>
                </a:cubicBezTo>
                <a:cubicBezTo>
                  <a:pt x="948308" y="845616"/>
                  <a:pt x="1028675" y="765249"/>
                  <a:pt x="1128390" y="765249"/>
                </a:cubicBezTo>
                <a:cubicBezTo>
                  <a:pt x="1228105" y="765249"/>
                  <a:pt x="1308472" y="845616"/>
                  <a:pt x="1308472" y="945331"/>
                </a:cubicBezTo>
                <a:cubicBezTo>
                  <a:pt x="1308472" y="1045046"/>
                  <a:pt x="1228105" y="1125413"/>
                  <a:pt x="1128390" y="1125413"/>
                </a:cubicBezTo>
                <a:close/>
                <a:moveTo>
                  <a:pt x="1128390" y="824780"/>
                </a:moveTo>
                <a:cubicBezTo>
                  <a:pt x="1061417" y="824780"/>
                  <a:pt x="1007839" y="878358"/>
                  <a:pt x="1007839" y="945331"/>
                </a:cubicBezTo>
                <a:cubicBezTo>
                  <a:pt x="1007839" y="1012304"/>
                  <a:pt x="1061417" y="1065882"/>
                  <a:pt x="1128390" y="1065882"/>
                </a:cubicBezTo>
                <a:cubicBezTo>
                  <a:pt x="1195362" y="1065882"/>
                  <a:pt x="1248941" y="1012304"/>
                  <a:pt x="1248941" y="945331"/>
                </a:cubicBezTo>
                <a:cubicBezTo>
                  <a:pt x="1248941" y="878358"/>
                  <a:pt x="1195362" y="824780"/>
                  <a:pt x="1128390" y="824780"/>
                </a:cubicBezTo>
                <a:close/>
                <a:moveTo>
                  <a:pt x="1429023" y="1125413"/>
                </a:moveTo>
                <a:cubicBezTo>
                  <a:pt x="1329308" y="1125413"/>
                  <a:pt x="1248941" y="1045046"/>
                  <a:pt x="1248941" y="945331"/>
                </a:cubicBezTo>
                <a:cubicBezTo>
                  <a:pt x="1248941" y="845616"/>
                  <a:pt x="1329308" y="765249"/>
                  <a:pt x="1429023" y="765249"/>
                </a:cubicBezTo>
                <a:cubicBezTo>
                  <a:pt x="1528737" y="765249"/>
                  <a:pt x="1609105" y="845616"/>
                  <a:pt x="1609105" y="945331"/>
                </a:cubicBezTo>
                <a:cubicBezTo>
                  <a:pt x="1609105" y="1045046"/>
                  <a:pt x="1527249" y="1125413"/>
                  <a:pt x="1429023" y="1125413"/>
                </a:cubicBezTo>
                <a:close/>
                <a:moveTo>
                  <a:pt x="1429023" y="824780"/>
                </a:moveTo>
                <a:cubicBezTo>
                  <a:pt x="1362050" y="824780"/>
                  <a:pt x="1308472" y="878358"/>
                  <a:pt x="1308472" y="945331"/>
                </a:cubicBezTo>
                <a:cubicBezTo>
                  <a:pt x="1308472" y="1012304"/>
                  <a:pt x="1362050" y="1065882"/>
                  <a:pt x="1429023" y="1065882"/>
                </a:cubicBezTo>
                <a:cubicBezTo>
                  <a:pt x="1495995" y="1065882"/>
                  <a:pt x="1549573" y="1012304"/>
                  <a:pt x="1549573" y="945331"/>
                </a:cubicBezTo>
                <a:cubicBezTo>
                  <a:pt x="1549573" y="878358"/>
                  <a:pt x="1494507" y="824780"/>
                  <a:pt x="1429023" y="824780"/>
                </a:cubicBezTo>
                <a:close/>
                <a:moveTo>
                  <a:pt x="748878" y="1562968"/>
                </a:moveTo>
                <a:lnTo>
                  <a:pt x="583679" y="1562968"/>
                </a:lnTo>
                <a:cubicBezTo>
                  <a:pt x="567308" y="1562968"/>
                  <a:pt x="553913" y="1549573"/>
                  <a:pt x="553913" y="1533202"/>
                </a:cubicBezTo>
                <a:cubicBezTo>
                  <a:pt x="553913" y="1516831"/>
                  <a:pt x="567308" y="1503437"/>
                  <a:pt x="583679" y="1503437"/>
                </a:cubicBezTo>
                <a:lnTo>
                  <a:pt x="748878" y="1503437"/>
                </a:lnTo>
                <a:cubicBezTo>
                  <a:pt x="765249" y="1503437"/>
                  <a:pt x="778644" y="1516831"/>
                  <a:pt x="778644" y="1533202"/>
                </a:cubicBezTo>
                <a:cubicBezTo>
                  <a:pt x="778644" y="1549573"/>
                  <a:pt x="765249" y="1562968"/>
                  <a:pt x="748878" y="1562968"/>
                </a:cubicBezTo>
                <a:close/>
                <a:moveTo>
                  <a:pt x="497358" y="372343"/>
                </a:moveTo>
                <a:cubicBezTo>
                  <a:pt x="488429" y="372343"/>
                  <a:pt x="482476" y="366390"/>
                  <a:pt x="482476" y="357460"/>
                </a:cubicBezTo>
                <a:cubicBezTo>
                  <a:pt x="482476" y="330671"/>
                  <a:pt x="460151" y="308347"/>
                  <a:pt x="433362" y="308347"/>
                </a:cubicBezTo>
                <a:cubicBezTo>
                  <a:pt x="424433" y="308347"/>
                  <a:pt x="418480" y="302394"/>
                  <a:pt x="418480" y="293464"/>
                </a:cubicBezTo>
                <a:cubicBezTo>
                  <a:pt x="418480" y="284534"/>
                  <a:pt x="424433" y="278581"/>
                  <a:pt x="433362" y="278581"/>
                </a:cubicBezTo>
                <a:cubicBezTo>
                  <a:pt x="476523" y="278581"/>
                  <a:pt x="512241" y="314300"/>
                  <a:pt x="512241" y="357460"/>
                </a:cubicBezTo>
                <a:cubicBezTo>
                  <a:pt x="512241" y="366390"/>
                  <a:pt x="506288" y="372343"/>
                  <a:pt x="497358" y="372343"/>
                </a:cubicBezTo>
                <a:close/>
                <a:moveTo>
                  <a:pt x="1097136" y="372343"/>
                </a:moveTo>
                <a:cubicBezTo>
                  <a:pt x="1088206" y="372343"/>
                  <a:pt x="1082253" y="366390"/>
                  <a:pt x="1082253" y="357460"/>
                </a:cubicBezTo>
                <a:cubicBezTo>
                  <a:pt x="1082253" y="330671"/>
                  <a:pt x="1059929" y="308347"/>
                  <a:pt x="1033140" y="308347"/>
                </a:cubicBezTo>
                <a:cubicBezTo>
                  <a:pt x="1024210" y="308347"/>
                  <a:pt x="1018257" y="302394"/>
                  <a:pt x="1018257" y="293464"/>
                </a:cubicBezTo>
                <a:cubicBezTo>
                  <a:pt x="1018257" y="284534"/>
                  <a:pt x="1024210" y="278581"/>
                  <a:pt x="1033140" y="278581"/>
                </a:cubicBezTo>
                <a:cubicBezTo>
                  <a:pt x="1076300" y="278581"/>
                  <a:pt x="1112019" y="314300"/>
                  <a:pt x="1112019" y="357460"/>
                </a:cubicBezTo>
                <a:cubicBezTo>
                  <a:pt x="1112019" y="366390"/>
                  <a:pt x="1106066" y="372343"/>
                  <a:pt x="1097136" y="372343"/>
                </a:cubicBezTo>
                <a:close/>
                <a:moveTo>
                  <a:pt x="797991" y="372343"/>
                </a:moveTo>
                <a:cubicBezTo>
                  <a:pt x="789062" y="372343"/>
                  <a:pt x="783108" y="366390"/>
                  <a:pt x="783108" y="357460"/>
                </a:cubicBezTo>
                <a:cubicBezTo>
                  <a:pt x="783108" y="330671"/>
                  <a:pt x="760784" y="308347"/>
                  <a:pt x="733995" y="308347"/>
                </a:cubicBezTo>
                <a:cubicBezTo>
                  <a:pt x="725066" y="308347"/>
                  <a:pt x="719112" y="302394"/>
                  <a:pt x="719112" y="293464"/>
                </a:cubicBezTo>
                <a:cubicBezTo>
                  <a:pt x="719112" y="284534"/>
                  <a:pt x="725066" y="278581"/>
                  <a:pt x="733995" y="278581"/>
                </a:cubicBezTo>
                <a:cubicBezTo>
                  <a:pt x="777155" y="278581"/>
                  <a:pt x="812874" y="314300"/>
                  <a:pt x="812874" y="357460"/>
                </a:cubicBezTo>
                <a:cubicBezTo>
                  <a:pt x="812874" y="366390"/>
                  <a:pt x="805433" y="372343"/>
                  <a:pt x="797991" y="372343"/>
                </a:cubicBezTo>
                <a:close/>
                <a:moveTo>
                  <a:pt x="497358" y="960214"/>
                </a:moveTo>
                <a:cubicBezTo>
                  <a:pt x="488429" y="960214"/>
                  <a:pt x="482476" y="954261"/>
                  <a:pt x="482476" y="945331"/>
                </a:cubicBezTo>
                <a:cubicBezTo>
                  <a:pt x="482476" y="918542"/>
                  <a:pt x="460151" y="896218"/>
                  <a:pt x="433362" y="896218"/>
                </a:cubicBezTo>
                <a:cubicBezTo>
                  <a:pt x="424433" y="896218"/>
                  <a:pt x="418480" y="890265"/>
                  <a:pt x="418480" y="881335"/>
                </a:cubicBezTo>
                <a:cubicBezTo>
                  <a:pt x="418480" y="872405"/>
                  <a:pt x="424433" y="866452"/>
                  <a:pt x="433362" y="866452"/>
                </a:cubicBezTo>
                <a:cubicBezTo>
                  <a:pt x="476523" y="866452"/>
                  <a:pt x="512241" y="902171"/>
                  <a:pt x="512241" y="945331"/>
                </a:cubicBezTo>
                <a:cubicBezTo>
                  <a:pt x="512241" y="954261"/>
                  <a:pt x="506288" y="960214"/>
                  <a:pt x="497358" y="960214"/>
                </a:cubicBezTo>
                <a:close/>
                <a:moveTo>
                  <a:pt x="1490042" y="960214"/>
                </a:moveTo>
                <a:cubicBezTo>
                  <a:pt x="1481112" y="960214"/>
                  <a:pt x="1475159" y="954261"/>
                  <a:pt x="1475159" y="945331"/>
                </a:cubicBezTo>
                <a:cubicBezTo>
                  <a:pt x="1475159" y="918542"/>
                  <a:pt x="1452835" y="896218"/>
                  <a:pt x="1426046" y="896218"/>
                </a:cubicBezTo>
                <a:cubicBezTo>
                  <a:pt x="1417116" y="896218"/>
                  <a:pt x="1411163" y="890265"/>
                  <a:pt x="1411163" y="881335"/>
                </a:cubicBezTo>
                <a:cubicBezTo>
                  <a:pt x="1411163" y="872405"/>
                  <a:pt x="1417116" y="866452"/>
                  <a:pt x="1426046" y="866452"/>
                </a:cubicBezTo>
                <a:cubicBezTo>
                  <a:pt x="1469206" y="866452"/>
                  <a:pt x="1504925" y="902171"/>
                  <a:pt x="1504925" y="945331"/>
                </a:cubicBezTo>
                <a:cubicBezTo>
                  <a:pt x="1504925" y="954261"/>
                  <a:pt x="1498972" y="960214"/>
                  <a:pt x="1490042" y="960214"/>
                </a:cubicBezTo>
                <a:close/>
                <a:moveTo>
                  <a:pt x="1190898" y="960214"/>
                </a:moveTo>
                <a:cubicBezTo>
                  <a:pt x="1181968" y="960214"/>
                  <a:pt x="1176015" y="954261"/>
                  <a:pt x="1176015" y="945331"/>
                </a:cubicBezTo>
                <a:cubicBezTo>
                  <a:pt x="1176015" y="918542"/>
                  <a:pt x="1153691" y="896218"/>
                  <a:pt x="1126901" y="896218"/>
                </a:cubicBezTo>
                <a:cubicBezTo>
                  <a:pt x="1117972" y="896218"/>
                  <a:pt x="1112019" y="890265"/>
                  <a:pt x="1112019" y="881335"/>
                </a:cubicBezTo>
                <a:cubicBezTo>
                  <a:pt x="1112019" y="872405"/>
                  <a:pt x="1117972" y="866452"/>
                  <a:pt x="1126901" y="866452"/>
                </a:cubicBezTo>
                <a:cubicBezTo>
                  <a:pt x="1170062" y="866452"/>
                  <a:pt x="1205780" y="902171"/>
                  <a:pt x="1205780" y="945331"/>
                </a:cubicBezTo>
                <a:cubicBezTo>
                  <a:pt x="1205780" y="954261"/>
                  <a:pt x="1198339" y="960214"/>
                  <a:pt x="1190898" y="960214"/>
                </a:cubicBezTo>
                <a:close/>
                <a:moveTo>
                  <a:pt x="480987" y="1548085"/>
                </a:moveTo>
                <a:cubicBezTo>
                  <a:pt x="472058" y="1548085"/>
                  <a:pt x="466105" y="1542132"/>
                  <a:pt x="466105" y="1533202"/>
                </a:cubicBezTo>
                <a:cubicBezTo>
                  <a:pt x="466105" y="1506413"/>
                  <a:pt x="443780" y="1484089"/>
                  <a:pt x="416991" y="1484089"/>
                </a:cubicBezTo>
                <a:cubicBezTo>
                  <a:pt x="408062" y="1484089"/>
                  <a:pt x="402108" y="1478136"/>
                  <a:pt x="402108" y="1469206"/>
                </a:cubicBezTo>
                <a:cubicBezTo>
                  <a:pt x="402108" y="1460276"/>
                  <a:pt x="408062" y="1454323"/>
                  <a:pt x="416991" y="1454323"/>
                </a:cubicBezTo>
                <a:cubicBezTo>
                  <a:pt x="460151" y="1454323"/>
                  <a:pt x="495870" y="1490042"/>
                  <a:pt x="495870" y="1533202"/>
                </a:cubicBezTo>
                <a:cubicBezTo>
                  <a:pt x="495870" y="1540644"/>
                  <a:pt x="489917" y="1548085"/>
                  <a:pt x="480987" y="1548085"/>
                </a:cubicBezTo>
                <a:close/>
                <a:moveTo>
                  <a:pt x="1473671" y="1548085"/>
                </a:moveTo>
                <a:cubicBezTo>
                  <a:pt x="1464741" y="1548085"/>
                  <a:pt x="1458788" y="1542132"/>
                  <a:pt x="1458788" y="1533202"/>
                </a:cubicBezTo>
                <a:cubicBezTo>
                  <a:pt x="1458788" y="1506413"/>
                  <a:pt x="1436464" y="1484089"/>
                  <a:pt x="1409675" y="1484089"/>
                </a:cubicBezTo>
                <a:cubicBezTo>
                  <a:pt x="1400745" y="1484089"/>
                  <a:pt x="1394792" y="1478136"/>
                  <a:pt x="1394792" y="1469206"/>
                </a:cubicBezTo>
                <a:cubicBezTo>
                  <a:pt x="1394792" y="1460276"/>
                  <a:pt x="1400745" y="1454323"/>
                  <a:pt x="1409675" y="1454323"/>
                </a:cubicBezTo>
                <a:cubicBezTo>
                  <a:pt x="1452835" y="1454323"/>
                  <a:pt x="1488554" y="1490042"/>
                  <a:pt x="1488554" y="1533202"/>
                </a:cubicBezTo>
                <a:cubicBezTo>
                  <a:pt x="1488554" y="1540644"/>
                  <a:pt x="1481112" y="1548085"/>
                  <a:pt x="1473671" y="1548085"/>
                </a:cubicBezTo>
                <a:close/>
                <a:moveTo>
                  <a:pt x="963190" y="1548085"/>
                </a:moveTo>
                <a:cubicBezTo>
                  <a:pt x="954261" y="1548085"/>
                  <a:pt x="948308" y="1542132"/>
                  <a:pt x="948308" y="1533202"/>
                </a:cubicBezTo>
                <a:cubicBezTo>
                  <a:pt x="948308" y="1506413"/>
                  <a:pt x="925983" y="1484089"/>
                  <a:pt x="899194" y="1484089"/>
                </a:cubicBezTo>
                <a:cubicBezTo>
                  <a:pt x="890265" y="1484089"/>
                  <a:pt x="884312" y="1478136"/>
                  <a:pt x="884312" y="1469206"/>
                </a:cubicBezTo>
                <a:cubicBezTo>
                  <a:pt x="884312" y="1460276"/>
                  <a:pt x="890265" y="1454323"/>
                  <a:pt x="899194" y="1454323"/>
                </a:cubicBezTo>
                <a:cubicBezTo>
                  <a:pt x="942355" y="1454323"/>
                  <a:pt x="978073" y="1490042"/>
                  <a:pt x="978073" y="1533202"/>
                </a:cubicBezTo>
                <a:cubicBezTo>
                  <a:pt x="978073" y="1540644"/>
                  <a:pt x="972120" y="1548085"/>
                  <a:pt x="963190" y="1548085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0" name="图形 28">
            <a:extLst>
              <a:ext uri="{FF2B5EF4-FFF2-40B4-BE49-F238E27FC236}">
                <a16:creationId xmlns:a16="http://schemas.microsoft.com/office/drawing/2014/main" id="{09E64D5E-D5A9-49E4-AFA1-01E58E9CE92C}"/>
              </a:ext>
            </a:extLst>
          </p:cNvPr>
          <p:cNvGrpSpPr/>
          <p:nvPr/>
        </p:nvGrpSpPr>
        <p:grpSpPr>
          <a:xfrm>
            <a:off x="8348140" y="2873101"/>
            <a:ext cx="540000" cy="540000"/>
            <a:chOff x="5143500" y="2476500"/>
            <a:chExt cx="1905000" cy="1905000"/>
          </a:xfrm>
          <a:solidFill>
            <a:schemeClr val="accent1"/>
          </a:solidFill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B239589E-2BEF-4602-8F48-1CBA88482BD1}"/>
                </a:ext>
              </a:extLst>
            </p:cNvPr>
            <p:cNvSpPr/>
            <p:nvPr/>
          </p:nvSpPr>
          <p:spPr>
            <a:xfrm>
              <a:off x="5510892" y="2547183"/>
              <a:ext cx="1153418" cy="660425"/>
            </a:xfrm>
            <a:custGeom>
              <a:avLst/>
              <a:gdLst>
                <a:gd name="connsiteX0" fmla="*/ 1148988 w 1153417"/>
                <a:gd name="connsiteY0" fmla="*/ 195065 h 660424"/>
                <a:gd name="connsiteX1" fmla="*/ 1145178 w 1153417"/>
                <a:gd name="connsiteY1" fmla="*/ 192207 h 660424"/>
                <a:gd name="connsiteX2" fmla="*/ 1139463 w 1153417"/>
                <a:gd name="connsiteY2" fmla="*/ 187445 h 660424"/>
                <a:gd name="connsiteX3" fmla="*/ 585108 w 1153417"/>
                <a:gd name="connsiteY3" fmla="*/ 1707 h 660424"/>
                <a:gd name="connsiteX4" fmla="*/ 569868 w 1153417"/>
                <a:gd name="connsiteY4" fmla="*/ 1707 h 660424"/>
                <a:gd name="connsiteX5" fmla="*/ 16465 w 1153417"/>
                <a:gd name="connsiteY5" fmla="*/ 188397 h 660424"/>
                <a:gd name="connsiteX6" fmla="*/ 273 w 1153417"/>
                <a:gd name="connsiteY6" fmla="*/ 211257 h 660424"/>
                <a:gd name="connsiteX7" fmla="*/ 16465 w 1153417"/>
                <a:gd name="connsiteY7" fmla="*/ 234117 h 660424"/>
                <a:gd name="connsiteX8" fmla="*/ 569868 w 1153417"/>
                <a:gd name="connsiteY8" fmla="*/ 419855 h 660424"/>
                <a:gd name="connsiteX9" fmla="*/ 577488 w 1153417"/>
                <a:gd name="connsiteY9" fmla="*/ 420807 h 660424"/>
                <a:gd name="connsiteX10" fmla="*/ 585108 w 1153417"/>
                <a:gd name="connsiteY10" fmla="*/ 419855 h 660424"/>
                <a:gd name="connsiteX11" fmla="*/ 1107078 w 1153417"/>
                <a:gd name="connsiteY11" fmla="*/ 244595 h 660424"/>
                <a:gd name="connsiteX12" fmla="*/ 1107078 w 1153417"/>
                <a:gd name="connsiteY12" fmla="*/ 637977 h 660424"/>
                <a:gd name="connsiteX13" fmla="*/ 1130890 w 1153417"/>
                <a:gd name="connsiteY13" fmla="*/ 661790 h 660424"/>
                <a:gd name="connsiteX14" fmla="*/ 1154703 w 1153417"/>
                <a:gd name="connsiteY14" fmla="*/ 637977 h 660424"/>
                <a:gd name="connsiteX15" fmla="*/ 1154703 w 1153417"/>
                <a:gd name="connsiteY15" fmla="*/ 210305 h 660424"/>
                <a:gd name="connsiteX16" fmla="*/ 1148988 w 1153417"/>
                <a:gd name="connsiteY16" fmla="*/ 195065 h 660424"/>
                <a:gd name="connsiteX17" fmla="*/ 577488 w 1153417"/>
                <a:gd name="connsiteY17" fmla="*/ 372230 h 660424"/>
                <a:gd name="connsiteX18" fmla="*/ 98380 w 1153417"/>
                <a:gd name="connsiteY18" fmla="*/ 210305 h 660424"/>
                <a:gd name="connsiteX19" fmla="*/ 577488 w 1153417"/>
                <a:gd name="connsiteY19" fmla="*/ 49332 h 660424"/>
                <a:gd name="connsiteX20" fmla="*/ 1056595 w 1153417"/>
                <a:gd name="connsiteY20" fmla="*/ 210305 h 660424"/>
                <a:gd name="connsiteX21" fmla="*/ 577488 w 1153417"/>
                <a:gd name="connsiteY21" fmla="*/ 372230 h 66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53417" h="660424">
                  <a:moveTo>
                    <a:pt x="1148988" y="195065"/>
                  </a:moveTo>
                  <a:cubicBezTo>
                    <a:pt x="1148035" y="194112"/>
                    <a:pt x="1146130" y="193160"/>
                    <a:pt x="1145178" y="192207"/>
                  </a:cubicBezTo>
                  <a:cubicBezTo>
                    <a:pt x="1143273" y="190302"/>
                    <a:pt x="1141368" y="188397"/>
                    <a:pt x="1139463" y="187445"/>
                  </a:cubicBezTo>
                  <a:lnTo>
                    <a:pt x="585108" y="1707"/>
                  </a:lnTo>
                  <a:cubicBezTo>
                    <a:pt x="580208" y="-206"/>
                    <a:pt x="574768" y="-206"/>
                    <a:pt x="569868" y="1707"/>
                  </a:cubicBezTo>
                  <a:lnTo>
                    <a:pt x="16465" y="188397"/>
                  </a:lnTo>
                  <a:cubicBezTo>
                    <a:pt x="6940" y="191255"/>
                    <a:pt x="273" y="200780"/>
                    <a:pt x="273" y="211257"/>
                  </a:cubicBezTo>
                  <a:cubicBezTo>
                    <a:pt x="273" y="221735"/>
                    <a:pt x="6940" y="230307"/>
                    <a:pt x="16465" y="234117"/>
                  </a:cubicBezTo>
                  <a:lnTo>
                    <a:pt x="569868" y="419855"/>
                  </a:lnTo>
                  <a:cubicBezTo>
                    <a:pt x="572725" y="420807"/>
                    <a:pt x="574630" y="420807"/>
                    <a:pt x="577488" y="420807"/>
                  </a:cubicBezTo>
                  <a:cubicBezTo>
                    <a:pt x="580345" y="420807"/>
                    <a:pt x="582250" y="420807"/>
                    <a:pt x="585108" y="419855"/>
                  </a:cubicBezTo>
                  <a:lnTo>
                    <a:pt x="1107078" y="244595"/>
                  </a:lnTo>
                  <a:lnTo>
                    <a:pt x="1107078" y="637977"/>
                  </a:lnTo>
                  <a:cubicBezTo>
                    <a:pt x="1107078" y="651312"/>
                    <a:pt x="1117555" y="661790"/>
                    <a:pt x="1130890" y="661790"/>
                  </a:cubicBezTo>
                  <a:cubicBezTo>
                    <a:pt x="1144225" y="661790"/>
                    <a:pt x="1154703" y="651312"/>
                    <a:pt x="1154703" y="637977"/>
                  </a:cubicBezTo>
                  <a:lnTo>
                    <a:pt x="1154703" y="210305"/>
                  </a:lnTo>
                  <a:cubicBezTo>
                    <a:pt x="1154703" y="204590"/>
                    <a:pt x="1152798" y="199827"/>
                    <a:pt x="1148988" y="195065"/>
                  </a:cubicBezTo>
                  <a:close/>
                  <a:moveTo>
                    <a:pt x="577488" y="372230"/>
                  </a:moveTo>
                  <a:lnTo>
                    <a:pt x="98380" y="210305"/>
                  </a:lnTo>
                  <a:lnTo>
                    <a:pt x="577488" y="49332"/>
                  </a:lnTo>
                  <a:lnTo>
                    <a:pt x="1056595" y="210305"/>
                  </a:lnTo>
                  <a:lnTo>
                    <a:pt x="577488" y="372230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4910CCA4-2B37-4E62-9077-3CA2C0E4532C}"/>
                </a:ext>
              </a:extLst>
            </p:cNvPr>
            <p:cNvSpPr/>
            <p:nvPr/>
          </p:nvSpPr>
          <p:spPr>
            <a:xfrm>
              <a:off x="5403260" y="2942952"/>
              <a:ext cx="1385962" cy="1367358"/>
            </a:xfrm>
            <a:custGeom>
              <a:avLst/>
              <a:gdLst>
                <a:gd name="connsiteX0" fmla="*/ 687978 w 1385961"/>
                <a:gd name="connsiteY0" fmla="*/ 616540 h 1367358"/>
                <a:gd name="connsiteX1" fmla="*/ 1001350 w 1385961"/>
                <a:gd name="connsiteY1" fmla="*/ 303168 h 1367358"/>
                <a:gd name="connsiteX2" fmla="*/ 1001350 w 1385961"/>
                <a:gd name="connsiteY2" fmla="*/ 24085 h 1367358"/>
                <a:gd name="connsiteX3" fmla="*/ 977538 w 1385961"/>
                <a:gd name="connsiteY3" fmla="*/ 273 h 1367358"/>
                <a:gd name="connsiteX4" fmla="*/ 953725 w 1385961"/>
                <a:gd name="connsiteY4" fmla="*/ 24085 h 1367358"/>
                <a:gd name="connsiteX5" fmla="*/ 953725 w 1385961"/>
                <a:gd name="connsiteY5" fmla="*/ 107905 h 1367358"/>
                <a:gd name="connsiteX6" fmla="*/ 421278 w 1385961"/>
                <a:gd name="connsiteY6" fmla="*/ 110763 h 1367358"/>
                <a:gd name="connsiteX7" fmla="*/ 421278 w 1385961"/>
                <a:gd name="connsiteY7" fmla="*/ 24085 h 1367358"/>
                <a:gd name="connsiteX8" fmla="*/ 397465 w 1385961"/>
                <a:gd name="connsiteY8" fmla="*/ 273 h 1367358"/>
                <a:gd name="connsiteX9" fmla="*/ 373653 w 1385961"/>
                <a:gd name="connsiteY9" fmla="*/ 24085 h 1367358"/>
                <a:gd name="connsiteX10" fmla="*/ 373653 w 1385961"/>
                <a:gd name="connsiteY10" fmla="*/ 306025 h 1367358"/>
                <a:gd name="connsiteX11" fmla="*/ 687978 w 1385961"/>
                <a:gd name="connsiteY11" fmla="*/ 616540 h 1367358"/>
                <a:gd name="connsiteX12" fmla="*/ 690835 w 1385961"/>
                <a:gd name="connsiteY12" fmla="*/ 215538 h 1367358"/>
                <a:gd name="connsiteX13" fmla="*/ 953725 w 1385961"/>
                <a:gd name="connsiteY13" fmla="*/ 161245 h 1367358"/>
                <a:gd name="connsiteX14" fmla="*/ 953725 w 1385961"/>
                <a:gd name="connsiteY14" fmla="*/ 304120 h 1367358"/>
                <a:gd name="connsiteX15" fmla="*/ 680862 w 1385961"/>
                <a:gd name="connsiteY15" fmla="*/ 562752 h 1367358"/>
                <a:gd name="connsiteX16" fmla="*/ 422230 w 1385961"/>
                <a:gd name="connsiteY16" fmla="*/ 304120 h 1367358"/>
                <a:gd name="connsiteX17" fmla="*/ 422230 w 1385961"/>
                <a:gd name="connsiteY17" fmla="*/ 165055 h 1367358"/>
                <a:gd name="connsiteX18" fmla="*/ 690835 w 1385961"/>
                <a:gd name="connsiteY18" fmla="*/ 215538 h 1367358"/>
                <a:gd name="connsiteX19" fmla="*/ 1026115 w 1385961"/>
                <a:gd name="connsiteY19" fmla="*/ 747985 h 1367358"/>
                <a:gd name="connsiteX20" fmla="*/ 869905 w 1385961"/>
                <a:gd name="connsiteY20" fmla="*/ 724173 h 1367358"/>
                <a:gd name="connsiteX21" fmla="*/ 866095 w 1385961"/>
                <a:gd name="connsiteY21" fmla="*/ 725125 h 1367358"/>
                <a:gd name="connsiteX22" fmla="*/ 857523 w 1385961"/>
                <a:gd name="connsiteY22" fmla="*/ 727030 h 1367358"/>
                <a:gd name="connsiteX23" fmla="*/ 848950 w 1385961"/>
                <a:gd name="connsiteY23" fmla="*/ 731793 h 1367358"/>
                <a:gd name="connsiteX24" fmla="*/ 846093 w 1385961"/>
                <a:gd name="connsiteY24" fmla="*/ 733698 h 1367358"/>
                <a:gd name="connsiteX25" fmla="*/ 692740 w 1385961"/>
                <a:gd name="connsiteY25" fmla="*/ 949915 h 1367358"/>
                <a:gd name="connsiteX26" fmla="*/ 537483 w 1385961"/>
                <a:gd name="connsiteY26" fmla="*/ 733698 h 1367358"/>
                <a:gd name="connsiteX27" fmla="*/ 534625 w 1385961"/>
                <a:gd name="connsiteY27" fmla="*/ 731793 h 1367358"/>
                <a:gd name="connsiteX28" fmla="*/ 527005 w 1385961"/>
                <a:gd name="connsiteY28" fmla="*/ 727030 h 1367358"/>
                <a:gd name="connsiteX29" fmla="*/ 518432 w 1385961"/>
                <a:gd name="connsiteY29" fmla="*/ 725125 h 1367358"/>
                <a:gd name="connsiteX30" fmla="*/ 514623 w 1385961"/>
                <a:gd name="connsiteY30" fmla="*/ 724173 h 1367358"/>
                <a:gd name="connsiteX31" fmla="*/ 359365 w 1385961"/>
                <a:gd name="connsiteY31" fmla="*/ 747985 h 1367358"/>
                <a:gd name="connsiteX32" fmla="*/ 273 w 1385961"/>
                <a:gd name="connsiteY32" fmla="*/ 1103268 h 1367358"/>
                <a:gd name="connsiteX33" fmla="*/ 273 w 1385961"/>
                <a:gd name="connsiteY33" fmla="*/ 1343298 h 1367358"/>
                <a:gd name="connsiteX34" fmla="*/ 24085 w 1385961"/>
                <a:gd name="connsiteY34" fmla="*/ 1367110 h 1367358"/>
                <a:gd name="connsiteX35" fmla="*/ 47898 w 1385961"/>
                <a:gd name="connsiteY35" fmla="*/ 1343298 h 1367358"/>
                <a:gd name="connsiteX36" fmla="*/ 47898 w 1385961"/>
                <a:gd name="connsiteY36" fmla="*/ 1103268 h 1367358"/>
                <a:gd name="connsiteX37" fmla="*/ 366985 w 1385961"/>
                <a:gd name="connsiteY37" fmla="*/ 794658 h 1367358"/>
                <a:gd name="connsiteX38" fmla="*/ 507955 w 1385961"/>
                <a:gd name="connsiteY38" fmla="*/ 773703 h 1367358"/>
                <a:gd name="connsiteX39" fmla="*/ 768940 w 1385961"/>
                <a:gd name="connsiteY39" fmla="*/ 1137558 h 1367358"/>
                <a:gd name="connsiteX40" fmla="*/ 768940 w 1385961"/>
                <a:gd name="connsiteY40" fmla="*/ 1343298 h 1367358"/>
                <a:gd name="connsiteX41" fmla="*/ 792753 w 1385961"/>
                <a:gd name="connsiteY41" fmla="*/ 1367110 h 1367358"/>
                <a:gd name="connsiteX42" fmla="*/ 816565 w 1385961"/>
                <a:gd name="connsiteY42" fmla="*/ 1343298 h 1367358"/>
                <a:gd name="connsiteX43" fmla="*/ 816565 w 1385961"/>
                <a:gd name="connsiteY43" fmla="*/ 1129938 h 1367358"/>
                <a:gd name="connsiteX44" fmla="*/ 813708 w 1385961"/>
                <a:gd name="connsiteY44" fmla="*/ 1123270 h 1367358"/>
                <a:gd name="connsiteX45" fmla="*/ 811803 w 1385961"/>
                <a:gd name="connsiteY45" fmla="*/ 1116603 h 1367358"/>
                <a:gd name="connsiteX46" fmla="*/ 722268 w 1385961"/>
                <a:gd name="connsiteY46" fmla="*/ 991825 h 1367358"/>
                <a:gd name="connsiteX47" fmla="*/ 878478 w 1385961"/>
                <a:gd name="connsiteY47" fmla="*/ 774655 h 1367358"/>
                <a:gd name="connsiteX48" fmla="*/ 1019448 w 1385961"/>
                <a:gd name="connsiteY48" fmla="*/ 795610 h 1367358"/>
                <a:gd name="connsiteX49" fmla="*/ 1338535 w 1385961"/>
                <a:gd name="connsiteY49" fmla="*/ 1104220 h 1367358"/>
                <a:gd name="connsiteX50" fmla="*/ 1338535 w 1385961"/>
                <a:gd name="connsiteY50" fmla="*/ 1343298 h 1367358"/>
                <a:gd name="connsiteX51" fmla="*/ 1362348 w 1385961"/>
                <a:gd name="connsiteY51" fmla="*/ 1367110 h 1367358"/>
                <a:gd name="connsiteX52" fmla="*/ 1386160 w 1385961"/>
                <a:gd name="connsiteY52" fmla="*/ 1343298 h 1367358"/>
                <a:gd name="connsiteX53" fmla="*/ 1386160 w 1385961"/>
                <a:gd name="connsiteY53" fmla="*/ 1103268 h 1367358"/>
                <a:gd name="connsiteX54" fmla="*/ 1026115 w 1385961"/>
                <a:gd name="connsiteY54" fmla="*/ 747985 h 136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85961" h="1367358">
                  <a:moveTo>
                    <a:pt x="687978" y="616540"/>
                  </a:moveTo>
                  <a:cubicBezTo>
                    <a:pt x="861333" y="616540"/>
                    <a:pt x="1001350" y="475570"/>
                    <a:pt x="1001350" y="303168"/>
                  </a:cubicBezTo>
                  <a:lnTo>
                    <a:pt x="1001350" y="24085"/>
                  </a:lnTo>
                  <a:cubicBezTo>
                    <a:pt x="1001350" y="10750"/>
                    <a:pt x="990873" y="273"/>
                    <a:pt x="977538" y="273"/>
                  </a:cubicBezTo>
                  <a:cubicBezTo>
                    <a:pt x="964203" y="273"/>
                    <a:pt x="953725" y="10750"/>
                    <a:pt x="953725" y="24085"/>
                  </a:cubicBezTo>
                  <a:lnTo>
                    <a:pt x="953725" y="107905"/>
                  </a:lnTo>
                  <a:cubicBezTo>
                    <a:pt x="763225" y="213632"/>
                    <a:pt x="482238" y="152672"/>
                    <a:pt x="421278" y="110763"/>
                  </a:cubicBezTo>
                  <a:lnTo>
                    <a:pt x="421278" y="24085"/>
                  </a:lnTo>
                  <a:cubicBezTo>
                    <a:pt x="421278" y="10750"/>
                    <a:pt x="410800" y="273"/>
                    <a:pt x="397465" y="273"/>
                  </a:cubicBezTo>
                  <a:cubicBezTo>
                    <a:pt x="384130" y="273"/>
                    <a:pt x="373653" y="10750"/>
                    <a:pt x="373653" y="24085"/>
                  </a:cubicBezTo>
                  <a:lnTo>
                    <a:pt x="373653" y="306025"/>
                  </a:lnTo>
                  <a:cubicBezTo>
                    <a:pt x="375558" y="477475"/>
                    <a:pt x="515575" y="616540"/>
                    <a:pt x="687978" y="616540"/>
                  </a:cubicBezTo>
                  <a:close/>
                  <a:moveTo>
                    <a:pt x="690835" y="215538"/>
                  </a:moveTo>
                  <a:cubicBezTo>
                    <a:pt x="779418" y="215538"/>
                    <a:pt x="872763" y="199345"/>
                    <a:pt x="953725" y="161245"/>
                  </a:cubicBezTo>
                  <a:lnTo>
                    <a:pt x="953725" y="304120"/>
                  </a:lnTo>
                  <a:cubicBezTo>
                    <a:pt x="949795" y="450888"/>
                    <a:pt x="827630" y="566682"/>
                    <a:pt x="680862" y="562752"/>
                  </a:cubicBezTo>
                  <a:cubicBezTo>
                    <a:pt x="539620" y="558970"/>
                    <a:pt x="426012" y="445362"/>
                    <a:pt x="422230" y="304120"/>
                  </a:cubicBezTo>
                  <a:lnTo>
                    <a:pt x="422230" y="165055"/>
                  </a:lnTo>
                  <a:cubicBezTo>
                    <a:pt x="480333" y="192677"/>
                    <a:pt x="581298" y="215538"/>
                    <a:pt x="690835" y="215538"/>
                  </a:cubicBezTo>
                  <a:close/>
                  <a:moveTo>
                    <a:pt x="1026115" y="747985"/>
                  </a:moveTo>
                  <a:lnTo>
                    <a:pt x="869905" y="724173"/>
                  </a:lnTo>
                  <a:cubicBezTo>
                    <a:pt x="868952" y="724173"/>
                    <a:pt x="868000" y="725125"/>
                    <a:pt x="866095" y="725125"/>
                  </a:cubicBezTo>
                  <a:cubicBezTo>
                    <a:pt x="863238" y="725125"/>
                    <a:pt x="860380" y="726078"/>
                    <a:pt x="857523" y="727030"/>
                  </a:cubicBezTo>
                  <a:cubicBezTo>
                    <a:pt x="854665" y="727982"/>
                    <a:pt x="851808" y="729888"/>
                    <a:pt x="848950" y="731793"/>
                  </a:cubicBezTo>
                  <a:cubicBezTo>
                    <a:pt x="847998" y="732745"/>
                    <a:pt x="847045" y="732745"/>
                    <a:pt x="846093" y="733698"/>
                  </a:cubicBezTo>
                  <a:lnTo>
                    <a:pt x="692740" y="949915"/>
                  </a:lnTo>
                  <a:lnTo>
                    <a:pt x="537483" y="733698"/>
                  </a:lnTo>
                  <a:cubicBezTo>
                    <a:pt x="536530" y="732745"/>
                    <a:pt x="535578" y="732745"/>
                    <a:pt x="534625" y="731793"/>
                  </a:cubicBezTo>
                  <a:cubicBezTo>
                    <a:pt x="532463" y="729668"/>
                    <a:pt x="529862" y="728042"/>
                    <a:pt x="527005" y="727030"/>
                  </a:cubicBezTo>
                  <a:cubicBezTo>
                    <a:pt x="524266" y="725945"/>
                    <a:pt x="521373" y="725302"/>
                    <a:pt x="518432" y="725125"/>
                  </a:cubicBezTo>
                  <a:cubicBezTo>
                    <a:pt x="517480" y="725125"/>
                    <a:pt x="516528" y="724173"/>
                    <a:pt x="514623" y="724173"/>
                  </a:cubicBezTo>
                  <a:lnTo>
                    <a:pt x="359365" y="747985"/>
                  </a:lnTo>
                  <a:cubicBezTo>
                    <a:pt x="193630" y="776560"/>
                    <a:pt x="273" y="887050"/>
                    <a:pt x="273" y="1103268"/>
                  </a:cubicBezTo>
                  <a:lnTo>
                    <a:pt x="273" y="1343298"/>
                  </a:lnTo>
                  <a:cubicBezTo>
                    <a:pt x="273" y="1356633"/>
                    <a:pt x="10750" y="1367110"/>
                    <a:pt x="24085" y="1367110"/>
                  </a:cubicBezTo>
                  <a:cubicBezTo>
                    <a:pt x="37420" y="1367110"/>
                    <a:pt x="47898" y="1356633"/>
                    <a:pt x="47898" y="1343298"/>
                  </a:cubicBezTo>
                  <a:lnTo>
                    <a:pt x="47898" y="1103268"/>
                  </a:lnTo>
                  <a:cubicBezTo>
                    <a:pt x="47898" y="916578"/>
                    <a:pt x="219348" y="820375"/>
                    <a:pt x="366985" y="794658"/>
                  </a:cubicBezTo>
                  <a:lnTo>
                    <a:pt x="507955" y="773703"/>
                  </a:lnTo>
                  <a:lnTo>
                    <a:pt x="768940" y="1137558"/>
                  </a:lnTo>
                  <a:lnTo>
                    <a:pt x="768940" y="1343298"/>
                  </a:lnTo>
                  <a:cubicBezTo>
                    <a:pt x="768940" y="1356633"/>
                    <a:pt x="779418" y="1367110"/>
                    <a:pt x="792753" y="1367110"/>
                  </a:cubicBezTo>
                  <a:cubicBezTo>
                    <a:pt x="806088" y="1367110"/>
                    <a:pt x="816565" y="1356633"/>
                    <a:pt x="816565" y="1343298"/>
                  </a:cubicBezTo>
                  <a:lnTo>
                    <a:pt x="816565" y="1129938"/>
                  </a:lnTo>
                  <a:cubicBezTo>
                    <a:pt x="816565" y="1127080"/>
                    <a:pt x="814660" y="1125175"/>
                    <a:pt x="813708" y="1123270"/>
                  </a:cubicBezTo>
                  <a:cubicBezTo>
                    <a:pt x="812755" y="1121365"/>
                    <a:pt x="813708" y="1118508"/>
                    <a:pt x="811803" y="1116603"/>
                  </a:cubicBezTo>
                  <a:lnTo>
                    <a:pt x="722268" y="991825"/>
                  </a:lnTo>
                  <a:lnTo>
                    <a:pt x="878478" y="774655"/>
                  </a:lnTo>
                  <a:lnTo>
                    <a:pt x="1019448" y="795610"/>
                  </a:lnTo>
                  <a:cubicBezTo>
                    <a:pt x="1166133" y="821328"/>
                    <a:pt x="1338535" y="917530"/>
                    <a:pt x="1338535" y="1104220"/>
                  </a:cubicBezTo>
                  <a:lnTo>
                    <a:pt x="1338535" y="1343298"/>
                  </a:lnTo>
                  <a:cubicBezTo>
                    <a:pt x="1338535" y="1356633"/>
                    <a:pt x="1349013" y="1367110"/>
                    <a:pt x="1362348" y="1367110"/>
                  </a:cubicBezTo>
                  <a:cubicBezTo>
                    <a:pt x="1375683" y="1367110"/>
                    <a:pt x="1386160" y="1356633"/>
                    <a:pt x="1386160" y="1343298"/>
                  </a:cubicBezTo>
                  <a:lnTo>
                    <a:pt x="1386160" y="1103268"/>
                  </a:lnTo>
                  <a:cubicBezTo>
                    <a:pt x="1385208" y="887050"/>
                    <a:pt x="1191850" y="776560"/>
                    <a:pt x="1026115" y="74798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9AA4BD08-F27C-4C32-B195-D96D09BAE0DF}"/>
                </a:ext>
              </a:extLst>
            </p:cNvPr>
            <p:cNvSpPr/>
            <p:nvPr/>
          </p:nvSpPr>
          <p:spPr>
            <a:xfrm>
              <a:off x="5626145" y="4092620"/>
              <a:ext cx="932036" cy="217661"/>
            </a:xfrm>
            <a:custGeom>
              <a:avLst/>
              <a:gdLst>
                <a:gd name="connsiteX0" fmla="*/ 24085 w 932036"/>
                <a:gd name="connsiteY0" fmla="*/ 273 h 217661"/>
                <a:gd name="connsiteX1" fmla="*/ 273 w 932036"/>
                <a:gd name="connsiteY1" fmla="*/ 24085 h 217661"/>
                <a:gd name="connsiteX2" fmla="*/ 273 w 932036"/>
                <a:gd name="connsiteY2" fmla="*/ 193630 h 217661"/>
                <a:gd name="connsiteX3" fmla="*/ 24085 w 932036"/>
                <a:gd name="connsiteY3" fmla="*/ 217442 h 217661"/>
                <a:gd name="connsiteX4" fmla="*/ 47897 w 932036"/>
                <a:gd name="connsiteY4" fmla="*/ 193630 h 217661"/>
                <a:gd name="connsiteX5" fmla="*/ 47897 w 932036"/>
                <a:gd name="connsiteY5" fmla="*/ 24085 h 217661"/>
                <a:gd name="connsiteX6" fmla="*/ 24085 w 932036"/>
                <a:gd name="connsiteY6" fmla="*/ 273 h 217661"/>
                <a:gd name="connsiteX7" fmla="*/ 908957 w 932036"/>
                <a:gd name="connsiteY7" fmla="*/ 273 h 217661"/>
                <a:gd name="connsiteX8" fmla="*/ 885145 w 932036"/>
                <a:gd name="connsiteY8" fmla="*/ 24085 h 217661"/>
                <a:gd name="connsiteX9" fmla="*/ 885145 w 932036"/>
                <a:gd name="connsiteY9" fmla="*/ 193630 h 217661"/>
                <a:gd name="connsiteX10" fmla="*/ 908957 w 932036"/>
                <a:gd name="connsiteY10" fmla="*/ 217442 h 217661"/>
                <a:gd name="connsiteX11" fmla="*/ 932770 w 932036"/>
                <a:gd name="connsiteY11" fmla="*/ 193630 h 217661"/>
                <a:gd name="connsiteX12" fmla="*/ 932770 w 932036"/>
                <a:gd name="connsiteY12" fmla="*/ 24085 h 217661"/>
                <a:gd name="connsiteX13" fmla="*/ 908957 w 932036"/>
                <a:gd name="connsiteY13" fmla="*/ 273 h 21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2036" h="217661">
                  <a:moveTo>
                    <a:pt x="24085" y="273"/>
                  </a:moveTo>
                  <a:cubicBezTo>
                    <a:pt x="10750" y="273"/>
                    <a:pt x="273" y="10750"/>
                    <a:pt x="273" y="24085"/>
                  </a:cubicBezTo>
                  <a:lnTo>
                    <a:pt x="273" y="193630"/>
                  </a:lnTo>
                  <a:cubicBezTo>
                    <a:pt x="273" y="206965"/>
                    <a:pt x="10750" y="217442"/>
                    <a:pt x="24085" y="217442"/>
                  </a:cubicBezTo>
                  <a:cubicBezTo>
                    <a:pt x="37420" y="217442"/>
                    <a:pt x="47897" y="206965"/>
                    <a:pt x="47897" y="193630"/>
                  </a:cubicBezTo>
                  <a:lnTo>
                    <a:pt x="47897" y="24085"/>
                  </a:lnTo>
                  <a:cubicBezTo>
                    <a:pt x="47897" y="11702"/>
                    <a:pt x="37420" y="273"/>
                    <a:pt x="24085" y="273"/>
                  </a:cubicBezTo>
                  <a:close/>
                  <a:moveTo>
                    <a:pt x="908957" y="273"/>
                  </a:moveTo>
                  <a:cubicBezTo>
                    <a:pt x="895623" y="273"/>
                    <a:pt x="885145" y="10750"/>
                    <a:pt x="885145" y="24085"/>
                  </a:cubicBezTo>
                  <a:lnTo>
                    <a:pt x="885145" y="193630"/>
                  </a:lnTo>
                  <a:cubicBezTo>
                    <a:pt x="885145" y="206965"/>
                    <a:pt x="895623" y="217442"/>
                    <a:pt x="908957" y="217442"/>
                  </a:cubicBezTo>
                  <a:cubicBezTo>
                    <a:pt x="922293" y="217442"/>
                    <a:pt x="932770" y="206965"/>
                    <a:pt x="932770" y="193630"/>
                  </a:cubicBezTo>
                  <a:lnTo>
                    <a:pt x="932770" y="24085"/>
                  </a:lnTo>
                  <a:cubicBezTo>
                    <a:pt x="932770" y="11702"/>
                    <a:pt x="921340" y="273"/>
                    <a:pt x="908957" y="27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64" name="图形 30">
            <a:extLst>
              <a:ext uri="{FF2B5EF4-FFF2-40B4-BE49-F238E27FC236}">
                <a16:creationId xmlns:a16="http://schemas.microsoft.com/office/drawing/2014/main" id="{33079764-484D-4926-AEB5-F9B3DEB36298}"/>
              </a:ext>
            </a:extLst>
          </p:cNvPr>
          <p:cNvSpPr/>
          <p:nvPr/>
        </p:nvSpPr>
        <p:spPr>
          <a:xfrm>
            <a:off x="9715512" y="2873101"/>
            <a:ext cx="540000" cy="540000"/>
          </a:xfrm>
          <a:custGeom>
            <a:avLst/>
            <a:gdLst>
              <a:gd name="connsiteX0" fmla="*/ 1759421 w 1890117"/>
              <a:gd name="connsiteY0" fmla="*/ 1368003 h 1888256"/>
              <a:gd name="connsiteX1" fmla="*/ 131241 w 1890117"/>
              <a:gd name="connsiteY1" fmla="*/ 1368003 h 1888256"/>
              <a:gd name="connsiteX2" fmla="*/ 101476 w 1890117"/>
              <a:gd name="connsiteY2" fmla="*/ 1338237 h 1888256"/>
              <a:gd name="connsiteX3" fmla="*/ 101476 w 1890117"/>
              <a:gd name="connsiteY3" fmla="*/ 149101 h 1888256"/>
              <a:gd name="connsiteX4" fmla="*/ 131241 w 1890117"/>
              <a:gd name="connsiteY4" fmla="*/ 119335 h 1888256"/>
              <a:gd name="connsiteX5" fmla="*/ 1760909 w 1890117"/>
              <a:gd name="connsiteY5" fmla="*/ 119335 h 1888256"/>
              <a:gd name="connsiteX6" fmla="*/ 1790675 w 1890117"/>
              <a:gd name="connsiteY6" fmla="*/ 149101 h 1888256"/>
              <a:gd name="connsiteX7" fmla="*/ 1790675 w 1890117"/>
              <a:gd name="connsiteY7" fmla="*/ 1336749 h 1888256"/>
              <a:gd name="connsiteX8" fmla="*/ 1759421 w 1890117"/>
              <a:gd name="connsiteY8" fmla="*/ 1368003 h 1888256"/>
              <a:gd name="connsiteX9" fmla="*/ 161007 w 1890117"/>
              <a:gd name="connsiteY9" fmla="*/ 1308472 h 1888256"/>
              <a:gd name="connsiteX10" fmla="*/ 1731144 w 1890117"/>
              <a:gd name="connsiteY10" fmla="*/ 1308472 h 1888256"/>
              <a:gd name="connsiteX11" fmla="*/ 1731144 w 1890117"/>
              <a:gd name="connsiteY11" fmla="*/ 178866 h 1888256"/>
              <a:gd name="connsiteX12" fmla="*/ 161007 w 1890117"/>
              <a:gd name="connsiteY12" fmla="*/ 178866 h 1888256"/>
              <a:gd name="connsiteX13" fmla="*/ 161007 w 1890117"/>
              <a:gd name="connsiteY13" fmla="*/ 1308472 h 1888256"/>
              <a:gd name="connsiteX14" fmla="*/ 542007 w 1890117"/>
              <a:gd name="connsiteY14" fmla="*/ 650651 h 1888256"/>
              <a:gd name="connsiteX15" fmla="*/ 549448 w 1890117"/>
              <a:gd name="connsiteY15" fmla="*/ 629816 h 1888256"/>
              <a:gd name="connsiteX16" fmla="*/ 542007 w 1890117"/>
              <a:gd name="connsiteY16" fmla="*/ 611956 h 1888256"/>
              <a:gd name="connsiteX17" fmla="*/ 522659 w 1890117"/>
              <a:gd name="connsiteY17" fmla="*/ 604515 h 1888256"/>
              <a:gd name="connsiteX18" fmla="*/ 488429 w 1890117"/>
              <a:gd name="connsiteY18" fmla="*/ 625351 h 1888256"/>
              <a:gd name="connsiteX19" fmla="*/ 464616 w 1890117"/>
              <a:gd name="connsiteY19" fmla="*/ 611956 h 1888256"/>
              <a:gd name="connsiteX20" fmla="*/ 489917 w 1890117"/>
              <a:gd name="connsiteY20" fmla="*/ 586655 h 1888256"/>
              <a:gd name="connsiteX21" fmla="*/ 524148 w 1890117"/>
              <a:gd name="connsiteY21" fmla="*/ 577726 h 1888256"/>
              <a:gd name="connsiteX22" fmla="*/ 561355 w 1890117"/>
              <a:gd name="connsiteY22" fmla="*/ 591120 h 1888256"/>
              <a:gd name="connsiteX23" fmla="*/ 577726 w 1890117"/>
              <a:gd name="connsiteY23" fmla="*/ 628327 h 1888256"/>
              <a:gd name="connsiteX24" fmla="*/ 570284 w 1890117"/>
              <a:gd name="connsiteY24" fmla="*/ 653628 h 1888256"/>
              <a:gd name="connsiteX25" fmla="*/ 544983 w 1890117"/>
              <a:gd name="connsiteY25" fmla="*/ 684882 h 1888256"/>
              <a:gd name="connsiteX26" fmla="*/ 504800 w 1890117"/>
              <a:gd name="connsiteY26" fmla="*/ 725066 h 1888256"/>
              <a:gd name="connsiteX27" fmla="*/ 582190 w 1890117"/>
              <a:gd name="connsiteY27" fmla="*/ 725066 h 1888256"/>
              <a:gd name="connsiteX28" fmla="*/ 582190 w 1890117"/>
              <a:gd name="connsiteY28" fmla="*/ 753343 h 1888256"/>
              <a:gd name="connsiteX29" fmla="*/ 466105 w 1890117"/>
              <a:gd name="connsiteY29" fmla="*/ 753343 h 1888256"/>
              <a:gd name="connsiteX30" fmla="*/ 466105 w 1890117"/>
              <a:gd name="connsiteY30" fmla="*/ 729530 h 1888256"/>
              <a:gd name="connsiteX31" fmla="*/ 518194 w 1890117"/>
              <a:gd name="connsiteY31" fmla="*/ 677441 h 1888256"/>
              <a:gd name="connsiteX32" fmla="*/ 542007 w 1890117"/>
              <a:gd name="connsiteY32" fmla="*/ 650651 h 1888256"/>
              <a:gd name="connsiteX33" fmla="*/ 720601 w 1890117"/>
              <a:gd name="connsiteY33" fmla="*/ 719112 h 1888256"/>
              <a:gd name="connsiteX34" fmla="*/ 720601 w 1890117"/>
              <a:gd name="connsiteY34" fmla="*/ 672976 h 1888256"/>
              <a:gd name="connsiteX35" fmla="*/ 674464 w 1890117"/>
              <a:gd name="connsiteY35" fmla="*/ 672976 h 1888256"/>
              <a:gd name="connsiteX36" fmla="*/ 674464 w 1890117"/>
              <a:gd name="connsiteY36" fmla="*/ 650651 h 1888256"/>
              <a:gd name="connsiteX37" fmla="*/ 720601 w 1890117"/>
              <a:gd name="connsiteY37" fmla="*/ 650651 h 1888256"/>
              <a:gd name="connsiteX38" fmla="*/ 720601 w 1890117"/>
              <a:gd name="connsiteY38" fmla="*/ 603026 h 1888256"/>
              <a:gd name="connsiteX39" fmla="*/ 742925 w 1890117"/>
              <a:gd name="connsiteY39" fmla="*/ 603026 h 1888256"/>
              <a:gd name="connsiteX40" fmla="*/ 742925 w 1890117"/>
              <a:gd name="connsiteY40" fmla="*/ 649163 h 1888256"/>
              <a:gd name="connsiteX41" fmla="*/ 789062 w 1890117"/>
              <a:gd name="connsiteY41" fmla="*/ 649163 h 1888256"/>
              <a:gd name="connsiteX42" fmla="*/ 789062 w 1890117"/>
              <a:gd name="connsiteY42" fmla="*/ 671487 h 1888256"/>
              <a:gd name="connsiteX43" fmla="*/ 742925 w 1890117"/>
              <a:gd name="connsiteY43" fmla="*/ 671487 h 1888256"/>
              <a:gd name="connsiteX44" fmla="*/ 742925 w 1890117"/>
              <a:gd name="connsiteY44" fmla="*/ 717624 h 1888256"/>
              <a:gd name="connsiteX45" fmla="*/ 720601 w 1890117"/>
              <a:gd name="connsiteY45" fmla="*/ 717624 h 1888256"/>
              <a:gd name="connsiteX46" fmla="*/ 957237 w 1890117"/>
              <a:gd name="connsiteY46" fmla="*/ 650651 h 1888256"/>
              <a:gd name="connsiteX47" fmla="*/ 964679 w 1890117"/>
              <a:gd name="connsiteY47" fmla="*/ 629816 h 1888256"/>
              <a:gd name="connsiteX48" fmla="*/ 957237 w 1890117"/>
              <a:gd name="connsiteY48" fmla="*/ 611956 h 1888256"/>
              <a:gd name="connsiteX49" fmla="*/ 937890 w 1890117"/>
              <a:gd name="connsiteY49" fmla="*/ 604515 h 1888256"/>
              <a:gd name="connsiteX50" fmla="*/ 903659 w 1890117"/>
              <a:gd name="connsiteY50" fmla="*/ 625351 h 1888256"/>
              <a:gd name="connsiteX51" fmla="*/ 879847 w 1890117"/>
              <a:gd name="connsiteY51" fmla="*/ 611956 h 1888256"/>
              <a:gd name="connsiteX52" fmla="*/ 905148 w 1890117"/>
              <a:gd name="connsiteY52" fmla="*/ 586655 h 1888256"/>
              <a:gd name="connsiteX53" fmla="*/ 939378 w 1890117"/>
              <a:gd name="connsiteY53" fmla="*/ 577726 h 1888256"/>
              <a:gd name="connsiteX54" fmla="*/ 976585 w 1890117"/>
              <a:gd name="connsiteY54" fmla="*/ 591120 h 1888256"/>
              <a:gd name="connsiteX55" fmla="*/ 992956 w 1890117"/>
              <a:gd name="connsiteY55" fmla="*/ 628327 h 1888256"/>
              <a:gd name="connsiteX56" fmla="*/ 985515 w 1890117"/>
              <a:gd name="connsiteY56" fmla="*/ 653628 h 1888256"/>
              <a:gd name="connsiteX57" fmla="*/ 960214 w 1890117"/>
              <a:gd name="connsiteY57" fmla="*/ 684882 h 1888256"/>
              <a:gd name="connsiteX58" fmla="*/ 920030 w 1890117"/>
              <a:gd name="connsiteY58" fmla="*/ 725066 h 1888256"/>
              <a:gd name="connsiteX59" fmla="*/ 997421 w 1890117"/>
              <a:gd name="connsiteY59" fmla="*/ 725066 h 1888256"/>
              <a:gd name="connsiteX60" fmla="*/ 997421 w 1890117"/>
              <a:gd name="connsiteY60" fmla="*/ 753343 h 1888256"/>
              <a:gd name="connsiteX61" fmla="*/ 881335 w 1890117"/>
              <a:gd name="connsiteY61" fmla="*/ 753343 h 1888256"/>
              <a:gd name="connsiteX62" fmla="*/ 881335 w 1890117"/>
              <a:gd name="connsiteY62" fmla="*/ 729530 h 1888256"/>
              <a:gd name="connsiteX63" fmla="*/ 933425 w 1890117"/>
              <a:gd name="connsiteY63" fmla="*/ 677441 h 1888256"/>
              <a:gd name="connsiteX64" fmla="*/ 957237 w 1890117"/>
              <a:gd name="connsiteY64" fmla="*/ 650651 h 1888256"/>
              <a:gd name="connsiteX65" fmla="*/ 1092671 w 1890117"/>
              <a:gd name="connsiteY65" fmla="*/ 626839 h 1888256"/>
              <a:gd name="connsiteX66" fmla="*/ 1216198 w 1890117"/>
              <a:gd name="connsiteY66" fmla="*/ 626839 h 1888256"/>
              <a:gd name="connsiteX67" fmla="*/ 1216198 w 1890117"/>
              <a:gd name="connsiteY67" fmla="*/ 649163 h 1888256"/>
              <a:gd name="connsiteX68" fmla="*/ 1092671 w 1890117"/>
              <a:gd name="connsiteY68" fmla="*/ 649163 h 1888256"/>
              <a:gd name="connsiteX69" fmla="*/ 1092671 w 1890117"/>
              <a:gd name="connsiteY69" fmla="*/ 626839 h 1888256"/>
              <a:gd name="connsiteX70" fmla="*/ 1092671 w 1890117"/>
              <a:gd name="connsiteY70" fmla="*/ 671487 h 1888256"/>
              <a:gd name="connsiteX71" fmla="*/ 1216198 w 1890117"/>
              <a:gd name="connsiteY71" fmla="*/ 671487 h 1888256"/>
              <a:gd name="connsiteX72" fmla="*/ 1216198 w 1890117"/>
              <a:gd name="connsiteY72" fmla="*/ 693812 h 1888256"/>
              <a:gd name="connsiteX73" fmla="*/ 1092671 w 1890117"/>
              <a:gd name="connsiteY73" fmla="*/ 693812 h 1888256"/>
              <a:gd name="connsiteX74" fmla="*/ 1092671 w 1890117"/>
              <a:gd name="connsiteY74" fmla="*/ 671487 h 1888256"/>
              <a:gd name="connsiteX75" fmla="*/ 1378421 w 1890117"/>
              <a:gd name="connsiteY75" fmla="*/ 686370 h 1888256"/>
              <a:gd name="connsiteX76" fmla="*/ 1378421 w 1890117"/>
              <a:gd name="connsiteY76" fmla="*/ 655116 h 1888256"/>
              <a:gd name="connsiteX77" fmla="*/ 1406698 w 1890117"/>
              <a:gd name="connsiteY77" fmla="*/ 655116 h 1888256"/>
              <a:gd name="connsiteX78" fmla="*/ 1406698 w 1890117"/>
              <a:gd name="connsiteY78" fmla="*/ 686370 h 1888256"/>
              <a:gd name="connsiteX79" fmla="*/ 1427534 w 1890117"/>
              <a:gd name="connsiteY79" fmla="*/ 686370 h 1888256"/>
              <a:gd name="connsiteX80" fmla="*/ 1427534 w 1890117"/>
              <a:gd name="connsiteY80" fmla="*/ 713159 h 1888256"/>
              <a:gd name="connsiteX81" fmla="*/ 1406698 w 1890117"/>
              <a:gd name="connsiteY81" fmla="*/ 713159 h 1888256"/>
              <a:gd name="connsiteX82" fmla="*/ 1406698 w 1890117"/>
              <a:gd name="connsiteY82" fmla="*/ 756319 h 1888256"/>
              <a:gd name="connsiteX83" fmla="*/ 1379909 w 1890117"/>
              <a:gd name="connsiteY83" fmla="*/ 756319 h 1888256"/>
              <a:gd name="connsiteX84" fmla="*/ 1379909 w 1890117"/>
              <a:gd name="connsiteY84" fmla="*/ 713159 h 1888256"/>
              <a:gd name="connsiteX85" fmla="*/ 1306984 w 1890117"/>
              <a:gd name="connsiteY85" fmla="*/ 713159 h 1888256"/>
              <a:gd name="connsiteX86" fmla="*/ 1306984 w 1890117"/>
              <a:gd name="connsiteY86" fmla="*/ 687858 h 1888256"/>
              <a:gd name="connsiteX87" fmla="*/ 1369491 w 1890117"/>
              <a:gd name="connsiteY87" fmla="*/ 585167 h 1888256"/>
              <a:gd name="connsiteX88" fmla="*/ 1400745 w 1890117"/>
              <a:gd name="connsiteY88" fmla="*/ 585167 h 1888256"/>
              <a:gd name="connsiteX89" fmla="*/ 1339726 w 1890117"/>
              <a:gd name="connsiteY89" fmla="*/ 686370 h 1888256"/>
              <a:gd name="connsiteX90" fmla="*/ 1378421 w 1890117"/>
              <a:gd name="connsiteY90" fmla="*/ 686370 h 1888256"/>
              <a:gd name="connsiteX91" fmla="*/ 1860624 w 1890117"/>
              <a:gd name="connsiteY91" fmla="*/ 178866 h 1888256"/>
              <a:gd name="connsiteX92" fmla="*/ 30038 w 1890117"/>
              <a:gd name="connsiteY92" fmla="*/ 178866 h 1888256"/>
              <a:gd name="connsiteX93" fmla="*/ 273 w 1890117"/>
              <a:gd name="connsiteY93" fmla="*/ 149101 h 1888256"/>
              <a:gd name="connsiteX94" fmla="*/ 273 w 1890117"/>
              <a:gd name="connsiteY94" fmla="*/ 30038 h 1888256"/>
              <a:gd name="connsiteX95" fmla="*/ 30038 w 1890117"/>
              <a:gd name="connsiteY95" fmla="*/ 273 h 1888256"/>
              <a:gd name="connsiteX96" fmla="*/ 1860624 w 1890117"/>
              <a:gd name="connsiteY96" fmla="*/ 273 h 1888256"/>
              <a:gd name="connsiteX97" fmla="*/ 1890390 w 1890117"/>
              <a:gd name="connsiteY97" fmla="*/ 30038 h 1888256"/>
              <a:gd name="connsiteX98" fmla="*/ 1890390 w 1890117"/>
              <a:gd name="connsiteY98" fmla="*/ 149101 h 1888256"/>
              <a:gd name="connsiteX99" fmla="*/ 1860624 w 1890117"/>
              <a:gd name="connsiteY99" fmla="*/ 178866 h 1888256"/>
              <a:gd name="connsiteX100" fmla="*/ 59804 w 1890117"/>
              <a:gd name="connsiteY100" fmla="*/ 119335 h 1888256"/>
              <a:gd name="connsiteX101" fmla="*/ 1830859 w 1890117"/>
              <a:gd name="connsiteY101" fmla="*/ 119335 h 1888256"/>
              <a:gd name="connsiteX102" fmla="*/ 1830859 w 1890117"/>
              <a:gd name="connsiteY102" fmla="*/ 59804 h 1888256"/>
              <a:gd name="connsiteX103" fmla="*/ 59804 w 1890117"/>
              <a:gd name="connsiteY103" fmla="*/ 59804 h 1888256"/>
              <a:gd name="connsiteX104" fmla="*/ 59804 w 1890117"/>
              <a:gd name="connsiteY104" fmla="*/ 119335 h 1888256"/>
              <a:gd name="connsiteX105" fmla="*/ 396155 w 1890117"/>
              <a:gd name="connsiteY105" fmla="*/ 1888902 h 1888256"/>
              <a:gd name="connsiteX106" fmla="*/ 248816 w 1890117"/>
              <a:gd name="connsiteY106" fmla="*/ 1888902 h 1888256"/>
              <a:gd name="connsiteX107" fmla="*/ 223515 w 1890117"/>
              <a:gd name="connsiteY107" fmla="*/ 1875507 h 1888256"/>
              <a:gd name="connsiteX108" fmla="*/ 220538 w 1890117"/>
              <a:gd name="connsiteY108" fmla="*/ 1847230 h 1888256"/>
              <a:gd name="connsiteX109" fmla="*/ 446757 w 1890117"/>
              <a:gd name="connsiteY109" fmla="*/ 1324843 h 1888256"/>
              <a:gd name="connsiteX110" fmla="*/ 473546 w 1890117"/>
              <a:gd name="connsiteY110" fmla="*/ 1306984 h 1888256"/>
              <a:gd name="connsiteX111" fmla="*/ 620886 w 1890117"/>
              <a:gd name="connsiteY111" fmla="*/ 1306984 h 1888256"/>
              <a:gd name="connsiteX112" fmla="*/ 646187 w 1890117"/>
              <a:gd name="connsiteY112" fmla="*/ 1320378 h 1888256"/>
              <a:gd name="connsiteX113" fmla="*/ 649163 w 1890117"/>
              <a:gd name="connsiteY113" fmla="*/ 1348655 h 1888256"/>
              <a:gd name="connsiteX114" fmla="*/ 422944 w 1890117"/>
              <a:gd name="connsiteY114" fmla="*/ 1871042 h 1888256"/>
              <a:gd name="connsiteX115" fmla="*/ 396155 w 1890117"/>
              <a:gd name="connsiteY115" fmla="*/ 1888902 h 1888256"/>
              <a:gd name="connsiteX116" fmla="*/ 294952 w 1890117"/>
              <a:gd name="connsiteY116" fmla="*/ 1829370 h 1888256"/>
              <a:gd name="connsiteX117" fmla="*/ 376808 w 1890117"/>
              <a:gd name="connsiteY117" fmla="*/ 1829370 h 1888256"/>
              <a:gd name="connsiteX118" fmla="*/ 577726 w 1890117"/>
              <a:gd name="connsiteY118" fmla="*/ 1366515 h 1888256"/>
              <a:gd name="connsiteX119" fmla="*/ 495870 w 1890117"/>
              <a:gd name="connsiteY119" fmla="*/ 1366515 h 1888256"/>
              <a:gd name="connsiteX120" fmla="*/ 294952 w 1890117"/>
              <a:gd name="connsiteY120" fmla="*/ 1829370 h 1888256"/>
              <a:gd name="connsiteX121" fmla="*/ 1641847 w 1890117"/>
              <a:gd name="connsiteY121" fmla="*/ 1888902 h 1888256"/>
              <a:gd name="connsiteX122" fmla="*/ 1494507 w 1890117"/>
              <a:gd name="connsiteY122" fmla="*/ 1888902 h 1888256"/>
              <a:gd name="connsiteX123" fmla="*/ 1467718 w 1890117"/>
              <a:gd name="connsiteY123" fmla="*/ 1871042 h 1888256"/>
              <a:gd name="connsiteX124" fmla="*/ 1241499 w 1890117"/>
              <a:gd name="connsiteY124" fmla="*/ 1348655 h 1888256"/>
              <a:gd name="connsiteX125" fmla="*/ 1244476 w 1890117"/>
              <a:gd name="connsiteY125" fmla="*/ 1320378 h 1888256"/>
              <a:gd name="connsiteX126" fmla="*/ 1269777 w 1890117"/>
              <a:gd name="connsiteY126" fmla="*/ 1306984 h 1888256"/>
              <a:gd name="connsiteX127" fmla="*/ 1417116 w 1890117"/>
              <a:gd name="connsiteY127" fmla="*/ 1306984 h 1888256"/>
              <a:gd name="connsiteX128" fmla="*/ 1443905 w 1890117"/>
              <a:gd name="connsiteY128" fmla="*/ 1324843 h 1888256"/>
              <a:gd name="connsiteX129" fmla="*/ 1670124 w 1890117"/>
              <a:gd name="connsiteY129" fmla="*/ 1847230 h 1888256"/>
              <a:gd name="connsiteX130" fmla="*/ 1667148 w 1890117"/>
              <a:gd name="connsiteY130" fmla="*/ 1875507 h 1888256"/>
              <a:gd name="connsiteX131" fmla="*/ 1641847 w 1890117"/>
              <a:gd name="connsiteY131" fmla="*/ 1888902 h 1888256"/>
              <a:gd name="connsiteX132" fmla="*/ 1513855 w 1890117"/>
              <a:gd name="connsiteY132" fmla="*/ 1829370 h 1888256"/>
              <a:gd name="connsiteX133" fmla="*/ 1595710 w 1890117"/>
              <a:gd name="connsiteY133" fmla="*/ 1829370 h 1888256"/>
              <a:gd name="connsiteX134" fmla="*/ 1396280 w 1890117"/>
              <a:gd name="connsiteY134" fmla="*/ 1368003 h 1888256"/>
              <a:gd name="connsiteX135" fmla="*/ 1314425 w 1890117"/>
              <a:gd name="connsiteY135" fmla="*/ 1368003 h 1888256"/>
              <a:gd name="connsiteX136" fmla="*/ 1513855 w 1890117"/>
              <a:gd name="connsiteY136" fmla="*/ 1829370 h 1888256"/>
              <a:gd name="connsiteX137" fmla="*/ 1625476 w 1890117"/>
              <a:gd name="connsiteY137" fmla="*/ 1201315 h 1888256"/>
              <a:gd name="connsiteX138" fmla="*/ 265187 w 1890117"/>
              <a:gd name="connsiteY138" fmla="*/ 1201315 h 1888256"/>
              <a:gd name="connsiteX139" fmla="*/ 265187 w 1890117"/>
              <a:gd name="connsiteY139" fmla="*/ 134218 h 1888256"/>
              <a:gd name="connsiteX140" fmla="*/ 1625476 w 1890117"/>
              <a:gd name="connsiteY140" fmla="*/ 134218 h 1888256"/>
              <a:gd name="connsiteX141" fmla="*/ 1625476 w 1890117"/>
              <a:gd name="connsiteY141" fmla="*/ 1201315 h 1888256"/>
              <a:gd name="connsiteX142" fmla="*/ 294952 w 1890117"/>
              <a:gd name="connsiteY142" fmla="*/ 1171550 h 1888256"/>
              <a:gd name="connsiteX143" fmla="*/ 1595710 w 1890117"/>
              <a:gd name="connsiteY143" fmla="*/ 1171550 h 1888256"/>
              <a:gd name="connsiteX144" fmla="*/ 1595710 w 1890117"/>
              <a:gd name="connsiteY144" fmla="*/ 163983 h 1888256"/>
              <a:gd name="connsiteX145" fmla="*/ 294952 w 1890117"/>
              <a:gd name="connsiteY145" fmla="*/ 163983 h 1888256"/>
              <a:gd name="connsiteX146" fmla="*/ 294952 w 1890117"/>
              <a:gd name="connsiteY146" fmla="*/ 1171550 h 188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890117" h="1888256">
                <a:moveTo>
                  <a:pt x="1759421" y="1368003"/>
                </a:moveTo>
                <a:lnTo>
                  <a:pt x="131241" y="1368003"/>
                </a:lnTo>
                <a:cubicBezTo>
                  <a:pt x="114870" y="1368003"/>
                  <a:pt x="101476" y="1354609"/>
                  <a:pt x="101476" y="1338237"/>
                </a:cubicBezTo>
                <a:lnTo>
                  <a:pt x="101476" y="149101"/>
                </a:lnTo>
                <a:cubicBezTo>
                  <a:pt x="101476" y="132730"/>
                  <a:pt x="114870" y="119335"/>
                  <a:pt x="131241" y="119335"/>
                </a:cubicBezTo>
                <a:lnTo>
                  <a:pt x="1760909" y="119335"/>
                </a:lnTo>
                <a:cubicBezTo>
                  <a:pt x="1777280" y="119335"/>
                  <a:pt x="1790675" y="132730"/>
                  <a:pt x="1790675" y="149101"/>
                </a:cubicBezTo>
                <a:lnTo>
                  <a:pt x="1790675" y="1336749"/>
                </a:lnTo>
                <a:cubicBezTo>
                  <a:pt x="1789187" y="1354609"/>
                  <a:pt x="1777280" y="1368003"/>
                  <a:pt x="1759421" y="1368003"/>
                </a:cubicBezTo>
                <a:close/>
                <a:moveTo>
                  <a:pt x="161007" y="1308472"/>
                </a:moveTo>
                <a:lnTo>
                  <a:pt x="1731144" y="1308472"/>
                </a:lnTo>
                <a:lnTo>
                  <a:pt x="1731144" y="178866"/>
                </a:lnTo>
                <a:lnTo>
                  <a:pt x="161007" y="178866"/>
                </a:lnTo>
                <a:lnTo>
                  <a:pt x="161007" y="1308472"/>
                </a:lnTo>
                <a:close/>
                <a:moveTo>
                  <a:pt x="542007" y="650651"/>
                </a:moveTo>
                <a:cubicBezTo>
                  <a:pt x="546472" y="644698"/>
                  <a:pt x="549448" y="637257"/>
                  <a:pt x="549448" y="629816"/>
                </a:cubicBezTo>
                <a:cubicBezTo>
                  <a:pt x="549448" y="622374"/>
                  <a:pt x="546472" y="617909"/>
                  <a:pt x="542007" y="611956"/>
                </a:cubicBezTo>
                <a:cubicBezTo>
                  <a:pt x="537542" y="607491"/>
                  <a:pt x="530101" y="604515"/>
                  <a:pt x="522659" y="604515"/>
                </a:cubicBezTo>
                <a:cubicBezTo>
                  <a:pt x="509265" y="604515"/>
                  <a:pt x="497358" y="611956"/>
                  <a:pt x="488429" y="625351"/>
                </a:cubicBezTo>
                <a:lnTo>
                  <a:pt x="464616" y="611956"/>
                </a:lnTo>
                <a:cubicBezTo>
                  <a:pt x="472058" y="600050"/>
                  <a:pt x="480987" y="592608"/>
                  <a:pt x="489917" y="586655"/>
                </a:cubicBezTo>
                <a:cubicBezTo>
                  <a:pt x="498847" y="580702"/>
                  <a:pt x="510753" y="577726"/>
                  <a:pt x="524148" y="577726"/>
                </a:cubicBezTo>
                <a:cubicBezTo>
                  <a:pt x="539030" y="577726"/>
                  <a:pt x="550937" y="582190"/>
                  <a:pt x="561355" y="591120"/>
                </a:cubicBezTo>
                <a:cubicBezTo>
                  <a:pt x="571773" y="600050"/>
                  <a:pt x="577726" y="611956"/>
                  <a:pt x="577726" y="628327"/>
                </a:cubicBezTo>
                <a:cubicBezTo>
                  <a:pt x="577726" y="637257"/>
                  <a:pt x="574749" y="646187"/>
                  <a:pt x="570284" y="653628"/>
                </a:cubicBezTo>
                <a:cubicBezTo>
                  <a:pt x="565819" y="661069"/>
                  <a:pt x="556890" y="671487"/>
                  <a:pt x="544983" y="684882"/>
                </a:cubicBezTo>
                <a:lnTo>
                  <a:pt x="504800" y="725066"/>
                </a:lnTo>
                <a:lnTo>
                  <a:pt x="582190" y="725066"/>
                </a:lnTo>
                <a:lnTo>
                  <a:pt x="582190" y="753343"/>
                </a:lnTo>
                <a:lnTo>
                  <a:pt x="466105" y="753343"/>
                </a:lnTo>
                <a:lnTo>
                  <a:pt x="466105" y="729530"/>
                </a:lnTo>
                <a:lnTo>
                  <a:pt x="518194" y="677441"/>
                </a:lnTo>
                <a:cubicBezTo>
                  <a:pt x="528612" y="667023"/>
                  <a:pt x="537542" y="658093"/>
                  <a:pt x="542007" y="650651"/>
                </a:cubicBezTo>
                <a:close/>
                <a:moveTo>
                  <a:pt x="720601" y="719112"/>
                </a:moveTo>
                <a:lnTo>
                  <a:pt x="720601" y="672976"/>
                </a:lnTo>
                <a:lnTo>
                  <a:pt x="674464" y="672976"/>
                </a:lnTo>
                <a:lnTo>
                  <a:pt x="674464" y="650651"/>
                </a:lnTo>
                <a:lnTo>
                  <a:pt x="720601" y="650651"/>
                </a:lnTo>
                <a:lnTo>
                  <a:pt x="720601" y="603026"/>
                </a:lnTo>
                <a:lnTo>
                  <a:pt x="742925" y="603026"/>
                </a:lnTo>
                <a:lnTo>
                  <a:pt x="742925" y="649163"/>
                </a:lnTo>
                <a:lnTo>
                  <a:pt x="789062" y="649163"/>
                </a:lnTo>
                <a:lnTo>
                  <a:pt x="789062" y="671487"/>
                </a:lnTo>
                <a:lnTo>
                  <a:pt x="742925" y="671487"/>
                </a:lnTo>
                <a:lnTo>
                  <a:pt x="742925" y="717624"/>
                </a:lnTo>
                <a:lnTo>
                  <a:pt x="720601" y="717624"/>
                </a:lnTo>
                <a:close/>
                <a:moveTo>
                  <a:pt x="957237" y="650651"/>
                </a:moveTo>
                <a:cubicBezTo>
                  <a:pt x="961702" y="644698"/>
                  <a:pt x="964679" y="637257"/>
                  <a:pt x="964679" y="629816"/>
                </a:cubicBezTo>
                <a:cubicBezTo>
                  <a:pt x="964679" y="622374"/>
                  <a:pt x="961702" y="617909"/>
                  <a:pt x="957237" y="611956"/>
                </a:cubicBezTo>
                <a:cubicBezTo>
                  <a:pt x="952773" y="607491"/>
                  <a:pt x="945331" y="604515"/>
                  <a:pt x="937890" y="604515"/>
                </a:cubicBezTo>
                <a:cubicBezTo>
                  <a:pt x="924495" y="604515"/>
                  <a:pt x="912589" y="611956"/>
                  <a:pt x="903659" y="625351"/>
                </a:cubicBezTo>
                <a:lnTo>
                  <a:pt x="879847" y="611956"/>
                </a:lnTo>
                <a:cubicBezTo>
                  <a:pt x="887288" y="600050"/>
                  <a:pt x="896218" y="592608"/>
                  <a:pt x="905148" y="586655"/>
                </a:cubicBezTo>
                <a:cubicBezTo>
                  <a:pt x="914077" y="580702"/>
                  <a:pt x="925983" y="577726"/>
                  <a:pt x="939378" y="577726"/>
                </a:cubicBezTo>
                <a:cubicBezTo>
                  <a:pt x="954261" y="577726"/>
                  <a:pt x="966167" y="582190"/>
                  <a:pt x="976585" y="591120"/>
                </a:cubicBezTo>
                <a:cubicBezTo>
                  <a:pt x="987003" y="600050"/>
                  <a:pt x="992956" y="611956"/>
                  <a:pt x="992956" y="628327"/>
                </a:cubicBezTo>
                <a:cubicBezTo>
                  <a:pt x="992956" y="637257"/>
                  <a:pt x="989980" y="646187"/>
                  <a:pt x="985515" y="653628"/>
                </a:cubicBezTo>
                <a:cubicBezTo>
                  <a:pt x="981050" y="661069"/>
                  <a:pt x="972120" y="671487"/>
                  <a:pt x="960214" y="684882"/>
                </a:cubicBezTo>
                <a:lnTo>
                  <a:pt x="920030" y="725066"/>
                </a:lnTo>
                <a:lnTo>
                  <a:pt x="997421" y="725066"/>
                </a:lnTo>
                <a:lnTo>
                  <a:pt x="997421" y="753343"/>
                </a:lnTo>
                <a:lnTo>
                  <a:pt x="881335" y="753343"/>
                </a:lnTo>
                <a:lnTo>
                  <a:pt x="881335" y="729530"/>
                </a:lnTo>
                <a:lnTo>
                  <a:pt x="933425" y="677441"/>
                </a:lnTo>
                <a:cubicBezTo>
                  <a:pt x="945331" y="667023"/>
                  <a:pt x="952773" y="658093"/>
                  <a:pt x="957237" y="650651"/>
                </a:cubicBezTo>
                <a:close/>
                <a:moveTo>
                  <a:pt x="1092671" y="626839"/>
                </a:moveTo>
                <a:lnTo>
                  <a:pt x="1216198" y="626839"/>
                </a:lnTo>
                <a:lnTo>
                  <a:pt x="1216198" y="649163"/>
                </a:lnTo>
                <a:lnTo>
                  <a:pt x="1092671" y="649163"/>
                </a:lnTo>
                <a:lnTo>
                  <a:pt x="1092671" y="626839"/>
                </a:lnTo>
                <a:close/>
                <a:moveTo>
                  <a:pt x="1092671" y="671487"/>
                </a:moveTo>
                <a:lnTo>
                  <a:pt x="1216198" y="671487"/>
                </a:lnTo>
                <a:lnTo>
                  <a:pt x="1216198" y="693812"/>
                </a:lnTo>
                <a:lnTo>
                  <a:pt x="1092671" y="693812"/>
                </a:lnTo>
                <a:lnTo>
                  <a:pt x="1092671" y="671487"/>
                </a:lnTo>
                <a:close/>
                <a:moveTo>
                  <a:pt x="1378421" y="686370"/>
                </a:moveTo>
                <a:lnTo>
                  <a:pt x="1378421" y="655116"/>
                </a:lnTo>
                <a:lnTo>
                  <a:pt x="1406698" y="655116"/>
                </a:lnTo>
                <a:lnTo>
                  <a:pt x="1406698" y="686370"/>
                </a:lnTo>
                <a:lnTo>
                  <a:pt x="1427534" y="686370"/>
                </a:lnTo>
                <a:lnTo>
                  <a:pt x="1427534" y="713159"/>
                </a:lnTo>
                <a:lnTo>
                  <a:pt x="1406698" y="713159"/>
                </a:lnTo>
                <a:lnTo>
                  <a:pt x="1406698" y="756319"/>
                </a:lnTo>
                <a:lnTo>
                  <a:pt x="1379909" y="756319"/>
                </a:lnTo>
                <a:lnTo>
                  <a:pt x="1379909" y="713159"/>
                </a:lnTo>
                <a:lnTo>
                  <a:pt x="1306984" y="713159"/>
                </a:lnTo>
                <a:lnTo>
                  <a:pt x="1306984" y="687858"/>
                </a:lnTo>
                <a:lnTo>
                  <a:pt x="1369491" y="585167"/>
                </a:lnTo>
                <a:lnTo>
                  <a:pt x="1400745" y="585167"/>
                </a:lnTo>
                <a:lnTo>
                  <a:pt x="1339726" y="686370"/>
                </a:lnTo>
                <a:lnTo>
                  <a:pt x="1378421" y="686370"/>
                </a:lnTo>
                <a:close/>
                <a:moveTo>
                  <a:pt x="1860624" y="178866"/>
                </a:moveTo>
                <a:lnTo>
                  <a:pt x="30038" y="178866"/>
                </a:lnTo>
                <a:cubicBezTo>
                  <a:pt x="13667" y="178866"/>
                  <a:pt x="273" y="165472"/>
                  <a:pt x="273" y="149101"/>
                </a:cubicBezTo>
                <a:lnTo>
                  <a:pt x="273" y="30038"/>
                </a:lnTo>
                <a:cubicBezTo>
                  <a:pt x="273" y="13667"/>
                  <a:pt x="13667" y="273"/>
                  <a:pt x="30038" y="273"/>
                </a:cubicBezTo>
                <a:lnTo>
                  <a:pt x="1860624" y="273"/>
                </a:lnTo>
                <a:cubicBezTo>
                  <a:pt x="1876995" y="273"/>
                  <a:pt x="1890390" y="13667"/>
                  <a:pt x="1890390" y="30038"/>
                </a:cubicBezTo>
                <a:lnTo>
                  <a:pt x="1890390" y="149101"/>
                </a:lnTo>
                <a:cubicBezTo>
                  <a:pt x="1890390" y="165472"/>
                  <a:pt x="1876995" y="178866"/>
                  <a:pt x="1860624" y="178866"/>
                </a:cubicBezTo>
                <a:close/>
                <a:moveTo>
                  <a:pt x="59804" y="119335"/>
                </a:moveTo>
                <a:lnTo>
                  <a:pt x="1830859" y="119335"/>
                </a:lnTo>
                <a:lnTo>
                  <a:pt x="1830859" y="59804"/>
                </a:lnTo>
                <a:lnTo>
                  <a:pt x="59804" y="59804"/>
                </a:lnTo>
                <a:lnTo>
                  <a:pt x="59804" y="119335"/>
                </a:lnTo>
                <a:close/>
                <a:moveTo>
                  <a:pt x="396155" y="1888902"/>
                </a:moveTo>
                <a:lnTo>
                  <a:pt x="248816" y="1888902"/>
                </a:lnTo>
                <a:cubicBezTo>
                  <a:pt x="238398" y="1888902"/>
                  <a:pt x="229468" y="1884437"/>
                  <a:pt x="223515" y="1875507"/>
                </a:cubicBezTo>
                <a:cubicBezTo>
                  <a:pt x="217562" y="1866577"/>
                  <a:pt x="217562" y="1856159"/>
                  <a:pt x="220538" y="1847230"/>
                </a:cubicBezTo>
                <a:lnTo>
                  <a:pt x="446757" y="1324843"/>
                </a:lnTo>
                <a:cubicBezTo>
                  <a:pt x="451222" y="1314425"/>
                  <a:pt x="461640" y="1306984"/>
                  <a:pt x="473546" y="1306984"/>
                </a:cubicBezTo>
                <a:lnTo>
                  <a:pt x="620886" y="1306984"/>
                </a:lnTo>
                <a:cubicBezTo>
                  <a:pt x="631304" y="1306984"/>
                  <a:pt x="640233" y="1311448"/>
                  <a:pt x="646187" y="1320378"/>
                </a:cubicBezTo>
                <a:cubicBezTo>
                  <a:pt x="652140" y="1329308"/>
                  <a:pt x="652140" y="1339726"/>
                  <a:pt x="649163" y="1348655"/>
                </a:cubicBezTo>
                <a:lnTo>
                  <a:pt x="422944" y="1871042"/>
                </a:lnTo>
                <a:cubicBezTo>
                  <a:pt x="418480" y="1882948"/>
                  <a:pt x="408062" y="1888902"/>
                  <a:pt x="396155" y="1888902"/>
                </a:cubicBezTo>
                <a:close/>
                <a:moveTo>
                  <a:pt x="294952" y="1829370"/>
                </a:moveTo>
                <a:lnTo>
                  <a:pt x="376808" y="1829370"/>
                </a:lnTo>
                <a:lnTo>
                  <a:pt x="577726" y="1366515"/>
                </a:lnTo>
                <a:lnTo>
                  <a:pt x="495870" y="1366515"/>
                </a:lnTo>
                <a:lnTo>
                  <a:pt x="294952" y="1829370"/>
                </a:lnTo>
                <a:close/>
                <a:moveTo>
                  <a:pt x="1641847" y="1888902"/>
                </a:moveTo>
                <a:lnTo>
                  <a:pt x="1494507" y="1888902"/>
                </a:lnTo>
                <a:cubicBezTo>
                  <a:pt x="1482601" y="1888902"/>
                  <a:pt x="1472183" y="1881460"/>
                  <a:pt x="1467718" y="1871042"/>
                </a:cubicBezTo>
                <a:lnTo>
                  <a:pt x="1241499" y="1348655"/>
                </a:lnTo>
                <a:cubicBezTo>
                  <a:pt x="1237034" y="1339726"/>
                  <a:pt x="1238523" y="1329308"/>
                  <a:pt x="1244476" y="1320378"/>
                </a:cubicBezTo>
                <a:cubicBezTo>
                  <a:pt x="1250429" y="1311448"/>
                  <a:pt x="1259358" y="1306984"/>
                  <a:pt x="1269777" y="1306984"/>
                </a:cubicBezTo>
                <a:lnTo>
                  <a:pt x="1417116" y="1306984"/>
                </a:lnTo>
                <a:cubicBezTo>
                  <a:pt x="1429023" y="1306984"/>
                  <a:pt x="1439440" y="1314425"/>
                  <a:pt x="1443905" y="1324843"/>
                </a:cubicBezTo>
                <a:lnTo>
                  <a:pt x="1670124" y="1847230"/>
                </a:lnTo>
                <a:cubicBezTo>
                  <a:pt x="1674589" y="1856159"/>
                  <a:pt x="1673101" y="1866577"/>
                  <a:pt x="1667148" y="1875507"/>
                </a:cubicBezTo>
                <a:cubicBezTo>
                  <a:pt x="1661194" y="1884437"/>
                  <a:pt x="1652265" y="1888902"/>
                  <a:pt x="1641847" y="1888902"/>
                </a:cubicBezTo>
                <a:close/>
                <a:moveTo>
                  <a:pt x="1513855" y="1829370"/>
                </a:moveTo>
                <a:lnTo>
                  <a:pt x="1595710" y="1829370"/>
                </a:lnTo>
                <a:lnTo>
                  <a:pt x="1396280" y="1368003"/>
                </a:lnTo>
                <a:lnTo>
                  <a:pt x="1314425" y="1368003"/>
                </a:lnTo>
                <a:lnTo>
                  <a:pt x="1513855" y="1829370"/>
                </a:lnTo>
                <a:close/>
                <a:moveTo>
                  <a:pt x="1625476" y="1201315"/>
                </a:moveTo>
                <a:lnTo>
                  <a:pt x="265187" y="1201315"/>
                </a:lnTo>
                <a:lnTo>
                  <a:pt x="265187" y="134218"/>
                </a:lnTo>
                <a:lnTo>
                  <a:pt x="1625476" y="134218"/>
                </a:lnTo>
                <a:lnTo>
                  <a:pt x="1625476" y="1201315"/>
                </a:lnTo>
                <a:close/>
                <a:moveTo>
                  <a:pt x="294952" y="1171550"/>
                </a:moveTo>
                <a:lnTo>
                  <a:pt x="1595710" y="1171550"/>
                </a:lnTo>
                <a:lnTo>
                  <a:pt x="1595710" y="163983"/>
                </a:lnTo>
                <a:lnTo>
                  <a:pt x="294952" y="163983"/>
                </a:lnTo>
                <a:lnTo>
                  <a:pt x="294952" y="1171550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5" name="图形 32">
            <a:extLst>
              <a:ext uri="{FF2B5EF4-FFF2-40B4-BE49-F238E27FC236}">
                <a16:creationId xmlns:a16="http://schemas.microsoft.com/office/drawing/2014/main" id="{6BA18328-6137-432A-B687-429EA6649B7F}"/>
              </a:ext>
            </a:extLst>
          </p:cNvPr>
          <p:cNvSpPr/>
          <p:nvPr/>
        </p:nvSpPr>
        <p:spPr>
          <a:xfrm>
            <a:off x="1511285" y="4024668"/>
            <a:ext cx="540000" cy="540000"/>
          </a:xfrm>
          <a:custGeom>
            <a:avLst/>
            <a:gdLst>
              <a:gd name="connsiteX0" fmla="*/ 1223640 w 1354335"/>
              <a:gd name="connsiteY0" fmla="*/ 1890390 h 1890117"/>
              <a:gd name="connsiteX1" fmla="*/ 128265 w 1354335"/>
              <a:gd name="connsiteY1" fmla="*/ 1887413 h 1890117"/>
              <a:gd name="connsiteX2" fmla="*/ 37480 w 1354335"/>
              <a:gd name="connsiteY2" fmla="*/ 1850206 h 1890117"/>
              <a:gd name="connsiteX3" fmla="*/ 273 w 1354335"/>
              <a:gd name="connsiteY3" fmla="*/ 1759421 h 1890117"/>
              <a:gd name="connsiteX4" fmla="*/ 3249 w 1354335"/>
              <a:gd name="connsiteY4" fmla="*/ 473546 h 1890117"/>
              <a:gd name="connsiteX5" fmla="*/ 40456 w 1354335"/>
              <a:gd name="connsiteY5" fmla="*/ 382761 h 1890117"/>
              <a:gd name="connsiteX6" fmla="*/ 131241 w 1354335"/>
              <a:gd name="connsiteY6" fmla="*/ 345554 h 1890117"/>
              <a:gd name="connsiteX7" fmla="*/ 1226616 w 1354335"/>
              <a:gd name="connsiteY7" fmla="*/ 348530 h 1890117"/>
              <a:gd name="connsiteX8" fmla="*/ 1354609 w 1354335"/>
              <a:gd name="connsiteY8" fmla="*/ 476523 h 1890117"/>
              <a:gd name="connsiteX9" fmla="*/ 1351632 w 1354335"/>
              <a:gd name="connsiteY9" fmla="*/ 1762398 h 1890117"/>
              <a:gd name="connsiteX10" fmla="*/ 1223640 w 1354335"/>
              <a:gd name="connsiteY10" fmla="*/ 1890390 h 1890117"/>
              <a:gd name="connsiteX11" fmla="*/ 1223640 w 1354335"/>
              <a:gd name="connsiteY11" fmla="*/ 1830859 h 1890117"/>
              <a:gd name="connsiteX12" fmla="*/ 1292101 w 1354335"/>
              <a:gd name="connsiteY12" fmla="*/ 1762398 h 1890117"/>
              <a:gd name="connsiteX13" fmla="*/ 1295077 w 1354335"/>
              <a:gd name="connsiteY13" fmla="*/ 476523 h 1890117"/>
              <a:gd name="connsiteX14" fmla="*/ 1275730 w 1354335"/>
              <a:gd name="connsiteY14" fmla="*/ 428898 h 1890117"/>
              <a:gd name="connsiteX15" fmla="*/ 1228105 w 1354335"/>
              <a:gd name="connsiteY15" fmla="*/ 408062 h 1890117"/>
              <a:gd name="connsiteX16" fmla="*/ 132730 w 1354335"/>
              <a:gd name="connsiteY16" fmla="*/ 405085 h 1890117"/>
              <a:gd name="connsiteX17" fmla="*/ 85105 w 1354335"/>
              <a:gd name="connsiteY17" fmla="*/ 424433 h 1890117"/>
              <a:gd name="connsiteX18" fmla="*/ 64269 w 1354335"/>
              <a:gd name="connsiteY18" fmla="*/ 472058 h 1890117"/>
              <a:gd name="connsiteX19" fmla="*/ 61292 w 1354335"/>
              <a:gd name="connsiteY19" fmla="*/ 1757933 h 1890117"/>
              <a:gd name="connsiteX20" fmla="*/ 80640 w 1354335"/>
              <a:gd name="connsiteY20" fmla="*/ 1805558 h 1890117"/>
              <a:gd name="connsiteX21" fmla="*/ 128265 w 1354335"/>
              <a:gd name="connsiteY21" fmla="*/ 1826394 h 1890117"/>
              <a:gd name="connsiteX22" fmla="*/ 1223640 w 1354335"/>
              <a:gd name="connsiteY22" fmla="*/ 1830859 h 1890117"/>
              <a:gd name="connsiteX23" fmla="*/ 1085230 w 1354335"/>
              <a:gd name="connsiteY23" fmla="*/ 409550 h 1890117"/>
              <a:gd name="connsiteX24" fmla="*/ 257745 w 1354335"/>
              <a:gd name="connsiteY24" fmla="*/ 408062 h 1890117"/>
              <a:gd name="connsiteX25" fmla="*/ 227980 w 1354335"/>
              <a:gd name="connsiteY25" fmla="*/ 378296 h 1890117"/>
              <a:gd name="connsiteX26" fmla="*/ 227980 w 1354335"/>
              <a:gd name="connsiteY26" fmla="*/ 125288 h 1890117"/>
              <a:gd name="connsiteX27" fmla="*/ 257745 w 1354335"/>
              <a:gd name="connsiteY27" fmla="*/ 95523 h 1890117"/>
              <a:gd name="connsiteX28" fmla="*/ 357460 w 1354335"/>
              <a:gd name="connsiteY28" fmla="*/ 95523 h 1890117"/>
              <a:gd name="connsiteX29" fmla="*/ 387226 w 1354335"/>
              <a:gd name="connsiteY29" fmla="*/ 125288 h 1890117"/>
              <a:gd name="connsiteX30" fmla="*/ 357460 w 1354335"/>
              <a:gd name="connsiteY30" fmla="*/ 155054 h 1890117"/>
              <a:gd name="connsiteX31" fmla="*/ 287511 w 1354335"/>
              <a:gd name="connsiteY31" fmla="*/ 155054 h 1890117"/>
              <a:gd name="connsiteX32" fmla="*/ 287511 w 1354335"/>
              <a:gd name="connsiteY32" fmla="*/ 348530 h 1890117"/>
              <a:gd name="connsiteX33" fmla="*/ 1056952 w 1354335"/>
              <a:gd name="connsiteY33" fmla="*/ 350019 h 1890117"/>
              <a:gd name="connsiteX34" fmla="*/ 1056952 w 1354335"/>
              <a:gd name="connsiteY34" fmla="*/ 156542 h 1890117"/>
              <a:gd name="connsiteX35" fmla="*/ 987003 w 1354335"/>
              <a:gd name="connsiteY35" fmla="*/ 156542 h 1890117"/>
              <a:gd name="connsiteX36" fmla="*/ 957237 w 1354335"/>
              <a:gd name="connsiteY36" fmla="*/ 126776 h 1890117"/>
              <a:gd name="connsiteX37" fmla="*/ 987003 w 1354335"/>
              <a:gd name="connsiteY37" fmla="*/ 97011 h 1890117"/>
              <a:gd name="connsiteX38" fmla="*/ 1086718 w 1354335"/>
              <a:gd name="connsiteY38" fmla="*/ 97011 h 1890117"/>
              <a:gd name="connsiteX39" fmla="*/ 1116484 w 1354335"/>
              <a:gd name="connsiteY39" fmla="*/ 126776 h 1890117"/>
              <a:gd name="connsiteX40" fmla="*/ 1116484 w 1354335"/>
              <a:gd name="connsiteY40" fmla="*/ 379784 h 1890117"/>
              <a:gd name="connsiteX41" fmla="*/ 1107554 w 1354335"/>
              <a:gd name="connsiteY41" fmla="*/ 400620 h 1890117"/>
              <a:gd name="connsiteX42" fmla="*/ 1085230 w 1354335"/>
              <a:gd name="connsiteY42" fmla="*/ 409550 h 1890117"/>
              <a:gd name="connsiteX43" fmla="*/ 951284 w 1354335"/>
              <a:gd name="connsiteY43" fmla="*/ 250304 h 1890117"/>
              <a:gd name="connsiteX44" fmla="*/ 394667 w 1354335"/>
              <a:gd name="connsiteY44" fmla="*/ 250304 h 1890117"/>
              <a:gd name="connsiteX45" fmla="*/ 364901 w 1354335"/>
              <a:gd name="connsiteY45" fmla="*/ 220538 h 1890117"/>
              <a:gd name="connsiteX46" fmla="*/ 364901 w 1354335"/>
              <a:gd name="connsiteY46" fmla="*/ 30038 h 1890117"/>
              <a:gd name="connsiteX47" fmla="*/ 394667 w 1354335"/>
              <a:gd name="connsiteY47" fmla="*/ 273 h 1890117"/>
              <a:gd name="connsiteX48" fmla="*/ 951284 w 1354335"/>
              <a:gd name="connsiteY48" fmla="*/ 273 h 1890117"/>
              <a:gd name="connsiteX49" fmla="*/ 981050 w 1354335"/>
              <a:gd name="connsiteY49" fmla="*/ 30038 h 1890117"/>
              <a:gd name="connsiteX50" fmla="*/ 981050 w 1354335"/>
              <a:gd name="connsiteY50" fmla="*/ 220538 h 1890117"/>
              <a:gd name="connsiteX51" fmla="*/ 951284 w 1354335"/>
              <a:gd name="connsiteY51" fmla="*/ 250304 h 1890117"/>
              <a:gd name="connsiteX52" fmla="*/ 424433 w 1354335"/>
              <a:gd name="connsiteY52" fmla="*/ 190773 h 1890117"/>
              <a:gd name="connsiteX53" fmla="*/ 921519 w 1354335"/>
              <a:gd name="connsiteY53" fmla="*/ 190773 h 1890117"/>
              <a:gd name="connsiteX54" fmla="*/ 921519 w 1354335"/>
              <a:gd name="connsiteY54" fmla="*/ 59804 h 1890117"/>
              <a:gd name="connsiteX55" fmla="*/ 424433 w 1354335"/>
              <a:gd name="connsiteY55" fmla="*/ 59804 h 1890117"/>
              <a:gd name="connsiteX56" fmla="*/ 424433 w 1354335"/>
              <a:gd name="connsiteY56" fmla="*/ 190773 h 1890117"/>
              <a:gd name="connsiteX57" fmla="*/ 1062905 w 1354335"/>
              <a:gd name="connsiteY57" fmla="*/ 1738585 h 1890117"/>
              <a:gd name="connsiteX58" fmla="*/ 291976 w 1354335"/>
              <a:gd name="connsiteY58" fmla="*/ 1738585 h 1890117"/>
              <a:gd name="connsiteX59" fmla="*/ 225003 w 1354335"/>
              <a:gd name="connsiteY59" fmla="*/ 1677565 h 1890117"/>
              <a:gd name="connsiteX60" fmla="*/ 196726 w 1354335"/>
              <a:gd name="connsiteY60" fmla="*/ 1324843 h 1890117"/>
              <a:gd name="connsiteX61" fmla="*/ 214585 w 1354335"/>
              <a:gd name="connsiteY61" fmla="*/ 1274241 h 1890117"/>
              <a:gd name="connsiteX62" fmla="*/ 263698 w 1354335"/>
              <a:gd name="connsiteY62" fmla="*/ 1253405 h 1890117"/>
              <a:gd name="connsiteX63" fmla="*/ 1089694 w 1354335"/>
              <a:gd name="connsiteY63" fmla="*/ 1253405 h 1890117"/>
              <a:gd name="connsiteX64" fmla="*/ 1138808 w 1354335"/>
              <a:gd name="connsiteY64" fmla="*/ 1274241 h 1890117"/>
              <a:gd name="connsiteX65" fmla="*/ 1156667 w 1354335"/>
              <a:gd name="connsiteY65" fmla="*/ 1324843 h 1890117"/>
              <a:gd name="connsiteX66" fmla="*/ 1128390 w 1354335"/>
              <a:gd name="connsiteY66" fmla="*/ 1677565 h 1890117"/>
              <a:gd name="connsiteX67" fmla="*/ 1062905 w 1354335"/>
              <a:gd name="connsiteY67" fmla="*/ 1738585 h 1890117"/>
              <a:gd name="connsiteX68" fmla="*/ 263698 w 1354335"/>
              <a:gd name="connsiteY68" fmla="*/ 1281683 h 1890117"/>
              <a:gd name="connsiteX69" fmla="*/ 236909 w 1354335"/>
              <a:gd name="connsiteY69" fmla="*/ 1293589 h 1890117"/>
              <a:gd name="connsiteX70" fmla="*/ 226491 w 1354335"/>
              <a:gd name="connsiteY70" fmla="*/ 1321866 h 1890117"/>
              <a:gd name="connsiteX71" fmla="*/ 254769 w 1354335"/>
              <a:gd name="connsiteY71" fmla="*/ 1674589 h 1890117"/>
              <a:gd name="connsiteX72" fmla="*/ 291976 w 1354335"/>
              <a:gd name="connsiteY72" fmla="*/ 1708819 h 1890117"/>
              <a:gd name="connsiteX73" fmla="*/ 1061417 w 1354335"/>
              <a:gd name="connsiteY73" fmla="*/ 1708819 h 1890117"/>
              <a:gd name="connsiteX74" fmla="*/ 1098624 w 1354335"/>
              <a:gd name="connsiteY74" fmla="*/ 1674589 h 1890117"/>
              <a:gd name="connsiteX75" fmla="*/ 1126901 w 1354335"/>
              <a:gd name="connsiteY75" fmla="*/ 1321866 h 1890117"/>
              <a:gd name="connsiteX76" fmla="*/ 1116484 w 1354335"/>
              <a:gd name="connsiteY76" fmla="*/ 1293589 h 1890117"/>
              <a:gd name="connsiteX77" fmla="*/ 1089694 w 1354335"/>
              <a:gd name="connsiteY77" fmla="*/ 1281683 h 1890117"/>
              <a:gd name="connsiteX78" fmla="*/ 263698 w 1354335"/>
              <a:gd name="connsiteY78" fmla="*/ 1281683 h 1890117"/>
              <a:gd name="connsiteX79" fmla="*/ 1085230 w 1354335"/>
              <a:gd name="connsiteY79" fmla="*/ 955749 h 1890117"/>
              <a:gd name="connsiteX80" fmla="*/ 269651 w 1354335"/>
              <a:gd name="connsiteY80" fmla="*/ 955749 h 1890117"/>
              <a:gd name="connsiteX81" fmla="*/ 190773 w 1354335"/>
              <a:gd name="connsiteY81" fmla="*/ 876870 h 1890117"/>
              <a:gd name="connsiteX82" fmla="*/ 190773 w 1354335"/>
              <a:gd name="connsiteY82" fmla="*/ 577726 h 1890117"/>
              <a:gd name="connsiteX83" fmla="*/ 269651 w 1354335"/>
              <a:gd name="connsiteY83" fmla="*/ 498847 h 1890117"/>
              <a:gd name="connsiteX84" fmla="*/ 1085230 w 1354335"/>
              <a:gd name="connsiteY84" fmla="*/ 498847 h 1890117"/>
              <a:gd name="connsiteX85" fmla="*/ 1164108 w 1354335"/>
              <a:gd name="connsiteY85" fmla="*/ 577726 h 1890117"/>
              <a:gd name="connsiteX86" fmla="*/ 1164108 w 1354335"/>
              <a:gd name="connsiteY86" fmla="*/ 876870 h 1890117"/>
              <a:gd name="connsiteX87" fmla="*/ 1085230 w 1354335"/>
              <a:gd name="connsiteY87" fmla="*/ 955749 h 1890117"/>
              <a:gd name="connsiteX88" fmla="*/ 269651 w 1354335"/>
              <a:gd name="connsiteY88" fmla="*/ 528612 h 1890117"/>
              <a:gd name="connsiteX89" fmla="*/ 220538 w 1354335"/>
              <a:gd name="connsiteY89" fmla="*/ 577726 h 1890117"/>
              <a:gd name="connsiteX90" fmla="*/ 220538 w 1354335"/>
              <a:gd name="connsiteY90" fmla="*/ 876870 h 1890117"/>
              <a:gd name="connsiteX91" fmla="*/ 269651 w 1354335"/>
              <a:gd name="connsiteY91" fmla="*/ 925983 h 1890117"/>
              <a:gd name="connsiteX92" fmla="*/ 1085230 w 1354335"/>
              <a:gd name="connsiteY92" fmla="*/ 925983 h 1890117"/>
              <a:gd name="connsiteX93" fmla="*/ 1134343 w 1354335"/>
              <a:gd name="connsiteY93" fmla="*/ 876870 h 1890117"/>
              <a:gd name="connsiteX94" fmla="*/ 1134343 w 1354335"/>
              <a:gd name="connsiteY94" fmla="*/ 577726 h 1890117"/>
              <a:gd name="connsiteX95" fmla="*/ 1085230 w 1354335"/>
              <a:gd name="connsiteY95" fmla="*/ 528612 h 1890117"/>
              <a:gd name="connsiteX96" fmla="*/ 269651 w 1354335"/>
              <a:gd name="connsiteY96" fmla="*/ 528612 h 1890117"/>
              <a:gd name="connsiteX97" fmla="*/ 978073 w 1354335"/>
              <a:gd name="connsiteY97" fmla="*/ 1397769 h 1890117"/>
              <a:gd name="connsiteX98" fmla="*/ 376808 w 1354335"/>
              <a:gd name="connsiteY98" fmla="*/ 1397769 h 1890117"/>
              <a:gd name="connsiteX99" fmla="*/ 361925 w 1354335"/>
              <a:gd name="connsiteY99" fmla="*/ 1382886 h 1890117"/>
              <a:gd name="connsiteX100" fmla="*/ 376808 w 1354335"/>
              <a:gd name="connsiteY100" fmla="*/ 1368003 h 1890117"/>
              <a:gd name="connsiteX101" fmla="*/ 979562 w 1354335"/>
              <a:gd name="connsiteY101" fmla="*/ 1368003 h 1890117"/>
              <a:gd name="connsiteX102" fmla="*/ 994444 w 1354335"/>
              <a:gd name="connsiteY102" fmla="*/ 1382886 h 1890117"/>
              <a:gd name="connsiteX103" fmla="*/ 978073 w 1354335"/>
              <a:gd name="connsiteY103" fmla="*/ 1397769 h 1890117"/>
              <a:gd name="connsiteX104" fmla="*/ 978073 w 1354335"/>
              <a:gd name="connsiteY104" fmla="*/ 1509390 h 1890117"/>
              <a:gd name="connsiteX105" fmla="*/ 376808 w 1354335"/>
              <a:gd name="connsiteY105" fmla="*/ 1509390 h 1890117"/>
              <a:gd name="connsiteX106" fmla="*/ 361925 w 1354335"/>
              <a:gd name="connsiteY106" fmla="*/ 1494507 h 1890117"/>
              <a:gd name="connsiteX107" fmla="*/ 376808 w 1354335"/>
              <a:gd name="connsiteY107" fmla="*/ 1479624 h 1890117"/>
              <a:gd name="connsiteX108" fmla="*/ 979562 w 1354335"/>
              <a:gd name="connsiteY108" fmla="*/ 1479624 h 1890117"/>
              <a:gd name="connsiteX109" fmla="*/ 994444 w 1354335"/>
              <a:gd name="connsiteY109" fmla="*/ 1494507 h 1890117"/>
              <a:gd name="connsiteX110" fmla="*/ 978073 w 1354335"/>
              <a:gd name="connsiteY110" fmla="*/ 1509390 h 1890117"/>
              <a:gd name="connsiteX111" fmla="*/ 978073 w 1354335"/>
              <a:gd name="connsiteY111" fmla="*/ 1622499 h 1890117"/>
              <a:gd name="connsiteX112" fmla="*/ 376808 w 1354335"/>
              <a:gd name="connsiteY112" fmla="*/ 1622499 h 1890117"/>
              <a:gd name="connsiteX113" fmla="*/ 361925 w 1354335"/>
              <a:gd name="connsiteY113" fmla="*/ 1607616 h 1890117"/>
              <a:gd name="connsiteX114" fmla="*/ 376808 w 1354335"/>
              <a:gd name="connsiteY114" fmla="*/ 1592734 h 1890117"/>
              <a:gd name="connsiteX115" fmla="*/ 979562 w 1354335"/>
              <a:gd name="connsiteY115" fmla="*/ 1592734 h 1890117"/>
              <a:gd name="connsiteX116" fmla="*/ 994444 w 1354335"/>
              <a:gd name="connsiteY116" fmla="*/ 1607616 h 1890117"/>
              <a:gd name="connsiteX117" fmla="*/ 978073 w 1354335"/>
              <a:gd name="connsiteY117" fmla="*/ 1622499 h 1890117"/>
              <a:gd name="connsiteX118" fmla="*/ 1050999 w 1354335"/>
              <a:gd name="connsiteY118" fmla="*/ 885800 h 1890117"/>
              <a:gd name="connsiteX119" fmla="*/ 303882 w 1354335"/>
              <a:gd name="connsiteY119" fmla="*/ 885800 h 1890117"/>
              <a:gd name="connsiteX120" fmla="*/ 263698 w 1354335"/>
              <a:gd name="connsiteY120" fmla="*/ 845616 h 1890117"/>
              <a:gd name="connsiteX121" fmla="*/ 263698 w 1354335"/>
              <a:gd name="connsiteY121" fmla="*/ 707206 h 1890117"/>
              <a:gd name="connsiteX122" fmla="*/ 303882 w 1354335"/>
              <a:gd name="connsiteY122" fmla="*/ 667023 h 1890117"/>
              <a:gd name="connsiteX123" fmla="*/ 1050999 w 1354335"/>
              <a:gd name="connsiteY123" fmla="*/ 667023 h 1890117"/>
              <a:gd name="connsiteX124" fmla="*/ 1091183 w 1354335"/>
              <a:gd name="connsiteY124" fmla="*/ 707206 h 1890117"/>
              <a:gd name="connsiteX125" fmla="*/ 1091183 w 1354335"/>
              <a:gd name="connsiteY125" fmla="*/ 845616 h 1890117"/>
              <a:gd name="connsiteX126" fmla="*/ 1050999 w 1354335"/>
              <a:gd name="connsiteY126" fmla="*/ 885800 h 1890117"/>
              <a:gd name="connsiteX127" fmla="*/ 303882 w 1354335"/>
              <a:gd name="connsiteY127" fmla="*/ 695300 h 1890117"/>
              <a:gd name="connsiteX128" fmla="*/ 293464 w 1354335"/>
              <a:gd name="connsiteY128" fmla="*/ 705718 h 1890117"/>
              <a:gd name="connsiteX129" fmla="*/ 293464 w 1354335"/>
              <a:gd name="connsiteY129" fmla="*/ 844128 h 1890117"/>
              <a:gd name="connsiteX130" fmla="*/ 303882 w 1354335"/>
              <a:gd name="connsiteY130" fmla="*/ 854546 h 1890117"/>
              <a:gd name="connsiteX131" fmla="*/ 1050999 w 1354335"/>
              <a:gd name="connsiteY131" fmla="*/ 854546 h 1890117"/>
              <a:gd name="connsiteX132" fmla="*/ 1061417 w 1354335"/>
              <a:gd name="connsiteY132" fmla="*/ 844128 h 1890117"/>
              <a:gd name="connsiteX133" fmla="*/ 1061417 w 1354335"/>
              <a:gd name="connsiteY133" fmla="*/ 705718 h 1890117"/>
              <a:gd name="connsiteX134" fmla="*/ 1050999 w 1354335"/>
              <a:gd name="connsiteY134" fmla="*/ 695300 h 1890117"/>
              <a:gd name="connsiteX135" fmla="*/ 303882 w 1354335"/>
              <a:gd name="connsiteY135" fmla="*/ 695300 h 189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354335" h="1890117">
                <a:moveTo>
                  <a:pt x="1223640" y="1890390"/>
                </a:moveTo>
                <a:lnTo>
                  <a:pt x="128265" y="1887413"/>
                </a:lnTo>
                <a:cubicBezTo>
                  <a:pt x="94034" y="1887413"/>
                  <a:pt x="62780" y="1874019"/>
                  <a:pt x="37480" y="1850206"/>
                </a:cubicBezTo>
                <a:cubicBezTo>
                  <a:pt x="12179" y="1826394"/>
                  <a:pt x="273" y="1793651"/>
                  <a:pt x="273" y="1759421"/>
                </a:cubicBezTo>
                <a:lnTo>
                  <a:pt x="3249" y="473546"/>
                </a:lnTo>
                <a:cubicBezTo>
                  <a:pt x="3249" y="439315"/>
                  <a:pt x="16644" y="408062"/>
                  <a:pt x="40456" y="382761"/>
                </a:cubicBezTo>
                <a:cubicBezTo>
                  <a:pt x="64269" y="358948"/>
                  <a:pt x="97011" y="345554"/>
                  <a:pt x="131241" y="345554"/>
                </a:cubicBezTo>
                <a:lnTo>
                  <a:pt x="1226616" y="348530"/>
                </a:lnTo>
                <a:cubicBezTo>
                  <a:pt x="1296566" y="348530"/>
                  <a:pt x="1354609" y="406573"/>
                  <a:pt x="1354609" y="476523"/>
                </a:cubicBezTo>
                <a:lnTo>
                  <a:pt x="1351632" y="1762398"/>
                </a:lnTo>
                <a:cubicBezTo>
                  <a:pt x="1351632" y="1833835"/>
                  <a:pt x="1293589" y="1890390"/>
                  <a:pt x="1223640" y="1890390"/>
                </a:cubicBezTo>
                <a:close/>
                <a:moveTo>
                  <a:pt x="1223640" y="1830859"/>
                </a:moveTo>
                <a:cubicBezTo>
                  <a:pt x="1260847" y="1830859"/>
                  <a:pt x="1292101" y="1799605"/>
                  <a:pt x="1292101" y="1762398"/>
                </a:cubicBezTo>
                <a:lnTo>
                  <a:pt x="1295077" y="476523"/>
                </a:lnTo>
                <a:cubicBezTo>
                  <a:pt x="1295077" y="458663"/>
                  <a:pt x="1287636" y="440804"/>
                  <a:pt x="1275730" y="428898"/>
                </a:cubicBezTo>
                <a:cubicBezTo>
                  <a:pt x="1262335" y="415503"/>
                  <a:pt x="1245964" y="409550"/>
                  <a:pt x="1228105" y="408062"/>
                </a:cubicBezTo>
                <a:lnTo>
                  <a:pt x="132730" y="405085"/>
                </a:lnTo>
                <a:cubicBezTo>
                  <a:pt x="114870" y="405085"/>
                  <a:pt x="97011" y="412526"/>
                  <a:pt x="85105" y="424433"/>
                </a:cubicBezTo>
                <a:cubicBezTo>
                  <a:pt x="71710" y="437827"/>
                  <a:pt x="65757" y="454198"/>
                  <a:pt x="64269" y="472058"/>
                </a:cubicBezTo>
                <a:lnTo>
                  <a:pt x="61292" y="1757933"/>
                </a:lnTo>
                <a:cubicBezTo>
                  <a:pt x="61292" y="1775792"/>
                  <a:pt x="68733" y="1793651"/>
                  <a:pt x="80640" y="1805558"/>
                </a:cubicBezTo>
                <a:cubicBezTo>
                  <a:pt x="94034" y="1818952"/>
                  <a:pt x="110405" y="1824905"/>
                  <a:pt x="128265" y="1826394"/>
                </a:cubicBezTo>
                <a:lnTo>
                  <a:pt x="1223640" y="1830859"/>
                </a:lnTo>
                <a:close/>
                <a:moveTo>
                  <a:pt x="1085230" y="409550"/>
                </a:moveTo>
                <a:lnTo>
                  <a:pt x="257745" y="408062"/>
                </a:lnTo>
                <a:cubicBezTo>
                  <a:pt x="241374" y="408062"/>
                  <a:pt x="227980" y="394667"/>
                  <a:pt x="227980" y="378296"/>
                </a:cubicBezTo>
                <a:lnTo>
                  <a:pt x="227980" y="125288"/>
                </a:lnTo>
                <a:cubicBezTo>
                  <a:pt x="227980" y="108917"/>
                  <a:pt x="241374" y="95523"/>
                  <a:pt x="257745" y="95523"/>
                </a:cubicBezTo>
                <a:lnTo>
                  <a:pt x="357460" y="95523"/>
                </a:lnTo>
                <a:cubicBezTo>
                  <a:pt x="373831" y="95523"/>
                  <a:pt x="387226" y="108917"/>
                  <a:pt x="387226" y="125288"/>
                </a:cubicBezTo>
                <a:cubicBezTo>
                  <a:pt x="387226" y="141659"/>
                  <a:pt x="373831" y="155054"/>
                  <a:pt x="357460" y="155054"/>
                </a:cubicBezTo>
                <a:lnTo>
                  <a:pt x="287511" y="155054"/>
                </a:lnTo>
                <a:lnTo>
                  <a:pt x="287511" y="348530"/>
                </a:lnTo>
                <a:lnTo>
                  <a:pt x="1056952" y="350019"/>
                </a:lnTo>
                <a:lnTo>
                  <a:pt x="1056952" y="156542"/>
                </a:lnTo>
                <a:lnTo>
                  <a:pt x="987003" y="156542"/>
                </a:lnTo>
                <a:cubicBezTo>
                  <a:pt x="970632" y="156542"/>
                  <a:pt x="957237" y="143148"/>
                  <a:pt x="957237" y="126776"/>
                </a:cubicBezTo>
                <a:cubicBezTo>
                  <a:pt x="957237" y="110405"/>
                  <a:pt x="970632" y="97011"/>
                  <a:pt x="987003" y="97011"/>
                </a:cubicBezTo>
                <a:lnTo>
                  <a:pt x="1086718" y="97011"/>
                </a:lnTo>
                <a:cubicBezTo>
                  <a:pt x="1103089" y="97011"/>
                  <a:pt x="1116484" y="110405"/>
                  <a:pt x="1116484" y="126776"/>
                </a:cubicBezTo>
                <a:lnTo>
                  <a:pt x="1116484" y="379784"/>
                </a:lnTo>
                <a:cubicBezTo>
                  <a:pt x="1116484" y="387226"/>
                  <a:pt x="1113507" y="394667"/>
                  <a:pt x="1107554" y="400620"/>
                </a:cubicBezTo>
                <a:cubicBezTo>
                  <a:pt x="1101601" y="405085"/>
                  <a:pt x="1094159" y="409550"/>
                  <a:pt x="1085230" y="409550"/>
                </a:cubicBezTo>
                <a:close/>
                <a:moveTo>
                  <a:pt x="951284" y="250304"/>
                </a:moveTo>
                <a:lnTo>
                  <a:pt x="394667" y="250304"/>
                </a:lnTo>
                <a:cubicBezTo>
                  <a:pt x="378296" y="250304"/>
                  <a:pt x="364901" y="236909"/>
                  <a:pt x="364901" y="220538"/>
                </a:cubicBezTo>
                <a:lnTo>
                  <a:pt x="364901" y="30038"/>
                </a:lnTo>
                <a:cubicBezTo>
                  <a:pt x="364901" y="13667"/>
                  <a:pt x="378296" y="273"/>
                  <a:pt x="394667" y="273"/>
                </a:cubicBezTo>
                <a:lnTo>
                  <a:pt x="951284" y="273"/>
                </a:lnTo>
                <a:cubicBezTo>
                  <a:pt x="967655" y="273"/>
                  <a:pt x="981050" y="13667"/>
                  <a:pt x="981050" y="30038"/>
                </a:cubicBezTo>
                <a:lnTo>
                  <a:pt x="981050" y="220538"/>
                </a:lnTo>
                <a:cubicBezTo>
                  <a:pt x="981050" y="236909"/>
                  <a:pt x="967655" y="250304"/>
                  <a:pt x="951284" y="250304"/>
                </a:cubicBezTo>
                <a:close/>
                <a:moveTo>
                  <a:pt x="424433" y="190773"/>
                </a:moveTo>
                <a:lnTo>
                  <a:pt x="921519" y="190773"/>
                </a:lnTo>
                <a:lnTo>
                  <a:pt x="921519" y="59804"/>
                </a:lnTo>
                <a:lnTo>
                  <a:pt x="424433" y="59804"/>
                </a:lnTo>
                <a:lnTo>
                  <a:pt x="424433" y="190773"/>
                </a:lnTo>
                <a:close/>
                <a:moveTo>
                  <a:pt x="1062905" y="1738585"/>
                </a:moveTo>
                <a:lnTo>
                  <a:pt x="291976" y="1738585"/>
                </a:lnTo>
                <a:cubicBezTo>
                  <a:pt x="257745" y="1738585"/>
                  <a:pt x="227980" y="1711796"/>
                  <a:pt x="225003" y="1677565"/>
                </a:cubicBezTo>
                <a:lnTo>
                  <a:pt x="196726" y="1324843"/>
                </a:lnTo>
                <a:cubicBezTo>
                  <a:pt x="195237" y="1306984"/>
                  <a:pt x="201190" y="1287636"/>
                  <a:pt x="214585" y="1274241"/>
                </a:cubicBezTo>
                <a:cubicBezTo>
                  <a:pt x="227980" y="1260847"/>
                  <a:pt x="245839" y="1253405"/>
                  <a:pt x="263698" y="1253405"/>
                </a:cubicBezTo>
                <a:lnTo>
                  <a:pt x="1089694" y="1253405"/>
                </a:lnTo>
                <a:cubicBezTo>
                  <a:pt x="1109042" y="1253405"/>
                  <a:pt x="1126901" y="1260847"/>
                  <a:pt x="1138808" y="1274241"/>
                </a:cubicBezTo>
                <a:cubicBezTo>
                  <a:pt x="1150714" y="1287636"/>
                  <a:pt x="1158155" y="1306984"/>
                  <a:pt x="1156667" y="1324843"/>
                </a:cubicBezTo>
                <a:lnTo>
                  <a:pt x="1128390" y="1677565"/>
                </a:lnTo>
                <a:cubicBezTo>
                  <a:pt x="1126901" y="1711796"/>
                  <a:pt x="1097136" y="1738585"/>
                  <a:pt x="1062905" y="1738585"/>
                </a:cubicBezTo>
                <a:close/>
                <a:moveTo>
                  <a:pt x="263698" y="1281683"/>
                </a:moveTo>
                <a:cubicBezTo>
                  <a:pt x="253280" y="1281683"/>
                  <a:pt x="242862" y="1286148"/>
                  <a:pt x="236909" y="1293589"/>
                </a:cubicBezTo>
                <a:cubicBezTo>
                  <a:pt x="230956" y="1301030"/>
                  <a:pt x="226491" y="1311448"/>
                  <a:pt x="226491" y="1321866"/>
                </a:cubicBezTo>
                <a:lnTo>
                  <a:pt x="254769" y="1674589"/>
                </a:lnTo>
                <a:cubicBezTo>
                  <a:pt x="256257" y="1693937"/>
                  <a:pt x="272628" y="1708819"/>
                  <a:pt x="291976" y="1708819"/>
                </a:cubicBezTo>
                <a:lnTo>
                  <a:pt x="1061417" y="1708819"/>
                </a:lnTo>
                <a:cubicBezTo>
                  <a:pt x="1080765" y="1708819"/>
                  <a:pt x="1097136" y="1693937"/>
                  <a:pt x="1098624" y="1674589"/>
                </a:cubicBezTo>
                <a:lnTo>
                  <a:pt x="1126901" y="1321866"/>
                </a:lnTo>
                <a:cubicBezTo>
                  <a:pt x="1128390" y="1311448"/>
                  <a:pt x="1123925" y="1301030"/>
                  <a:pt x="1116484" y="1293589"/>
                </a:cubicBezTo>
                <a:cubicBezTo>
                  <a:pt x="1109042" y="1286148"/>
                  <a:pt x="1100112" y="1281683"/>
                  <a:pt x="1089694" y="1281683"/>
                </a:cubicBezTo>
                <a:lnTo>
                  <a:pt x="263698" y="1281683"/>
                </a:lnTo>
                <a:close/>
                <a:moveTo>
                  <a:pt x="1085230" y="955749"/>
                </a:moveTo>
                <a:lnTo>
                  <a:pt x="269651" y="955749"/>
                </a:lnTo>
                <a:cubicBezTo>
                  <a:pt x="226491" y="955749"/>
                  <a:pt x="190773" y="920030"/>
                  <a:pt x="190773" y="876870"/>
                </a:cubicBezTo>
                <a:lnTo>
                  <a:pt x="190773" y="577726"/>
                </a:lnTo>
                <a:cubicBezTo>
                  <a:pt x="190773" y="534566"/>
                  <a:pt x="226491" y="498847"/>
                  <a:pt x="269651" y="498847"/>
                </a:cubicBezTo>
                <a:lnTo>
                  <a:pt x="1085230" y="498847"/>
                </a:lnTo>
                <a:cubicBezTo>
                  <a:pt x="1128390" y="498847"/>
                  <a:pt x="1164108" y="534566"/>
                  <a:pt x="1164108" y="577726"/>
                </a:cubicBezTo>
                <a:lnTo>
                  <a:pt x="1164108" y="876870"/>
                </a:lnTo>
                <a:cubicBezTo>
                  <a:pt x="1164108" y="920030"/>
                  <a:pt x="1128390" y="955749"/>
                  <a:pt x="1085230" y="955749"/>
                </a:cubicBezTo>
                <a:close/>
                <a:moveTo>
                  <a:pt x="269651" y="528612"/>
                </a:moveTo>
                <a:cubicBezTo>
                  <a:pt x="242862" y="528612"/>
                  <a:pt x="220538" y="550937"/>
                  <a:pt x="220538" y="577726"/>
                </a:cubicBezTo>
                <a:lnTo>
                  <a:pt x="220538" y="876870"/>
                </a:lnTo>
                <a:cubicBezTo>
                  <a:pt x="220538" y="903659"/>
                  <a:pt x="242862" y="925983"/>
                  <a:pt x="269651" y="925983"/>
                </a:cubicBezTo>
                <a:lnTo>
                  <a:pt x="1085230" y="925983"/>
                </a:lnTo>
                <a:cubicBezTo>
                  <a:pt x="1112019" y="925983"/>
                  <a:pt x="1134343" y="903659"/>
                  <a:pt x="1134343" y="876870"/>
                </a:cubicBezTo>
                <a:lnTo>
                  <a:pt x="1134343" y="577726"/>
                </a:lnTo>
                <a:cubicBezTo>
                  <a:pt x="1134343" y="550937"/>
                  <a:pt x="1112019" y="528612"/>
                  <a:pt x="1085230" y="528612"/>
                </a:cubicBezTo>
                <a:lnTo>
                  <a:pt x="269651" y="528612"/>
                </a:lnTo>
                <a:close/>
                <a:moveTo>
                  <a:pt x="978073" y="1397769"/>
                </a:moveTo>
                <a:lnTo>
                  <a:pt x="376808" y="1397769"/>
                </a:lnTo>
                <a:cubicBezTo>
                  <a:pt x="367878" y="1397769"/>
                  <a:pt x="361925" y="1391816"/>
                  <a:pt x="361925" y="1382886"/>
                </a:cubicBezTo>
                <a:cubicBezTo>
                  <a:pt x="361925" y="1373956"/>
                  <a:pt x="367878" y="1368003"/>
                  <a:pt x="376808" y="1368003"/>
                </a:cubicBezTo>
                <a:lnTo>
                  <a:pt x="979562" y="1368003"/>
                </a:lnTo>
                <a:cubicBezTo>
                  <a:pt x="988491" y="1368003"/>
                  <a:pt x="994444" y="1373956"/>
                  <a:pt x="994444" y="1382886"/>
                </a:cubicBezTo>
                <a:cubicBezTo>
                  <a:pt x="994444" y="1391816"/>
                  <a:pt x="987003" y="1397769"/>
                  <a:pt x="978073" y="1397769"/>
                </a:cubicBezTo>
                <a:close/>
                <a:moveTo>
                  <a:pt x="978073" y="1509390"/>
                </a:moveTo>
                <a:lnTo>
                  <a:pt x="376808" y="1509390"/>
                </a:lnTo>
                <a:cubicBezTo>
                  <a:pt x="367878" y="1509390"/>
                  <a:pt x="361925" y="1503437"/>
                  <a:pt x="361925" y="1494507"/>
                </a:cubicBezTo>
                <a:cubicBezTo>
                  <a:pt x="361925" y="1485577"/>
                  <a:pt x="367878" y="1479624"/>
                  <a:pt x="376808" y="1479624"/>
                </a:cubicBezTo>
                <a:lnTo>
                  <a:pt x="979562" y="1479624"/>
                </a:lnTo>
                <a:cubicBezTo>
                  <a:pt x="988491" y="1479624"/>
                  <a:pt x="994444" y="1485577"/>
                  <a:pt x="994444" y="1494507"/>
                </a:cubicBezTo>
                <a:cubicBezTo>
                  <a:pt x="994444" y="1503437"/>
                  <a:pt x="987003" y="1509390"/>
                  <a:pt x="978073" y="1509390"/>
                </a:cubicBezTo>
                <a:close/>
                <a:moveTo>
                  <a:pt x="978073" y="1622499"/>
                </a:moveTo>
                <a:lnTo>
                  <a:pt x="376808" y="1622499"/>
                </a:lnTo>
                <a:cubicBezTo>
                  <a:pt x="367878" y="1622499"/>
                  <a:pt x="361925" y="1616546"/>
                  <a:pt x="361925" y="1607616"/>
                </a:cubicBezTo>
                <a:cubicBezTo>
                  <a:pt x="361925" y="1598687"/>
                  <a:pt x="367878" y="1592734"/>
                  <a:pt x="376808" y="1592734"/>
                </a:cubicBezTo>
                <a:lnTo>
                  <a:pt x="979562" y="1592734"/>
                </a:lnTo>
                <a:cubicBezTo>
                  <a:pt x="988491" y="1592734"/>
                  <a:pt x="994444" y="1598687"/>
                  <a:pt x="994444" y="1607616"/>
                </a:cubicBezTo>
                <a:cubicBezTo>
                  <a:pt x="994444" y="1616546"/>
                  <a:pt x="987003" y="1622499"/>
                  <a:pt x="978073" y="1622499"/>
                </a:cubicBezTo>
                <a:close/>
                <a:moveTo>
                  <a:pt x="1050999" y="885800"/>
                </a:moveTo>
                <a:lnTo>
                  <a:pt x="303882" y="885800"/>
                </a:lnTo>
                <a:cubicBezTo>
                  <a:pt x="281558" y="885800"/>
                  <a:pt x="263698" y="867941"/>
                  <a:pt x="263698" y="845616"/>
                </a:cubicBezTo>
                <a:lnTo>
                  <a:pt x="263698" y="707206"/>
                </a:lnTo>
                <a:cubicBezTo>
                  <a:pt x="263698" y="684882"/>
                  <a:pt x="281558" y="667023"/>
                  <a:pt x="303882" y="667023"/>
                </a:cubicBezTo>
                <a:lnTo>
                  <a:pt x="1050999" y="667023"/>
                </a:lnTo>
                <a:cubicBezTo>
                  <a:pt x="1073323" y="667023"/>
                  <a:pt x="1091183" y="684882"/>
                  <a:pt x="1091183" y="707206"/>
                </a:cubicBezTo>
                <a:lnTo>
                  <a:pt x="1091183" y="845616"/>
                </a:lnTo>
                <a:cubicBezTo>
                  <a:pt x="1091183" y="866452"/>
                  <a:pt x="1073323" y="885800"/>
                  <a:pt x="1050999" y="885800"/>
                </a:cubicBezTo>
                <a:close/>
                <a:moveTo>
                  <a:pt x="303882" y="695300"/>
                </a:moveTo>
                <a:cubicBezTo>
                  <a:pt x="297929" y="695300"/>
                  <a:pt x="293464" y="699765"/>
                  <a:pt x="293464" y="705718"/>
                </a:cubicBezTo>
                <a:lnTo>
                  <a:pt x="293464" y="844128"/>
                </a:lnTo>
                <a:cubicBezTo>
                  <a:pt x="293464" y="850081"/>
                  <a:pt x="297929" y="854546"/>
                  <a:pt x="303882" y="854546"/>
                </a:cubicBezTo>
                <a:lnTo>
                  <a:pt x="1050999" y="854546"/>
                </a:lnTo>
                <a:cubicBezTo>
                  <a:pt x="1056952" y="854546"/>
                  <a:pt x="1061417" y="850081"/>
                  <a:pt x="1061417" y="844128"/>
                </a:cubicBezTo>
                <a:lnTo>
                  <a:pt x="1061417" y="705718"/>
                </a:lnTo>
                <a:cubicBezTo>
                  <a:pt x="1061417" y="699765"/>
                  <a:pt x="1056952" y="695300"/>
                  <a:pt x="1050999" y="695300"/>
                </a:cubicBezTo>
                <a:lnTo>
                  <a:pt x="303882" y="695300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图形 34">
            <a:extLst>
              <a:ext uri="{FF2B5EF4-FFF2-40B4-BE49-F238E27FC236}">
                <a16:creationId xmlns:a16="http://schemas.microsoft.com/office/drawing/2014/main" id="{B16503E6-4193-4D08-BF88-8C2C57B6F31A}"/>
              </a:ext>
            </a:extLst>
          </p:cNvPr>
          <p:cNvSpPr/>
          <p:nvPr/>
        </p:nvSpPr>
        <p:spPr>
          <a:xfrm>
            <a:off x="2878656" y="4024668"/>
            <a:ext cx="540000" cy="540000"/>
          </a:xfrm>
          <a:custGeom>
            <a:avLst/>
            <a:gdLst>
              <a:gd name="connsiteX0" fmla="*/ 117847 w 1884536"/>
              <a:gd name="connsiteY0" fmla="*/ 1885925 h 1884536"/>
              <a:gd name="connsiteX1" fmla="*/ 34503 w 1884536"/>
              <a:gd name="connsiteY1" fmla="*/ 1851694 h 1884536"/>
              <a:gd name="connsiteX2" fmla="*/ 273 w 1884536"/>
              <a:gd name="connsiteY2" fmla="*/ 1768351 h 1884536"/>
              <a:gd name="connsiteX3" fmla="*/ 273 w 1884536"/>
              <a:gd name="connsiteY3" fmla="*/ 117847 h 1884536"/>
              <a:gd name="connsiteX4" fmla="*/ 117847 w 1884536"/>
              <a:gd name="connsiteY4" fmla="*/ 273 h 1884536"/>
              <a:gd name="connsiteX5" fmla="*/ 1768351 w 1884536"/>
              <a:gd name="connsiteY5" fmla="*/ 273 h 1884536"/>
              <a:gd name="connsiteX6" fmla="*/ 1885925 w 1884536"/>
              <a:gd name="connsiteY6" fmla="*/ 117847 h 1884536"/>
              <a:gd name="connsiteX7" fmla="*/ 1885925 w 1884536"/>
              <a:gd name="connsiteY7" fmla="*/ 1768351 h 1884536"/>
              <a:gd name="connsiteX8" fmla="*/ 1851694 w 1884536"/>
              <a:gd name="connsiteY8" fmla="*/ 1851694 h 1884536"/>
              <a:gd name="connsiteX9" fmla="*/ 1768351 w 1884536"/>
              <a:gd name="connsiteY9" fmla="*/ 1885925 h 1884536"/>
              <a:gd name="connsiteX10" fmla="*/ 117847 w 1884536"/>
              <a:gd name="connsiteY10" fmla="*/ 1885925 h 1884536"/>
              <a:gd name="connsiteX11" fmla="*/ 1769839 w 1884536"/>
              <a:gd name="connsiteY11" fmla="*/ 58315 h 1884536"/>
              <a:gd name="connsiteX12" fmla="*/ 117847 w 1884536"/>
              <a:gd name="connsiteY12" fmla="*/ 58315 h 1884536"/>
              <a:gd name="connsiteX13" fmla="*/ 59804 w 1884536"/>
              <a:gd name="connsiteY13" fmla="*/ 116358 h 1884536"/>
              <a:gd name="connsiteX14" fmla="*/ 59804 w 1884536"/>
              <a:gd name="connsiteY14" fmla="*/ 1766862 h 1884536"/>
              <a:gd name="connsiteX15" fmla="*/ 77663 w 1884536"/>
              <a:gd name="connsiteY15" fmla="*/ 1808534 h 1884536"/>
              <a:gd name="connsiteX16" fmla="*/ 119335 w 1884536"/>
              <a:gd name="connsiteY16" fmla="*/ 1826394 h 1884536"/>
              <a:gd name="connsiteX17" fmla="*/ 1769839 w 1884536"/>
              <a:gd name="connsiteY17" fmla="*/ 1826394 h 1884536"/>
              <a:gd name="connsiteX18" fmla="*/ 1811511 w 1884536"/>
              <a:gd name="connsiteY18" fmla="*/ 1808534 h 1884536"/>
              <a:gd name="connsiteX19" fmla="*/ 1829370 w 1884536"/>
              <a:gd name="connsiteY19" fmla="*/ 1766862 h 1884536"/>
              <a:gd name="connsiteX20" fmla="*/ 1829370 w 1884536"/>
              <a:gd name="connsiteY20" fmla="*/ 116358 h 1884536"/>
              <a:gd name="connsiteX21" fmla="*/ 1769839 w 1884536"/>
              <a:gd name="connsiteY21" fmla="*/ 58315 h 1884536"/>
              <a:gd name="connsiteX22" fmla="*/ 248815 w 1884536"/>
              <a:gd name="connsiteY22" fmla="*/ 1503437 h 1884536"/>
              <a:gd name="connsiteX23" fmla="*/ 222026 w 1884536"/>
              <a:gd name="connsiteY23" fmla="*/ 1476648 h 1884536"/>
              <a:gd name="connsiteX24" fmla="*/ 222026 w 1884536"/>
              <a:gd name="connsiteY24" fmla="*/ 259233 h 1884536"/>
              <a:gd name="connsiteX25" fmla="*/ 248815 w 1884536"/>
              <a:gd name="connsiteY25" fmla="*/ 232444 h 1884536"/>
              <a:gd name="connsiteX26" fmla="*/ 1637382 w 1884536"/>
              <a:gd name="connsiteY26" fmla="*/ 232444 h 1884536"/>
              <a:gd name="connsiteX27" fmla="*/ 1656730 w 1884536"/>
              <a:gd name="connsiteY27" fmla="*/ 239886 h 1884536"/>
              <a:gd name="connsiteX28" fmla="*/ 1664171 w 1884536"/>
              <a:gd name="connsiteY28" fmla="*/ 257745 h 1884536"/>
              <a:gd name="connsiteX29" fmla="*/ 1664171 w 1884536"/>
              <a:gd name="connsiteY29" fmla="*/ 1475159 h 1884536"/>
              <a:gd name="connsiteX30" fmla="*/ 1637382 w 1884536"/>
              <a:gd name="connsiteY30" fmla="*/ 1501948 h 1884536"/>
              <a:gd name="connsiteX31" fmla="*/ 248815 w 1884536"/>
              <a:gd name="connsiteY31" fmla="*/ 1503437 h 1884536"/>
              <a:gd name="connsiteX32" fmla="*/ 253280 w 1884536"/>
              <a:gd name="connsiteY32" fmla="*/ 263698 h 1884536"/>
              <a:gd name="connsiteX33" fmla="*/ 253280 w 1884536"/>
              <a:gd name="connsiteY33" fmla="*/ 1473671 h 1884536"/>
              <a:gd name="connsiteX34" fmla="*/ 1635894 w 1884536"/>
              <a:gd name="connsiteY34" fmla="*/ 1473671 h 1884536"/>
              <a:gd name="connsiteX35" fmla="*/ 1635894 w 1884536"/>
              <a:gd name="connsiteY35" fmla="*/ 263698 h 1884536"/>
              <a:gd name="connsiteX36" fmla="*/ 253280 w 1884536"/>
              <a:gd name="connsiteY36" fmla="*/ 263698 h 1884536"/>
              <a:gd name="connsiteX37" fmla="*/ 475034 w 1884536"/>
              <a:gd name="connsiteY37" fmla="*/ 483964 h 1884536"/>
              <a:gd name="connsiteX38" fmla="*/ 460151 w 1884536"/>
              <a:gd name="connsiteY38" fmla="*/ 469081 h 1884536"/>
              <a:gd name="connsiteX39" fmla="*/ 475034 w 1884536"/>
              <a:gd name="connsiteY39" fmla="*/ 454198 h 1884536"/>
              <a:gd name="connsiteX40" fmla="*/ 1412651 w 1884536"/>
              <a:gd name="connsiteY40" fmla="*/ 452710 h 1884536"/>
              <a:gd name="connsiteX41" fmla="*/ 1427534 w 1884536"/>
              <a:gd name="connsiteY41" fmla="*/ 467593 h 1884536"/>
              <a:gd name="connsiteX42" fmla="*/ 1412651 w 1884536"/>
              <a:gd name="connsiteY42" fmla="*/ 482476 h 1884536"/>
              <a:gd name="connsiteX43" fmla="*/ 475034 w 1884536"/>
              <a:gd name="connsiteY43" fmla="*/ 483964 h 1884536"/>
              <a:gd name="connsiteX44" fmla="*/ 475034 w 1884536"/>
              <a:gd name="connsiteY44" fmla="*/ 683394 h 1884536"/>
              <a:gd name="connsiteX45" fmla="*/ 460151 w 1884536"/>
              <a:gd name="connsiteY45" fmla="*/ 668511 h 1884536"/>
              <a:gd name="connsiteX46" fmla="*/ 475034 w 1884536"/>
              <a:gd name="connsiteY46" fmla="*/ 653628 h 1884536"/>
              <a:gd name="connsiteX47" fmla="*/ 1412651 w 1884536"/>
              <a:gd name="connsiteY47" fmla="*/ 652140 h 1884536"/>
              <a:gd name="connsiteX48" fmla="*/ 1427534 w 1884536"/>
              <a:gd name="connsiteY48" fmla="*/ 667023 h 1884536"/>
              <a:gd name="connsiteX49" fmla="*/ 1412651 w 1884536"/>
              <a:gd name="connsiteY49" fmla="*/ 681905 h 1884536"/>
              <a:gd name="connsiteX50" fmla="*/ 475034 w 1884536"/>
              <a:gd name="connsiteY50" fmla="*/ 683394 h 1884536"/>
              <a:gd name="connsiteX51" fmla="*/ 475034 w 1884536"/>
              <a:gd name="connsiteY51" fmla="*/ 882823 h 1884536"/>
              <a:gd name="connsiteX52" fmla="*/ 460151 w 1884536"/>
              <a:gd name="connsiteY52" fmla="*/ 867941 h 1884536"/>
              <a:gd name="connsiteX53" fmla="*/ 475034 w 1884536"/>
              <a:gd name="connsiteY53" fmla="*/ 853058 h 1884536"/>
              <a:gd name="connsiteX54" fmla="*/ 1412651 w 1884536"/>
              <a:gd name="connsiteY54" fmla="*/ 851569 h 1884536"/>
              <a:gd name="connsiteX55" fmla="*/ 1427534 w 1884536"/>
              <a:gd name="connsiteY55" fmla="*/ 866452 h 1884536"/>
              <a:gd name="connsiteX56" fmla="*/ 1412651 w 1884536"/>
              <a:gd name="connsiteY56" fmla="*/ 881335 h 1884536"/>
              <a:gd name="connsiteX57" fmla="*/ 475034 w 1884536"/>
              <a:gd name="connsiteY57" fmla="*/ 882823 h 1884536"/>
              <a:gd name="connsiteX58" fmla="*/ 475034 w 1884536"/>
              <a:gd name="connsiteY58" fmla="*/ 1083741 h 1884536"/>
              <a:gd name="connsiteX59" fmla="*/ 460151 w 1884536"/>
              <a:gd name="connsiteY59" fmla="*/ 1068859 h 1884536"/>
              <a:gd name="connsiteX60" fmla="*/ 475034 w 1884536"/>
              <a:gd name="connsiteY60" fmla="*/ 1053976 h 1884536"/>
              <a:gd name="connsiteX61" fmla="*/ 1412651 w 1884536"/>
              <a:gd name="connsiteY61" fmla="*/ 1052487 h 1884536"/>
              <a:gd name="connsiteX62" fmla="*/ 1427534 w 1884536"/>
              <a:gd name="connsiteY62" fmla="*/ 1067370 h 1884536"/>
              <a:gd name="connsiteX63" fmla="*/ 1412651 w 1884536"/>
              <a:gd name="connsiteY63" fmla="*/ 1082253 h 1884536"/>
              <a:gd name="connsiteX64" fmla="*/ 475034 w 1884536"/>
              <a:gd name="connsiteY64" fmla="*/ 1083741 h 1884536"/>
              <a:gd name="connsiteX65" fmla="*/ 476523 w 1884536"/>
              <a:gd name="connsiteY65" fmla="*/ 1283171 h 1884536"/>
              <a:gd name="connsiteX66" fmla="*/ 461640 w 1884536"/>
              <a:gd name="connsiteY66" fmla="*/ 1268288 h 1884536"/>
              <a:gd name="connsiteX67" fmla="*/ 476523 w 1884536"/>
              <a:gd name="connsiteY67" fmla="*/ 1253405 h 1884536"/>
              <a:gd name="connsiteX68" fmla="*/ 1006351 w 1884536"/>
              <a:gd name="connsiteY68" fmla="*/ 1251917 h 1884536"/>
              <a:gd name="connsiteX69" fmla="*/ 1021233 w 1884536"/>
              <a:gd name="connsiteY69" fmla="*/ 1266800 h 1884536"/>
              <a:gd name="connsiteX70" fmla="*/ 1006351 w 1884536"/>
              <a:gd name="connsiteY70" fmla="*/ 1281683 h 1884536"/>
              <a:gd name="connsiteX71" fmla="*/ 476523 w 1884536"/>
              <a:gd name="connsiteY71" fmla="*/ 1283171 h 1884536"/>
              <a:gd name="connsiteX72" fmla="*/ 943843 w 1884536"/>
              <a:gd name="connsiteY72" fmla="*/ 1753468 h 1884536"/>
              <a:gd name="connsiteX73" fmla="*/ 860499 w 1884536"/>
              <a:gd name="connsiteY73" fmla="*/ 1670124 h 1884536"/>
              <a:gd name="connsiteX74" fmla="*/ 943843 w 1884536"/>
              <a:gd name="connsiteY74" fmla="*/ 1586780 h 1884536"/>
              <a:gd name="connsiteX75" fmla="*/ 1027187 w 1884536"/>
              <a:gd name="connsiteY75" fmla="*/ 1670124 h 1884536"/>
              <a:gd name="connsiteX76" fmla="*/ 943843 w 1884536"/>
              <a:gd name="connsiteY76" fmla="*/ 1753468 h 1884536"/>
              <a:gd name="connsiteX77" fmla="*/ 943843 w 1884536"/>
              <a:gd name="connsiteY77" fmla="*/ 1616546 h 1884536"/>
              <a:gd name="connsiteX78" fmla="*/ 890265 w 1884536"/>
              <a:gd name="connsiteY78" fmla="*/ 1670124 h 1884536"/>
              <a:gd name="connsiteX79" fmla="*/ 943843 w 1884536"/>
              <a:gd name="connsiteY79" fmla="*/ 1723702 h 1884536"/>
              <a:gd name="connsiteX80" fmla="*/ 997421 w 1884536"/>
              <a:gd name="connsiteY80" fmla="*/ 1670124 h 1884536"/>
              <a:gd name="connsiteX81" fmla="*/ 943843 w 1884536"/>
              <a:gd name="connsiteY81" fmla="*/ 1616546 h 188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884536" h="1884536">
                <a:moveTo>
                  <a:pt x="117847" y="1885925"/>
                </a:moveTo>
                <a:cubicBezTo>
                  <a:pt x="86593" y="1885925"/>
                  <a:pt x="56827" y="1874019"/>
                  <a:pt x="34503" y="1851694"/>
                </a:cubicBezTo>
                <a:cubicBezTo>
                  <a:pt x="12179" y="1829370"/>
                  <a:pt x="273" y="1799605"/>
                  <a:pt x="273" y="1768351"/>
                </a:cubicBezTo>
                <a:lnTo>
                  <a:pt x="273" y="117847"/>
                </a:lnTo>
                <a:cubicBezTo>
                  <a:pt x="273" y="52362"/>
                  <a:pt x="53851" y="273"/>
                  <a:pt x="117847" y="273"/>
                </a:cubicBezTo>
                <a:lnTo>
                  <a:pt x="1768351" y="273"/>
                </a:lnTo>
                <a:cubicBezTo>
                  <a:pt x="1833835" y="273"/>
                  <a:pt x="1885925" y="53851"/>
                  <a:pt x="1885925" y="117847"/>
                </a:cubicBezTo>
                <a:lnTo>
                  <a:pt x="1885925" y="1768351"/>
                </a:lnTo>
                <a:cubicBezTo>
                  <a:pt x="1885925" y="1799605"/>
                  <a:pt x="1874019" y="1829370"/>
                  <a:pt x="1851694" y="1851694"/>
                </a:cubicBezTo>
                <a:cubicBezTo>
                  <a:pt x="1829370" y="1874019"/>
                  <a:pt x="1799605" y="1885925"/>
                  <a:pt x="1768351" y="1885925"/>
                </a:cubicBezTo>
                <a:lnTo>
                  <a:pt x="117847" y="1885925"/>
                </a:lnTo>
                <a:close/>
                <a:moveTo>
                  <a:pt x="1769839" y="58315"/>
                </a:moveTo>
                <a:lnTo>
                  <a:pt x="117847" y="58315"/>
                </a:lnTo>
                <a:cubicBezTo>
                  <a:pt x="85105" y="58315"/>
                  <a:pt x="59804" y="85105"/>
                  <a:pt x="59804" y="116358"/>
                </a:cubicBezTo>
                <a:lnTo>
                  <a:pt x="59804" y="1766862"/>
                </a:lnTo>
                <a:cubicBezTo>
                  <a:pt x="59804" y="1783234"/>
                  <a:pt x="65757" y="1796628"/>
                  <a:pt x="77663" y="1808534"/>
                </a:cubicBezTo>
                <a:cubicBezTo>
                  <a:pt x="88081" y="1818952"/>
                  <a:pt x="102964" y="1826394"/>
                  <a:pt x="119335" y="1826394"/>
                </a:cubicBezTo>
                <a:lnTo>
                  <a:pt x="1769839" y="1826394"/>
                </a:lnTo>
                <a:cubicBezTo>
                  <a:pt x="1786210" y="1826394"/>
                  <a:pt x="1799605" y="1820441"/>
                  <a:pt x="1811511" y="1808534"/>
                </a:cubicBezTo>
                <a:cubicBezTo>
                  <a:pt x="1821929" y="1798116"/>
                  <a:pt x="1829370" y="1783234"/>
                  <a:pt x="1829370" y="1766862"/>
                </a:cubicBezTo>
                <a:lnTo>
                  <a:pt x="1829370" y="116358"/>
                </a:lnTo>
                <a:cubicBezTo>
                  <a:pt x="1827882" y="83616"/>
                  <a:pt x="1801093" y="58315"/>
                  <a:pt x="1769839" y="58315"/>
                </a:cubicBezTo>
                <a:close/>
                <a:moveTo>
                  <a:pt x="248815" y="1503437"/>
                </a:moveTo>
                <a:cubicBezTo>
                  <a:pt x="233933" y="1503437"/>
                  <a:pt x="222026" y="1491530"/>
                  <a:pt x="222026" y="1476648"/>
                </a:cubicBezTo>
                <a:lnTo>
                  <a:pt x="222026" y="259233"/>
                </a:lnTo>
                <a:cubicBezTo>
                  <a:pt x="222026" y="244351"/>
                  <a:pt x="233933" y="232444"/>
                  <a:pt x="248815" y="232444"/>
                </a:cubicBezTo>
                <a:lnTo>
                  <a:pt x="1637382" y="232444"/>
                </a:lnTo>
                <a:cubicBezTo>
                  <a:pt x="1644823" y="232444"/>
                  <a:pt x="1650776" y="235421"/>
                  <a:pt x="1656730" y="239886"/>
                </a:cubicBezTo>
                <a:cubicBezTo>
                  <a:pt x="1661194" y="244351"/>
                  <a:pt x="1664171" y="251792"/>
                  <a:pt x="1664171" y="257745"/>
                </a:cubicBezTo>
                <a:lnTo>
                  <a:pt x="1664171" y="1475159"/>
                </a:lnTo>
                <a:cubicBezTo>
                  <a:pt x="1664171" y="1490042"/>
                  <a:pt x="1652265" y="1501948"/>
                  <a:pt x="1637382" y="1501948"/>
                </a:cubicBezTo>
                <a:lnTo>
                  <a:pt x="248815" y="1503437"/>
                </a:lnTo>
                <a:close/>
                <a:moveTo>
                  <a:pt x="253280" y="263698"/>
                </a:moveTo>
                <a:lnTo>
                  <a:pt x="253280" y="1473671"/>
                </a:lnTo>
                <a:lnTo>
                  <a:pt x="1635894" y="1473671"/>
                </a:lnTo>
                <a:lnTo>
                  <a:pt x="1635894" y="263698"/>
                </a:lnTo>
                <a:lnTo>
                  <a:pt x="253280" y="263698"/>
                </a:lnTo>
                <a:close/>
                <a:moveTo>
                  <a:pt x="475034" y="483964"/>
                </a:moveTo>
                <a:cubicBezTo>
                  <a:pt x="466105" y="483964"/>
                  <a:pt x="460151" y="478011"/>
                  <a:pt x="460151" y="469081"/>
                </a:cubicBezTo>
                <a:cubicBezTo>
                  <a:pt x="460151" y="460151"/>
                  <a:pt x="466105" y="454198"/>
                  <a:pt x="475034" y="454198"/>
                </a:cubicBezTo>
                <a:lnTo>
                  <a:pt x="1412651" y="452710"/>
                </a:lnTo>
                <a:cubicBezTo>
                  <a:pt x="1421581" y="452710"/>
                  <a:pt x="1427534" y="458663"/>
                  <a:pt x="1427534" y="467593"/>
                </a:cubicBezTo>
                <a:cubicBezTo>
                  <a:pt x="1427534" y="476523"/>
                  <a:pt x="1421581" y="482476"/>
                  <a:pt x="1412651" y="482476"/>
                </a:cubicBezTo>
                <a:lnTo>
                  <a:pt x="475034" y="483964"/>
                </a:lnTo>
                <a:close/>
                <a:moveTo>
                  <a:pt x="475034" y="683394"/>
                </a:moveTo>
                <a:cubicBezTo>
                  <a:pt x="466105" y="683394"/>
                  <a:pt x="460151" y="677441"/>
                  <a:pt x="460151" y="668511"/>
                </a:cubicBezTo>
                <a:cubicBezTo>
                  <a:pt x="460151" y="659581"/>
                  <a:pt x="466105" y="653628"/>
                  <a:pt x="475034" y="653628"/>
                </a:cubicBezTo>
                <a:lnTo>
                  <a:pt x="1412651" y="652140"/>
                </a:lnTo>
                <a:cubicBezTo>
                  <a:pt x="1421581" y="652140"/>
                  <a:pt x="1427534" y="658093"/>
                  <a:pt x="1427534" y="667023"/>
                </a:cubicBezTo>
                <a:cubicBezTo>
                  <a:pt x="1427534" y="675952"/>
                  <a:pt x="1421581" y="681905"/>
                  <a:pt x="1412651" y="681905"/>
                </a:cubicBezTo>
                <a:lnTo>
                  <a:pt x="475034" y="683394"/>
                </a:lnTo>
                <a:close/>
                <a:moveTo>
                  <a:pt x="475034" y="882823"/>
                </a:moveTo>
                <a:cubicBezTo>
                  <a:pt x="466105" y="882823"/>
                  <a:pt x="460151" y="876870"/>
                  <a:pt x="460151" y="867941"/>
                </a:cubicBezTo>
                <a:cubicBezTo>
                  <a:pt x="460151" y="859011"/>
                  <a:pt x="466105" y="853058"/>
                  <a:pt x="475034" y="853058"/>
                </a:cubicBezTo>
                <a:lnTo>
                  <a:pt x="1412651" y="851569"/>
                </a:lnTo>
                <a:cubicBezTo>
                  <a:pt x="1421581" y="851569"/>
                  <a:pt x="1427534" y="857523"/>
                  <a:pt x="1427534" y="866452"/>
                </a:cubicBezTo>
                <a:cubicBezTo>
                  <a:pt x="1427534" y="875382"/>
                  <a:pt x="1421581" y="881335"/>
                  <a:pt x="1412651" y="881335"/>
                </a:cubicBezTo>
                <a:lnTo>
                  <a:pt x="475034" y="882823"/>
                </a:lnTo>
                <a:close/>
                <a:moveTo>
                  <a:pt x="475034" y="1083741"/>
                </a:moveTo>
                <a:cubicBezTo>
                  <a:pt x="466105" y="1083741"/>
                  <a:pt x="460151" y="1077788"/>
                  <a:pt x="460151" y="1068859"/>
                </a:cubicBezTo>
                <a:cubicBezTo>
                  <a:pt x="460151" y="1059929"/>
                  <a:pt x="466105" y="1053976"/>
                  <a:pt x="475034" y="1053976"/>
                </a:cubicBezTo>
                <a:lnTo>
                  <a:pt x="1412651" y="1052487"/>
                </a:lnTo>
                <a:cubicBezTo>
                  <a:pt x="1421581" y="1052487"/>
                  <a:pt x="1427534" y="1058441"/>
                  <a:pt x="1427534" y="1067370"/>
                </a:cubicBezTo>
                <a:cubicBezTo>
                  <a:pt x="1427534" y="1076300"/>
                  <a:pt x="1421581" y="1082253"/>
                  <a:pt x="1412651" y="1082253"/>
                </a:cubicBezTo>
                <a:lnTo>
                  <a:pt x="475034" y="1083741"/>
                </a:lnTo>
                <a:close/>
                <a:moveTo>
                  <a:pt x="476523" y="1283171"/>
                </a:moveTo>
                <a:cubicBezTo>
                  <a:pt x="467593" y="1283171"/>
                  <a:pt x="461640" y="1277218"/>
                  <a:pt x="461640" y="1268288"/>
                </a:cubicBezTo>
                <a:cubicBezTo>
                  <a:pt x="461640" y="1259359"/>
                  <a:pt x="467593" y="1253405"/>
                  <a:pt x="476523" y="1253405"/>
                </a:cubicBezTo>
                <a:lnTo>
                  <a:pt x="1006351" y="1251917"/>
                </a:lnTo>
                <a:cubicBezTo>
                  <a:pt x="1015280" y="1251917"/>
                  <a:pt x="1021233" y="1257870"/>
                  <a:pt x="1021233" y="1266800"/>
                </a:cubicBezTo>
                <a:cubicBezTo>
                  <a:pt x="1021233" y="1275730"/>
                  <a:pt x="1015280" y="1281683"/>
                  <a:pt x="1006351" y="1281683"/>
                </a:cubicBezTo>
                <a:lnTo>
                  <a:pt x="476523" y="1283171"/>
                </a:lnTo>
                <a:close/>
                <a:moveTo>
                  <a:pt x="943843" y="1753468"/>
                </a:moveTo>
                <a:cubicBezTo>
                  <a:pt x="897706" y="1753468"/>
                  <a:pt x="860499" y="1716261"/>
                  <a:pt x="860499" y="1670124"/>
                </a:cubicBezTo>
                <a:cubicBezTo>
                  <a:pt x="860499" y="1623987"/>
                  <a:pt x="897706" y="1586780"/>
                  <a:pt x="943843" y="1586780"/>
                </a:cubicBezTo>
                <a:cubicBezTo>
                  <a:pt x="989980" y="1586780"/>
                  <a:pt x="1027187" y="1623987"/>
                  <a:pt x="1027187" y="1670124"/>
                </a:cubicBezTo>
                <a:cubicBezTo>
                  <a:pt x="1027187" y="1716261"/>
                  <a:pt x="989980" y="1753468"/>
                  <a:pt x="943843" y="1753468"/>
                </a:cubicBezTo>
                <a:close/>
                <a:moveTo>
                  <a:pt x="943843" y="1616546"/>
                </a:moveTo>
                <a:cubicBezTo>
                  <a:pt x="914077" y="1616546"/>
                  <a:pt x="890265" y="1640359"/>
                  <a:pt x="890265" y="1670124"/>
                </a:cubicBezTo>
                <a:cubicBezTo>
                  <a:pt x="890265" y="1699890"/>
                  <a:pt x="914077" y="1723702"/>
                  <a:pt x="943843" y="1723702"/>
                </a:cubicBezTo>
                <a:cubicBezTo>
                  <a:pt x="973608" y="1723702"/>
                  <a:pt x="997421" y="1699890"/>
                  <a:pt x="997421" y="1670124"/>
                </a:cubicBezTo>
                <a:cubicBezTo>
                  <a:pt x="997421" y="1640359"/>
                  <a:pt x="973608" y="1616546"/>
                  <a:pt x="943843" y="1616546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图形 36">
            <a:extLst>
              <a:ext uri="{FF2B5EF4-FFF2-40B4-BE49-F238E27FC236}">
                <a16:creationId xmlns:a16="http://schemas.microsoft.com/office/drawing/2014/main" id="{EC9E4999-A02A-45E4-BD6C-3F352E85FBAC}"/>
              </a:ext>
            </a:extLst>
          </p:cNvPr>
          <p:cNvSpPr/>
          <p:nvPr/>
        </p:nvSpPr>
        <p:spPr>
          <a:xfrm>
            <a:off x="4246027" y="4024668"/>
            <a:ext cx="540000" cy="540000"/>
          </a:xfrm>
          <a:custGeom>
            <a:avLst/>
            <a:gdLst>
              <a:gd name="connsiteX0" fmla="*/ 1860624 w 1890117"/>
              <a:gd name="connsiteY0" fmla="*/ 1289124 h 1728266"/>
              <a:gd name="connsiteX1" fmla="*/ 30038 w 1890117"/>
              <a:gd name="connsiteY1" fmla="*/ 1289124 h 1728266"/>
              <a:gd name="connsiteX2" fmla="*/ 273 w 1890117"/>
              <a:gd name="connsiteY2" fmla="*/ 1259359 h 1728266"/>
              <a:gd name="connsiteX3" fmla="*/ 273 w 1890117"/>
              <a:gd name="connsiteY3" fmla="*/ 30038 h 1728266"/>
              <a:gd name="connsiteX4" fmla="*/ 30038 w 1890117"/>
              <a:gd name="connsiteY4" fmla="*/ 273 h 1728266"/>
              <a:gd name="connsiteX5" fmla="*/ 1860624 w 1890117"/>
              <a:gd name="connsiteY5" fmla="*/ 273 h 1728266"/>
              <a:gd name="connsiteX6" fmla="*/ 1890390 w 1890117"/>
              <a:gd name="connsiteY6" fmla="*/ 30038 h 1728266"/>
              <a:gd name="connsiteX7" fmla="*/ 1890390 w 1890117"/>
              <a:gd name="connsiteY7" fmla="*/ 1257870 h 1728266"/>
              <a:gd name="connsiteX8" fmla="*/ 1860624 w 1890117"/>
              <a:gd name="connsiteY8" fmla="*/ 1289124 h 1728266"/>
              <a:gd name="connsiteX9" fmla="*/ 59804 w 1890117"/>
              <a:gd name="connsiteY9" fmla="*/ 1229593 h 1728266"/>
              <a:gd name="connsiteX10" fmla="*/ 1830859 w 1890117"/>
              <a:gd name="connsiteY10" fmla="*/ 1229593 h 1728266"/>
              <a:gd name="connsiteX11" fmla="*/ 1830859 w 1890117"/>
              <a:gd name="connsiteY11" fmla="*/ 59804 h 1728266"/>
              <a:gd name="connsiteX12" fmla="*/ 59804 w 1890117"/>
              <a:gd name="connsiteY12" fmla="*/ 59804 h 1728266"/>
              <a:gd name="connsiteX13" fmla="*/ 59804 w 1890117"/>
              <a:gd name="connsiteY13" fmla="*/ 1229593 h 1728266"/>
              <a:gd name="connsiteX14" fmla="*/ 1713284 w 1890117"/>
              <a:gd name="connsiteY14" fmla="*/ 1125413 h 1728266"/>
              <a:gd name="connsiteX15" fmla="*/ 177378 w 1890117"/>
              <a:gd name="connsiteY15" fmla="*/ 1125413 h 1728266"/>
              <a:gd name="connsiteX16" fmla="*/ 162495 w 1890117"/>
              <a:gd name="connsiteY16" fmla="*/ 1110530 h 1728266"/>
              <a:gd name="connsiteX17" fmla="*/ 162495 w 1890117"/>
              <a:gd name="connsiteY17" fmla="*/ 177378 h 1728266"/>
              <a:gd name="connsiteX18" fmla="*/ 177378 w 1890117"/>
              <a:gd name="connsiteY18" fmla="*/ 162495 h 1728266"/>
              <a:gd name="connsiteX19" fmla="*/ 1713284 w 1890117"/>
              <a:gd name="connsiteY19" fmla="*/ 162495 h 1728266"/>
              <a:gd name="connsiteX20" fmla="*/ 1728167 w 1890117"/>
              <a:gd name="connsiteY20" fmla="*/ 177378 h 1728266"/>
              <a:gd name="connsiteX21" fmla="*/ 1728167 w 1890117"/>
              <a:gd name="connsiteY21" fmla="*/ 1110530 h 1728266"/>
              <a:gd name="connsiteX22" fmla="*/ 1713284 w 1890117"/>
              <a:gd name="connsiteY22" fmla="*/ 1125413 h 1728266"/>
              <a:gd name="connsiteX23" fmla="*/ 192261 w 1890117"/>
              <a:gd name="connsiteY23" fmla="*/ 1095648 h 1728266"/>
              <a:gd name="connsiteX24" fmla="*/ 1698401 w 1890117"/>
              <a:gd name="connsiteY24" fmla="*/ 1095648 h 1728266"/>
              <a:gd name="connsiteX25" fmla="*/ 1698401 w 1890117"/>
              <a:gd name="connsiteY25" fmla="*/ 192261 h 1728266"/>
              <a:gd name="connsiteX26" fmla="*/ 192261 w 1890117"/>
              <a:gd name="connsiteY26" fmla="*/ 192261 h 1728266"/>
              <a:gd name="connsiteX27" fmla="*/ 192261 w 1890117"/>
              <a:gd name="connsiteY27" fmla="*/ 1095648 h 1728266"/>
              <a:gd name="connsiteX28" fmla="*/ 1860624 w 1890117"/>
              <a:gd name="connsiteY28" fmla="*/ 1729655 h 1728266"/>
              <a:gd name="connsiteX29" fmla="*/ 30038 w 1890117"/>
              <a:gd name="connsiteY29" fmla="*/ 1729655 h 1728266"/>
              <a:gd name="connsiteX30" fmla="*/ 273 w 1890117"/>
              <a:gd name="connsiteY30" fmla="*/ 1699890 h 1728266"/>
              <a:gd name="connsiteX31" fmla="*/ 273 w 1890117"/>
              <a:gd name="connsiteY31" fmla="*/ 1562968 h 1728266"/>
              <a:gd name="connsiteX32" fmla="*/ 30038 w 1890117"/>
              <a:gd name="connsiteY32" fmla="*/ 1533202 h 1728266"/>
              <a:gd name="connsiteX33" fmla="*/ 1860624 w 1890117"/>
              <a:gd name="connsiteY33" fmla="*/ 1533202 h 1728266"/>
              <a:gd name="connsiteX34" fmla="*/ 1890390 w 1890117"/>
              <a:gd name="connsiteY34" fmla="*/ 1562968 h 1728266"/>
              <a:gd name="connsiteX35" fmla="*/ 1890390 w 1890117"/>
              <a:gd name="connsiteY35" fmla="*/ 1699890 h 1728266"/>
              <a:gd name="connsiteX36" fmla="*/ 1860624 w 1890117"/>
              <a:gd name="connsiteY36" fmla="*/ 1729655 h 1728266"/>
              <a:gd name="connsiteX37" fmla="*/ 59804 w 1890117"/>
              <a:gd name="connsiteY37" fmla="*/ 1670124 h 1728266"/>
              <a:gd name="connsiteX38" fmla="*/ 1830859 w 1890117"/>
              <a:gd name="connsiteY38" fmla="*/ 1670124 h 1728266"/>
              <a:gd name="connsiteX39" fmla="*/ 1830859 w 1890117"/>
              <a:gd name="connsiteY39" fmla="*/ 1592734 h 1728266"/>
              <a:gd name="connsiteX40" fmla="*/ 59804 w 1890117"/>
              <a:gd name="connsiteY40" fmla="*/ 1592734 h 1728266"/>
              <a:gd name="connsiteX41" fmla="*/ 59804 w 1890117"/>
              <a:gd name="connsiteY41" fmla="*/ 1670124 h 1728266"/>
              <a:gd name="connsiteX42" fmla="*/ 507776 w 1890117"/>
              <a:gd name="connsiteY42" fmla="*/ 1591245 h 1728266"/>
              <a:gd name="connsiteX43" fmla="*/ 217562 w 1890117"/>
              <a:gd name="connsiteY43" fmla="*/ 1591245 h 1728266"/>
              <a:gd name="connsiteX44" fmla="*/ 187796 w 1890117"/>
              <a:gd name="connsiteY44" fmla="*/ 1561480 h 1728266"/>
              <a:gd name="connsiteX45" fmla="*/ 187796 w 1890117"/>
              <a:gd name="connsiteY45" fmla="*/ 1409675 h 1728266"/>
              <a:gd name="connsiteX46" fmla="*/ 217562 w 1890117"/>
              <a:gd name="connsiteY46" fmla="*/ 1379909 h 1728266"/>
              <a:gd name="connsiteX47" fmla="*/ 507776 w 1890117"/>
              <a:gd name="connsiteY47" fmla="*/ 1379909 h 1728266"/>
              <a:gd name="connsiteX48" fmla="*/ 537542 w 1890117"/>
              <a:gd name="connsiteY48" fmla="*/ 1409675 h 1728266"/>
              <a:gd name="connsiteX49" fmla="*/ 537542 w 1890117"/>
              <a:gd name="connsiteY49" fmla="*/ 1561480 h 1728266"/>
              <a:gd name="connsiteX50" fmla="*/ 507776 w 1890117"/>
              <a:gd name="connsiteY50" fmla="*/ 1591245 h 1728266"/>
              <a:gd name="connsiteX51" fmla="*/ 247327 w 1890117"/>
              <a:gd name="connsiteY51" fmla="*/ 1531714 h 1728266"/>
              <a:gd name="connsiteX52" fmla="*/ 478011 w 1890117"/>
              <a:gd name="connsiteY52" fmla="*/ 1531714 h 1728266"/>
              <a:gd name="connsiteX53" fmla="*/ 478011 w 1890117"/>
              <a:gd name="connsiteY53" fmla="*/ 1439441 h 1728266"/>
              <a:gd name="connsiteX54" fmla="*/ 247327 w 1890117"/>
              <a:gd name="connsiteY54" fmla="*/ 1439441 h 1728266"/>
              <a:gd name="connsiteX55" fmla="*/ 247327 w 1890117"/>
              <a:gd name="connsiteY55" fmla="*/ 1531714 h 1728266"/>
              <a:gd name="connsiteX56" fmla="*/ 363413 w 1890117"/>
              <a:gd name="connsiteY56" fmla="*/ 519683 h 1728266"/>
              <a:gd name="connsiteX57" fmla="*/ 457175 w 1890117"/>
              <a:gd name="connsiteY57" fmla="*/ 519683 h 1728266"/>
              <a:gd name="connsiteX58" fmla="*/ 457175 w 1890117"/>
              <a:gd name="connsiteY58" fmla="*/ 775667 h 1728266"/>
              <a:gd name="connsiteX59" fmla="*/ 415503 w 1890117"/>
              <a:gd name="connsiteY59" fmla="*/ 775667 h 1728266"/>
              <a:gd name="connsiteX60" fmla="*/ 415503 w 1890117"/>
              <a:gd name="connsiteY60" fmla="*/ 558378 h 1728266"/>
              <a:gd name="connsiteX61" fmla="*/ 363413 w 1890117"/>
              <a:gd name="connsiteY61" fmla="*/ 558378 h 1728266"/>
              <a:gd name="connsiteX62" fmla="*/ 363413 w 1890117"/>
              <a:gd name="connsiteY62" fmla="*/ 519683 h 1728266"/>
              <a:gd name="connsiteX63" fmla="*/ 680417 w 1890117"/>
              <a:gd name="connsiteY63" fmla="*/ 720601 h 1728266"/>
              <a:gd name="connsiteX64" fmla="*/ 680417 w 1890117"/>
              <a:gd name="connsiteY64" fmla="*/ 650651 h 1728266"/>
              <a:gd name="connsiteX65" fmla="*/ 610468 w 1890117"/>
              <a:gd name="connsiteY65" fmla="*/ 650651 h 1728266"/>
              <a:gd name="connsiteX66" fmla="*/ 610468 w 1890117"/>
              <a:gd name="connsiteY66" fmla="*/ 616421 h 1728266"/>
              <a:gd name="connsiteX67" fmla="*/ 680417 w 1890117"/>
              <a:gd name="connsiteY67" fmla="*/ 616421 h 1728266"/>
              <a:gd name="connsiteX68" fmla="*/ 680417 w 1890117"/>
              <a:gd name="connsiteY68" fmla="*/ 547960 h 1728266"/>
              <a:gd name="connsiteX69" fmla="*/ 713159 w 1890117"/>
              <a:gd name="connsiteY69" fmla="*/ 547960 h 1728266"/>
              <a:gd name="connsiteX70" fmla="*/ 713159 w 1890117"/>
              <a:gd name="connsiteY70" fmla="*/ 616421 h 1728266"/>
              <a:gd name="connsiteX71" fmla="*/ 783108 w 1890117"/>
              <a:gd name="connsiteY71" fmla="*/ 616421 h 1728266"/>
              <a:gd name="connsiteX72" fmla="*/ 783108 w 1890117"/>
              <a:gd name="connsiteY72" fmla="*/ 650651 h 1728266"/>
              <a:gd name="connsiteX73" fmla="*/ 713159 w 1890117"/>
              <a:gd name="connsiteY73" fmla="*/ 650651 h 1728266"/>
              <a:gd name="connsiteX74" fmla="*/ 713159 w 1890117"/>
              <a:gd name="connsiteY74" fmla="*/ 720601 h 1728266"/>
              <a:gd name="connsiteX75" fmla="*/ 680417 w 1890117"/>
              <a:gd name="connsiteY75" fmla="*/ 720601 h 1728266"/>
              <a:gd name="connsiteX76" fmla="*/ 1039093 w 1890117"/>
              <a:gd name="connsiteY76" fmla="*/ 619398 h 1728266"/>
              <a:gd name="connsiteX77" fmla="*/ 1049511 w 1890117"/>
              <a:gd name="connsiteY77" fmla="*/ 589632 h 1728266"/>
              <a:gd name="connsiteX78" fmla="*/ 1037605 w 1890117"/>
              <a:gd name="connsiteY78" fmla="*/ 562843 h 1728266"/>
              <a:gd name="connsiteX79" fmla="*/ 1007839 w 1890117"/>
              <a:gd name="connsiteY79" fmla="*/ 552425 h 1728266"/>
              <a:gd name="connsiteX80" fmla="*/ 955749 w 1890117"/>
              <a:gd name="connsiteY80" fmla="*/ 585167 h 1728266"/>
              <a:gd name="connsiteX81" fmla="*/ 921519 w 1890117"/>
              <a:gd name="connsiteY81" fmla="*/ 564331 h 1728266"/>
              <a:gd name="connsiteX82" fmla="*/ 958726 w 1890117"/>
              <a:gd name="connsiteY82" fmla="*/ 525636 h 1728266"/>
              <a:gd name="connsiteX83" fmla="*/ 1010816 w 1890117"/>
              <a:gd name="connsiteY83" fmla="*/ 512241 h 1728266"/>
              <a:gd name="connsiteX84" fmla="*/ 1067370 w 1890117"/>
              <a:gd name="connsiteY84" fmla="*/ 533077 h 1728266"/>
              <a:gd name="connsiteX85" fmla="*/ 1091183 w 1890117"/>
              <a:gd name="connsiteY85" fmla="*/ 588144 h 1728266"/>
              <a:gd name="connsiteX86" fmla="*/ 1080765 w 1890117"/>
              <a:gd name="connsiteY86" fmla="*/ 625351 h 1728266"/>
              <a:gd name="connsiteX87" fmla="*/ 1043558 w 1890117"/>
              <a:gd name="connsiteY87" fmla="*/ 671487 h 1728266"/>
              <a:gd name="connsiteX88" fmla="*/ 984026 w 1890117"/>
              <a:gd name="connsiteY88" fmla="*/ 732507 h 1728266"/>
              <a:gd name="connsiteX89" fmla="*/ 1100112 w 1890117"/>
              <a:gd name="connsiteY89" fmla="*/ 732507 h 1728266"/>
              <a:gd name="connsiteX90" fmla="*/ 1100112 w 1890117"/>
              <a:gd name="connsiteY90" fmla="*/ 775667 h 1728266"/>
              <a:gd name="connsiteX91" fmla="*/ 924495 w 1890117"/>
              <a:gd name="connsiteY91" fmla="*/ 775667 h 1728266"/>
              <a:gd name="connsiteX92" fmla="*/ 924495 w 1890117"/>
              <a:gd name="connsiteY92" fmla="*/ 738460 h 1728266"/>
              <a:gd name="connsiteX93" fmla="*/ 1001886 w 1890117"/>
              <a:gd name="connsiteY93" fmla="*/ 659581 h 1728266"/>
              <a:gd name="connsiteX94" fmla="*/ 1039093 w 1890117"/>
              <a:gd name="connsiteY94" fmla="*/ 619398 h 1728266"/>
              <a:gd name="connsiteX95" fmla="*/ 1241499 w 1890117"/>
              <a:gd name="connsiteY95" fmla="*/ 582191 h 1728266"/>
              <a:gd name="connsiteX96" fmla="*/ 1426046 w 1890117"/>
              <a:gd name="connsiteY96" fmla="*/ 582191 h 1728266"/>
              <a:gd name="connsiteX97" fmla="*/ 1426046 w 1890117"/>
              <a:gd name="connsiteY97" fmla="*/ 616421 h 1728266"/>
              <a:gd name="connsiteX98" fmla="*/ 1241499 w 1890117"/>
              <a:gd name="connsiteY98" fmla="*/ 616421 h 1728266"/>
              <a:gd name="connsiteX99" fmla="*/ 1241499 w 1890117"/>
              <a:gd name="connsiteY99" fmla="*/ 582191 h 1728266"/>
              <a:gd name="connsiteX100" fmla="*/ 1241499 w 1890117"/>
              <a:gd name="connsiteY100" fmla="*/ 650651 h 1728266"/>
              <a:gd name="connsiteX101" fmla="*/ 1426046 w 1890117"/>
              <a:gd name="connsiteY101" fmla="*/ 650651 h 1728266"/>
              <a:gd name="connsiteX102" fmla="*/ 1426046 w 1890117"/>
              <a:gd name="connsiteY102" fmla="*/ 686370 h 1728266"/>
              <a:gd name="connsiteX103" fmla="*/ 1241499 w 1890117"/>
              <a:gd name="connsiteY103" fmla="*/ 686370 h 1728266"/>
              <a:gd name="connsiteX104" fmla="*/ 1241499 w 1890117"/>
              <a:gd name="connsiteY104" fmla="*/ 650651 h 172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890117" h="1728266">
                <a:moveTo>
                  <a:pt x="1860624" y="1289124"/>
                </a:moveTo>
                <a:lnTo>
                  <a:pt x="30038" y="1289124"/>
                </a:lnTo>
                <a:cubicBezTo>
                  <a:pt x="13667" y="1289124"/>
                  <a:pt x="273" y="1275730"/>
                  <a:pt x="273" y="1259359"/>
                </a:cubicBezTo>
                <a:lnTo>
                  <a:pt x="273" y="30038"/>
                </a:lnTo>
                <a:cubicBezTo>
                  <a:pt x="273" y="13667"/>
                  <a:pt x="13667" y="273"/>
                  <a:pt x="30038" y="273"/>
                </a:cubicBezTo>
                <a:lnTo>
                  <a:pt x="1860624" y="273"/>
                </a:lnTo>
                <a:cubicBezTo>
                  <a:pt x="1876995" y="273"/>
                  <a:pt x="1890390" y="13667"/>
                  <a:pt x="1890390" y="30038"/>
                </a:cubicBezTo>
                <a:lnTo>
                  <a:pt x="1890390" y="1257870"/>
                </a:lnTo>
                <a:cubicBezTo>
                  <a:pt x="1890390" y="1275730"/>
                  <a:pt x="1876995" y="1289124"/>
                  <a:pt x="1860624" y="1289124"/>
                </a:cubicBezTo>
                <a:close/>
                <a:moveTo>
                  <a:pt x="59804" y="1229593"/>
                </a:moveTo>
                <a:lnTo>
                  <a:pt x="1830859" y="1229593"/>
                </a:lnTo>
                <a:lnTo>
                  <a:pt x="1830859" y="59804"/>
                </a:lnTo>
                <a:lnTo>
                  <a:pt x="59804" y="59804"/>
                </a:lnTo>
                <a:lnTo>
                  <a:pt x="59804" y="1229593"/>
                </a:lnTo>
                <a:close/>
                <a:moveTo>
                  <a:pt x="1713284" y="1125413"/>
                </a:moveTo>
                <a:lnTo>
                  <a:pt x="177378" y="1125413"/>
                </a:lnTo>
                <a:cubicBezTo>
                  <a:pt x="168448" y="1125413"/>
                  <a:pt x="162495" y="1119460"/>
                  <a:pt x="162495" y="1110530"/>
                </a:cubicBezTo>
                <a:lnTo>
                  <a:pt x="162495" y="177378"/>
                </a:lnTo>
                <a:cubicBezTo>
                  <a:pt x="162495" y="168448"/>
                  <a:pt x="168448" y="162495"/>
                  <a:pt x="177378" y="162495"/>
                </a:cubicBezTo>
                <a:lnTo>
                  <a:pt x="1713284" y="162495"/>
                </a:lnTo>
                <a:cubicBezTo>
                  <a:pt x="1722214" y="162495"/>
                  <a:pt x="1728167" y="168448"/>
                  <a:pt x="1728167" y="177378"/>
                </a:cubicBezTo>
                <a:lnTo>
                  <a:pt x="1728167" y="1110530"/>
                </a:lnTo>
                <a:cubicBezTo>
                  <a:pt x="1728167" y="1119460"/>
                  <a:pt x="1720726" y="1125413"/>
                  <a:pt x="1713284" y="1125413"/>
                </a:cubicBezTo>
                <a:close/>
                <a:moveTo>
                  <a:pt x="192261" y="1095648"/>
                </a:moveTo>
                <a:lnTo>
                  <a:pt x="1698401" y="1095648"/>
                </a:lnTo>
                <a:lnTo>
                  <a:pt x="1698401" y="192261"/>
                </a:lnTo>
                <a:lnTo>
                  <a:pt x="192261" y="192261"/>
                </a:lnTo>
                <a:lnTo>
                  <a:pt x="192261" y="1095648"/>
                </a:lnTo>
                <a:close/>
                <a:moveTo>
                  <a:pt x="1860624" y="1729655"/>
                </a:moveTo>
                <a:lnTo>
                  <a:pt x="30038" y="1729655"/>
                </a:lnTo>
                <a:cubicBezTo>
                  <a:pt x="13667" y="1729655"/>
                  <a:pt x="273" y="1716261"/>
                  <a:pt x="273" y="1699890"/>
                </a:cubicBezTo>
                <a:lnTo>
                  <a:pt x="273" y="1562968"/>
                </a:lnTo>
                <a:cubicBezTo>
                  <a:pt x="273" y="1546597"/>
                  <a:pt x="13667" y="1533202"/>
                  <a:pt x="30038" y="1533202"/>
                </a:cubicBezTo>
                <a:lnTo>
                  <a:pt x="1860624" y="1533202"/>
                </a:lnTo>
                <a:cubicBezTo>
                  <a:pt x="1876995" y="1533202"/>
                  <a:pt x="1890390" y="1546597"/>
                  <a:pt x="1890390" y="1562968"/>
                </a:cubicBezTo>
                <a:lnTo>
                  <a:pt x="1890390" y="1699890"/>
                </a:lnTo>
                <a:cubicBezTo>
                  <a:pt x="1890390" y="1716261"/>
                  <a:pt x="1876995" y="1729655"/>
                  <a:pt x="1860624" y="1729655"/>
                </a:cubicBezTo>
                <a:close/>
                <a:moveTo>
                  <a:pt x="59804" y="1670124"/>
                </a:moveTo>
                <a:lnTo>
                  <a:pt x="1830859" y="1670124"/>
                </a:lnTo>
                <a:lnTo>
                  <a:pt x="1830859" y="1592734"/>
                </a:lnTo>
                <a:lnTo>
                  <a:pt x="59804" y="1592734"/>
                </a:lnTo>
                <a:lnTo>
                  <a:pt x="59804" y="1670124"/>
                </a:lnTo>
                <a:close/>
                <a:moveTo>
                  <a:pt x="507776" y="1591245"/>
                </a:moveTo>
                <a:lnTo>
                  <a:pt x="217562" y="1591245"/>
                </a:lnTo>
                <a:cubicBezTo>
                  <a:pt x="201190" y="1591245"/>
                  <a:pt x="187796" y="1577851"/>
                  <a:pt x="187796" y="1561480"/>
                </a:cubicBezTo>
                <a:lnTo>
                  <a:pt x="187796" y="1409675"/>
                </a:lnTo>
                <a:cubicBezTo>
                  <a:pt x="187796" y="1393304"/>
                  <a:pt x="201190" y="1379909"/>
                  <a:pt x="217562" y="1379909"/>
                </a:cubicBezTo>
                <a:lnTo>
                  <a:pt x="507776" y="1379909"/>
                </a:lnTo>
                <a:cubicBezTo>
                  <a:pt x="524148" y="1379909"/>
                  <a:pt x="537542" y="1393304"/>
                  <a:pt x="537542" y="1409675"/>
                </a:cubicBezTo>
                <a:lnTo>
                  <a:pt x="537542" y="1561480"/>
                </a:lnTo>
                <a:cubicBezTo>
                  <a:pt x="537542" y="1577851"/>
                  <a:pt x="525636" y="1591245"/>
                  <a:pt x="507776" y="1591245"/>
                </a:cubicBezTo>
                <a:close/>
                <a:moveTo>
                  <a:pt x="247327" y="1531714"/>
                </a:moveTo>
                <a:lnTo>
                  <a:pt x="478011" y="1531714"/>
                </a:lnTo>
                <a:lnTo>
                  <a:pt x="478011" y="1439441"/>
                </a:lnTo>
                <a:lnTo>
                  <a:pt x="247327" y="1439441"/>
                </a:lnTo>
                <a:lnTo>
                  <a:pt x="247327" y="1531714"/>
                </a:lnTo>
                <a:close/>
                <a:moveTo>
                  <a:pt x="363413" y="519683"/>
                </a:moveTo>
                <a:lnTo>
                  <a:pt x="457175" y="519683"/>
                </a:lnTo>
                <a:lnTo>
                  <a:pt x="457175" y="775667"/>
                </a:lnTo>
                <a:lnTo>
                  <a:pt x="415503" y="775667"/>
                </a:lnTo>
                <a:lnTo>
                  <a:pt x="415503" y="558378"/>
                </a:lnTo>
                <a:lnTo>
                  <a:pt x="363413" y="558378"/>
                </a:lnTo>
                <a:lnTo>
                  <a:pt x="363413" y="519683"/>
                </a:lnTo>
                <a:close/>
                <a:moveTo>
                  <a:pt x="680417" y="720601"/>
                </a:moveTo>
                <a:lnTo>
                  <a:pt x="680417" y="650651"/>
                </a:lnTo>
                <a:lnTo>
                  <a:pt x="610468" y="650651"/>
                </a:lnTo>
                <a:lnTo>
                  <a:pt x="610468" y="616421"/>
                </a:lnTo>
                <a:lnTo>
                  <a:pt x="680417" y="616421"/>
                </a:lnTo>
                <a:lnTo>
                  <a:pt x="680417" y="547960"/>
                </a:lnTo>
                <a:lnTo>
                  <a:pt x="713159" y="547960"/>
                </a:lnTo>
                <a:lnTo>
                  <a:pt x="713159" y="616421"/>
                </a:lnTo>
                <a:lnTo>
                  <a:pt x="783108" y="616421"/>
                </a:lnTo>
                <a:lnTo>
                  <a:pt x="783108" y="650651"/>
                </a:lnTo>
                <a:lnTo>
                  <a:pt x="713159" y="650651"/>
                </a:lnTo>
                <a:lnTo>
                  <a:pt x="713159" y="720601"/>
                </a:lnTo>
                <a:lnTo>
                  <a:pt x="680417" y="720601"/>
                </a:lnTo>
                <a:close/>
                <a:moveTo>
                  <a:pt x="1039093" y="619398"/>
                </a:moveTo>
                <a:cubicBezTo>
                  <a:pt x="1046534" y="608980"/>
                  <a:pt x="1049511" y="598562"/>
                  <a:pt x="1049511" y="589632"/>
                </a:cubicBezTo>
                <a:cubicBezTo>
                  <a:pt x="1049511" y="579214"/>
                  <a:pt x="1045046" y="570284"/>
                  <a:pt x="1037605" y="562843"/>
                </a:cubicBezTo>
                <a:cubicBezTo>
                  <a:pt x="1030163" y="555401"/>
                  <a:pt x="1019745" y="552425"/>
                  <a:pt x="1007839" y="552425"/>
                </a:cubicBezTo>
                <a:cubicBezTo>
                  <a:pt x="987003" y="552425"/>
                  <a:pt x="969144" y="562843"/>
                  <a:pt x="955749" y="585167"/>
                </a:cubicBezTo>
                <a:lnTo>
                  <a:pt x="921519" y="564331"/>
                </a:lnTo>
                <a:cubicBezTo>
                  <a:pt x="933425" y="547960"/>
                  <a:pt x="945331" y="534565"/>
                  <a:pt x="958726" y="525636"/>
                </a:cubicBezTo>
                <a:cubicBezTo>
                  <a:pt x="972120" y="516706"/>
                  <a:pt x="989980" y="512241"/>
                  <a:pt x="1010816" y="512241"/>
                </a:cubicBezTo>
                <a:cubicBezTo>
                  <a:pt x="1031651" y="512241"/>
                  <a:pt x="1050999" y="519683"/>
                  <a:pt x="1067370" y="533077"/>
                </a:cubicBezTo>
                <a:cubicBezTo>
                  <a:pt x="1083741" y="546472"/>
                  <a:pt x="1091183" y="565819"/>
                  <a:pt x="1091183" y="588144"/>
                </a:cubicBezTo>
                <a:cubicBezTo>
                  <a:pt x="1091183" y="601538"/>
                  <a:pt x="1088206" y="613444"/>
                  <a:pt x="1080765" y="625351"/>
                </a:cubicBezTo>
                <a:cubicBezTo>
                  <a:pt x="1073323" y="637257"/>
                  <a:pt x="1061417" y="652140"/>
                  <a:pt x="1043558" y="671487"/>
                </a:cubicBezTo>
                <a:lnTo>
                  <a:pt x="984026" y="732507"/>
                </a:lnTo>
                <a:lnTo>
                  <a:pt x="1100112" y="732507"/>
                </a:lnTo>
                <a:lnTo>
                  <a:pt x="1100112" y="775667"/>
                </a:lnTo>
                <a:lnTo>
                  <a:pt x="924495" y="775667"/>
                </a:lnTo>
                <a:lnTo>
                  <a:pt x="924495" y="738460"/>
                </a:lnTo>
                <a:lnTo>
                  <a:pt x="1001886" y="659581"/>
                </a:lnTo>
                <a:cubicBezTo>
                  <a:pt x="1019745" y="643210"/>
                  <a:pt x="1031651" y="629816"/>
                  <a:pt x="1039093" y="619398"/>
                </a:cubicBezTo>
                <a:close/>
                <a:moveTo>
                  <a:pt x="1241499" y="582191"/>
                </a:moveTo>
                <a:lnTo>
                  <a:pt x="1426046" y="582191"/>
                </a:lnTo>
                <a:lnTo>
                  <a:pt x="1426046" y="616421"/>
                </a:lnTo>
                <a:lnTo>
                  <a:pt x="1241499" y="616421"/>
                </a:lnTo>
                <a:lnTo>
                  <a:pt x="1241499" y="582191"/>
                </a:lnTo>
                <a:close/>
                <a:moveTo>
                  <a:pt x="1241499" y="650651"/>
                </a:moveTo>
                <a:lnTo>
                  <a:pt x="1426046" y="650651"/>
                </a:lnTo>
                <a:lnTo>
                  <a:pt x="1426046" y="686370"/>
                </a:lnTo>
                <a:lnTo>
                  <a:pt x="1241499" y="686370"/>
                </a:lnTo>
                <a:lnTo>
                  <a:pt x="1241499" y="650651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8" name="图形 38">
            <a:extLst>
              <a:ext uri="{FF2B5EF4-FFF2-40B4-BE49-F238E27FC236}">
                <a16:creationId xmlns:a16="http://schemas.microsoft.com/office/drawing/2014/main" id="{11C4DA26-8959-4A59-A962-EFCABE6DFC7B}"/>
              </a:ext>
            </a:extLst>
          </p:cNvPr>
          <p:cNvSpPr/>
          <p:nvPr/>
        </p:nvSpPr>
        <p:spPr>
          <a:xfrm>
            <a:off x="5613398" y="4024668"/>
            <a:ext cx="540000" cy="540000"/>
          </a:xfrm>
          <a:custGeom>
            <a:avLst/>
            <a:gdLst>
              <a:gd name="connsiteX0" fmla="*/ 942355 w 1888256"/>
              <a:gd name="connsiteY0" fmla="*/ 1622499 h 1891977"/>
              <a:gd name="connsiteX1" fmla="*/ 284534 w 1888256"/>
              <a:gd name="connsiteY1" fmla="*/ 1622499 h 1891977"/>
              <a:gd name="connsiteX2" fmla="*/ 269651 w 1888256"/>
              <a:gd name="connsiteY2" fmla="*/ 1607616 h 1891977"/>
              <a:gd name="connsiteX3" fmla="*/ 269651 w 1888256"/>
              <a:gd name="connsiteY3" fmla="*/ 949796 h 1891977"/>
              <a:gd name="connsiteX4" fmla="*/ 278581 w 1888256"/>
              <a:gd name="connsiteY4" fmla="*/ 936401 h 1891977"/>
              <a:gd name="connsiteX5" fmla="*/ 294952 w 1888256"/>
              <a:gd name="connsiteY5" fmla="*/ 939378 h 1891977"/>
              <a:gd name="connsiteX6" fmla="*/ 952773 w 1888256"/>
              <a:gd name="connsiteY6" fmla="*/ 1597198 h 1891977"/>
              <a:gd name="connsiteX7" fmla="*/ 955749 w 1888256"/>
              <a:gd name="connsiteY7" fmla="*/ 1613569 h 1891977"/>
              <a:gd name="connsiteX8" fmla="*/ 942355 w 1888256"/>
              <a:gd name="connsiteY8" fmla="*/ 1622499 h 1891977"/>
              <a:gd name="connsiteX9" fmla="*/ 299417 w 1888256"/>
              <a:gd name="connsiteY9" fmla="*/ 1592734 h 1891977"/>
              <a:gd name="connsiteX10" fmla="*/ 906636 w 1888256"/>
              <a:gd name="connsiteY10" fmla="*/ 1592734 h 1891977"/>
              <a:gd name="connsiteX11" fmla="*/ 299417 w 1888256"/>
              <a:gd name="connsiteY11" fmla="*/ 985515 h 1891977"/>
              <a:gd name="connsiteX12" fmla="*/ 299417 w 1888256"/>
              <a:gd name="connsiteY12" fmla="*/ 1592734 h 1891977"/>
              <a:gd name="connsiteX13" fmla="*/ 1558503 w 1888256"/>
              <a:gd name="connsiteY13" fmla="*/ 1891878 h 1891977"/>
              <a:gd name="connsiteX14" fmla="*/ 30038 w 1888256"/>
              <a:gd name="connsiteY14" fmla="*/ 1891878 h 1891977"/>
              <a:gd name="connsiteX15" fmla="*/ 273 w 1888256"/>
              <a:gd name="connsiteY15" fmla="*/ 1862112 h 1891977"/>
              <a:gd name="connsiteX16" fmla="*/ 273 w 1888256"/>
              <a:gd name="connsiteY16" fmla="*/ 333648 h 1891977"/>
              <a:gd name="connsiteX17" fmla="*/ 18132 w 1888256"/>
              <a:gd name="connsiteY17" fmla="*/ 306858 h 1891977"/>
              <a:gd name="connsiteX18" fmla="*/ 50874 w 1888256"/>
              <a:gd name="connsiteY18" fmla="*/ 312812 h 1891977"/>
              <a:gd name="connsiteX19" fmla="*/ 1579339 w 1888256"/>
              <a:gd name="connsiteY19" fmla="*/ 1841276 h 1891977"/>
              <a:gd name="connsiteX20" fmla="*/ 1585292 w 1888256"/>
              <a:gd name="connsiteY20" fmla="*/ 1874019 h 1891977"/>
              <a:gd name="connsiteX21" fmla="*/ 1558503 w 1888256"/>
              <a:gd name="connsiteY21" fmla="*/ 1891878 h 1891977"/>
              <a:gd name="connsiteX22" fmla="*/ 59804 w 1888256"/>
              <a:gd name="connsiteY22" fmla="*/ 1832347 h 1891977"/>
              <a:gd name="connsiteX23" fmla="*/ 1487066 w 1888256"/>
              <a:gd name="connsiteY23" fmla="*/ 1832347 h 1891977"/>
              <a:gd name="connsiteX24" fmla="*/ 59804 w 1888256"/>
              <a:gd name="connsiteY24" fmla="*/ 405085 h 1891977"/>
              <a:gd name="connsiteX25" fmla="*/ 59804 w 1888256"/>
              <a:gd name="connsiteY25" fmla="*/ 1832347 h 1891977"/>
              <a:gd name="connsiteX26" fmla="*/ 122312 w 1888256"/>
              <a:gd name="connsiteY26" fmla="*/ 594097 h 1891977"/>
              <a:gd name="connsiteX27" fmla="*/ 30038 w 1888256"/>
              <a:gd name="connsiteY27" fmla="*/ 594097 h 1891977"/>
              <a:gd name="connsiteX28" fmla="*/ 15155 w 1888256"/>
              <a:gd name="connsiteY28" fmla="*/ 579214 h 1891977"/>
              <a:gd name="connsiteX29" fmla="*/ 30038 w 1888256"/>
              <a:gd name="connsiteY29" fmla="*/ 564331 h 1891977"/>
              <a:gd name="connsiteX30" fmla="*/ 122312 w 1888256"/>
              <a:gd name="connsiteY30" fmla="*/ 564331 h 1891977"/>
              <a:gd name="connsiteX31" fmla="*/ 137194 w 1888256"/>
              <a:gd name="connsiteY31" fmla="*/ 579214 h 1891977"/>
              <a:gd name="connsiteX32" fmla="*/ 122312 w 1888256"/>
              <a:gd name="connsiteY32" fmla="*/ 594097 h 1891977"/>
              <a:gd name="connsiteX33" fmla="*/ 199702 w 1888256"/>
              <a:gd name="connsiteY33" fmla="*/ 771202 h 1891977"/>
              <a:gd name="connsiteX34" fmla="*/ 30038 w 1888256"/>
              <a:gd name="connsiteY34" fmla="*/ 771202 h 1891977"/>
              <a:gd name="connsiteX35" fmla="*/ 15155 w 1888256"/>
              <a:gd name="connsiteY35" fmla="*/ 756319 h 1891977"/>
              <a:gd name="connsiteX36" fmla="*/ 30038 w 1888256"/>
              <a:gd name="connsiteY36" fmla="*/ 741437 h 1891977"/>
              <a:gd name="connsiteX37" fmla="*/ 199702 w 1888256"/>
              <a:gd name="connsiteY37" fmla="*/ 741437 h 1891977"/>
              <a:gd name="connsiteX38" fmla="*/ 214585 w 1888256"/>
              <a:gd name="connsiteY38" fmla="*/ 756319 h 1891977"/>
              <a:gd name="connsiteX39" fmla="*/ 199702 w 1888256"/>
              <a:gd name="connsiteY39" fmla="*/ 771202 h 1891977"/>
              <a:gd name="connsiteX40" fmla="*/ 122312 w 1888256"/>
              <a:gd name="connsiteY40" fmla="*/ 948308 h 1891977"/>
              <a:gd name="connsiteX41" fmla="*/ 30038 w 1888256"/>
              <a:gd name="connsiteY41" fmla="*/ 948308 h 1891977"/>
              <a:gd name="connsiteX42" fmla="*/ 15155 w 1888256"/>
              <a:gd name="connsiteY42" fmla="*/ 933425 h 1891977"/>
              <a:gd name="connsiteX43" fmla="*/ 30038 w 1888256"/>
              <a:gd name="connsiteY43" fmla="*/ 918542 h 1891977"/>
              <a:gd name="connsiteX44" fmla="*/ 122312 w 1888256"/>
              <a:gd name="connsiteY44" fmla="*/ 918542 h 1891977"/>
              <a:gd name="connsiteX45" fmla="*/ 137194 w 1888256"/>
              <a:gd name="connsiteY45" fmla="*/ 933425 h 1891977"/>
              <a:gd name="connsiteX46" fmla="*/ 122312 w 1888256"/>
              <a:gd name="connsiteY46" fmla="*/ 948308 h 1891977"/>
              <a:gd name="connsiteX47" fmla="*/ 199702 w 1888256"/>
              <a:gd name="connsiteY47" fmla="*/ 1125413 h 1891977"/>
              <a:gd name="connsiteX48" fmla="*/ 30038 w 1888256"/>
              <a:gd name="connsiteY48" fmla="*/ 1125413 h 1891977"/>
              <a:gd name="connsiteX49" fmla="*/ 15155 w 1888256"/>
              <a:gd name="connsiteY49" fmla="*/ 1110530 h 1891977"/>
              <a:gd name="connsiteX50" fmla="*/ 30038 w 1888256"/>
              <a:gd name="connsiteY50" fmla="*/ 1095648 h 1891977"/>
              <a:gd name="connsiteX51" fmla="*/ 199702 w 1888256"/>
              <a:gd name="connsiteY51" fmla="*/ 1095648 h 1891977"/>
              <a:gd name="connsiteX52" fmla="*/ 214585 w 1888256"/>
              <a:gd name="connsiteY52" fmla="*/ 1110530 h 1891977"/>
              <a:gd name="connsiteX53" fmla="*/ 199702 w 1888256"/>
              <a:gd name="connsiteY53" fmla="*/ 1125413 h 1891977"/>
              <a:gd name="connsiteX54" fmla="*/ 122312 w 1888256"/>
              <a:gd name="connsiteY54" fmla="*/ 1302519 h 1891977"/>
              <a:gd name="connsiteX55" fmla="*/ 30038 w 1888256"/>
              <a:gd name="connsiteY55" fmla="*/ 1302519 h 1891977"/>
              <a:gd name="connsiteX56" fmla="*/ 15155 w 1888256"/>
              <a:gd name="connsiteY56" fmla="*/ 1287636 h 1891977"/>
              <a:gd name="connsiteX57" fmla="*/ 30038 w 1888256"/>
              <a:gd name="connsiteY57" fmla="*/ 1272753 h 1891977"/>
              <a:gd name="connsiteX58" fmla="*/ 122312 w 1888256"/>
              <a:gd name="connsiteY58" fmla="*/ 1272753 h 1891977"/>
              <a:gd name="connsiteX59" fmla="*/ 137194 w 1888256"/>
              <a:gd name="connsiteY59" fmla="*/ 1287636 h 1891977"/>
              <a:gd name="connsiteX60" fmla="*/ 122312 w 1888256"/>
              <a:gd name="connsiteY60" fmla="*/ 1302519 h 1891977"/>
              <a:gd name="connsiteX61" fmla="*/ 199702 w 1888256"/>
              <a:gd name="connsiteY61" fmla="*/ 1479624 h 1891977"/>
              <a:gd name="connsiteX62" fmla="*/ 30038 w 1888256"/>
              <a:gd name="connsiteY62" fmla="*/ 1479624 h 1891977"/>
              <a:gd name="connsiteX63" fmla="*/ 15155 w 1888256"/>
              <a:gd name="connsiteY63" fmla="*/ 1464741 h 1891977"/>
              <a:gd name="connsiteX64" fmla="*/ 30038 w 1888256"/>
              <a:gd name="connsiteY64" fmla="*/ 1449859 h 1891977"/>
              <a:gd name="connsiteX65" fmla="*/ 199702 w 1888256"/>
              <a:gd name="connsiteY65" fmla="*/ 1449859 h 1891977"/>
              <a:gd name="connsiteX66" fmla="*/ 214585 w 1888256"/>
              <a:gd name="connsiteY66" fmla="*/ 1464741 h 1891977"/>
              <a:gd name="connsiteX67" fmla="*/ 199702 w 1888256"/>
              <a:gd name="connsiteY67" fmla="*/ 1479624 h 1891977"/>
              <a:gd name="connsiteX68" fmla="*/ 122312 w 1888256"/>
              <a:gd name="connsiteY68" fmla="*/ 1656730 h 1891977"/>
              <a:gd name="connsiteX69" fmla="*/ 30038 w 1888256"/>
              <a:gd name="connsiteY69" fmla="*/ 1656730 h 1891977"/>
              <a:gd name="connsiteX70" fmla="*/ 15155 w 1888256"/>
              <a:gd name="connsiteY70" fmla="*/ 1641847 h 1891977"/>
              <a:gd name="connsiteX71" fmla="*/ 30038 w 1888256"/>
              <a:gd name="connsiteY71" fmla="*/ 1626964 h 1891977"/>
              <a:gd name="connsiteX72" fmla="*/ 122312 w 1888256"/>
              <a:gd name="connsiteY72" fmla="*/ 1626964 h 1891977"/>
              <a:gd name="connsiteX73" fmla="*/ 137194 w 1888256"/>
              <a:gd name="connsiteY73" fmla="*/ 1641847 h 1891977"/>
              <a:gd name="connsiteX74" fmla="*/ 122312 w 1888256"/>
              <a:gd name="connsiteY74" fmla="*/ 1656730 h 1891977"/>
              <a:gd name="connsiteX75" fmla="*/ 1860624 w 1888256"/>
              <a:gd name="connsiteY75" fmla="*/ 1626964 h 1891977"/>
              <a:gd name="connsiteX76" fmla="*/ 1854671 w 1888256"/>
              <a:gd name="connsiteY76" fmla="*/ 1626964 h 1891977"/>
              <a:gd name="connsiteX77" fmla="*/ 1494507 w 1888256"/>
              <a:gd name="connsiteY77" fmla="*/ 1554038 h 1891977"/>
              <a:gd name="connsiteX78" fmla="*/ 1479624 w 1888256"/>
              <a:gd name="connsiteY78" fmla="*/ 1546597 h 1891977"/>
              <a:gd name="connsiteX79" fmla="*/ 293464 w 1888256"/>
              <a:gd name="connsiteY79" fmla="*/ 358948 h 1891977"/>
              <a:gd name="connsiteX80" fmla="*/ 265187 w 1888256"/>
              <a:gd name="connsiteY80" fmla="*/ 290487 h 1891977"/>
              <a:gd name="connsiteX81" fmla="*/ 293464 w 1888256"/>
              <a:gd name="connsiteY81" fmla="*/ 222026 h 1891977"/>
              <a:gd name="connsiteX82" fmla="*/ 486941 w 1888256"/>
              <a:gd name="connsiteY82" fmla="*/ 28550 h 1891977"/>
              <a:gd name="connsiteX83" fmla="*/ 555401 w 1888256"/>
              <a:gd name="connsiteY83" fmla="*/ 273 h 1891977"/>
              <a:gd name="connsiteX84" fmla="*/ 623862 w 1888256"/>
              <a:gd name="connsiteY84" fmla="*/ 28550 h 1891977"/>
              <a:gd name="connsiteX85" fmla="*/ 1808534 w 1888256"/>
              <a:gd name="connsiteY85" fmla="*/ 1216198 h 1891977"/>
              <a:gd name="connsiteX86" fmla="*/ 1815976 w 1888256"/>
              <a:gd name="connsiteY86" fmla="*/ 1231081 h 1891977"/>
              <a:gd name="connsiteX87" fmla="*/ 1888902 w 1888256"/>
              <a:gd name="connsiteY87" fmla="*/ 1591245 h 1891977"/>
              <a:gd name="connsiteX88" fmla="*/ 1881460 w 1888256"/>
              <a:gd name="connsiteY88" fmla="*/ 1618034 h 1891977"/>
              <a:gd name="connsiteX89" fmla="*/ 1860624 w 1888256"/>
              <a:gd name="connsiteY89" fmla="*/ 1626964 h 1891977"/>
              <a:gd name="connsiteX90" fmla="*/ 1515343 w 1888256"/>
              <a:gd name="connsiteY90" fmla="*/ 1497484 h 1891977"/>
              <a:gd name="connsiteX91" fmla="*/ 1823417 w 1888256"/>
              <a:gd name="connsiteY91" fmla="*/ 1559991 h 1891977"/>
              <a:gd name="connsiteX92" fmla="*/ 1760909 w 1888256"/>
              <a:gd name="connsiteY92" fmla="*/ 1251917 h 1891977"/>
              <a:gd name="connsiteX93" fmla="*/ 580702 w 1888256"/>
              <a:gd name="connsiteY93" fmla="*/ 71710 h 1891977"/>
              <a:gd name="connsiteX94" fmla="*/ 528612 w 1888256"/>
              <a:gd name="connsiteY94" fmla="*/ 71710 h 1891977"/>
              <a:gd name="connsiteX95" fmla="*/ 335136 w 1888256"/>
              <a:gd name="connsiteY95" fmla="*/ 265187 h 1891977"/>
              <a:gd name="connsiteX96" fmla="*/ 335136 w 1888256"/>
              <a:gd name="connsiteY96" fmla="*/ 317276 h 1891977"/>
              <a:gd name="connsiteX97" fmla="*/ 1515343 w 1888256"/>
              <a:gd name="connsiteY97" fmla="*/ 1497484 h 1891977"/>
              <a:gd name="connsiteX98" fmla="*/ 446757 w 1888256"/>
              <a:gd name="connsiteY98" fmla="*/ 485452 h 1891977"/>
              <a:gd name="connsiteX99" fmla="*/ 436339 w 1888256"/>
              <a:gd name="connsiteY99" fmla="*/ 480987 h 1891977"/>
              <a:gd name="connsiteX100" fmla="*/ 436339 w 1888256"/>
              <a:gd name="connsiteY100" fmla="*/ 460151 h 1891977"/>
              <a:gd name="connsiteX101" fmla="*/ 723577 w 1888256"/>
              <a:gd name="connsiteY101" fmla="*/ 172913 h 1891977"/>
              <a:gd name="connsiteX102" fmla="*/ 744413 w 1888256"/>
              <a:gd name="connsiteY102" fmla="*/ 172913 h 1891977"/>
              <a:gd name="connsiteX103" fmla="*/ 744413 w 1888256"/>
              <a:gd name="connsiteY103" fmla="*/ 193749 h 1891977"/>
              <a:gd name="connsiteX104" fmla="*/ 457175 w 1888256"/>
              <a:gd name="connsiteY104" fmla="*/ 480987 h 1891977"/>
              <a:gd name="connsiteX105" fmla="*/ 446757 w 1888256"/>
              <a:gd name="connsiteY105" fmla="*/ 485452 h 1891977"/>
              <a:gd name="connsiteX106" fmla="*/ 1592734 w 1888256"/>
              <a:gd name="connsiteY106" fmla="*/ 1448370 h 1891977"/>
              <a:gd name="connsiteX107" fmla="*/ 1582316 w 1888256"/>
              <a:gd name="connsiteY107" fmla="*/ 1443905 h 1891977"/>
              <a:gd name="connsiteX108" fmla="*/ 528612 w 1888256"/>
              <a:gd name="connsiteY108" fmla="*/ 388714 h 1891977"/>
              <a:gd name="connsiteX109" fmla="*/ 528612 w 1888256"/>
              <a:gd name="connsiteY109" fmla="*/ 367878 h 1891977"/>
              <a:gd name="connsiteX110" fmla="*/ 632792 w 1888256"/>
              <a:gd name="connsiteY110" fmla="*/ 263698 h 1891977"/>
              <a:gd name="connsiteX111" fmla="*/ 653628 w 1888256"/>
              <a:gd name="connsiteY111" fmla="*/ 263698 h 1891977"/>
              <a:gd name="connsiteX112" fmla="*/ 1707331 w 1888256"/>
              <a:gd name="connsiteY112" fmla="*/ 1318890 h 1891977"/>
              <a:gd name="connsiteX113" fmla="*/ 1707331 w 1888256"/>
              <a:gd name="connsiteY113" fmla="*/ 1339726 h 1891977"/>
              <a:gd name="connsiteX114" fmla="*/ 1686495 w 1888256"/>
              <a:gd name="connsiteY114" fmla="*/ 1339726 h 1891977"/>
              <a:gd name="connsiteX115" fmla="*/ 643210 w 1888256"/>
              <a:gd name="connsiteY115" fmla="*/ 294952 h 1891977"/>
              <a:gd name="connsiteX116" fmla="*/ 559866 w 1888256"/>
              <a:gd name="connsiteY116" fmla="*/ 378296 h 1891977"/>
              <a:gd name="connsiteX117" fmla="*/ 1604640 w 1888256"/>
              <a:gd name="connsiteY117" fmla="*/ 1423069 h 1891977"/>
              <a:gd name="connsiteX118" fmla="*/ 1604640 w 1888256"/>
              <a:gd name="connsiteY118" fmla="*/ 1443905 h 1891977"/>
              <a:gd name="connsiteX119" fmla="*/ 1592734 w 1888256"/>
              <a:gd name="connsiteY119" fmla="*/ 1448370 h 1891977"/>
              <a:gd name="connsiteX120" fmla="*/ 1501948 w 1888256"/>
              <a:gd name="connsiteY120" fmla="*/ 1539155 h 1891977"/>
              <a:gd name="connsiteX121" fmla="*/ 1491530 w 1888256"/>
              <a:gd name="connsiteY121" fmla="*/ 1534691 h 1891977"/>
              <a:gd name="connsiteX122" fmla="*/ 1491530 w 1888256"/>
              <a:gd name="connsiteY122" fmla="*/ 1513855 h 1891977"/>
              <a:gd name="connsiteX123" fmla="*/ 1778769 w 1888256"/>
              <a:gd name="connsiteY123" fmla="*/ 1226616 h 1891977"/>
              <a:gd name="connsiteX124" fmla="*/ 1799605 w 1888256"/>
              <a:gd name="connsiteY124" fmla="*/ 1226616 h 1891977"/>
              <a:gd name="connsiteX125" fmla="*/ 1799605 w 1888256"/>
              <a:gd name="connsiteY125" fmla="*/ 1247452 h 1891977"/>
              <a:gd name="connsiteX126" fmla="*/ 1512366 w 1888256"/>
              <a:gd name="connsiteY126" fmla="*/ 1534691 h 1891977"/>
              <a:gd name="connsiteX127" fmla="*/ 1501948 w 1888256"/>
              <a:gd name="connsiteY127" fmla="*/ 1539155 h 189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888256" h="1891977">
                <a:moveTo>
                  <a:pt x="942355" y="1622499"/>
                </a:moveTo>
                <a:lnTo>
                  <a:pt x="284534" y="1622499"/>
                </a:lnTo>
                <a:cubicBezTo>
                  <a:pt x="275605" y="1622499"/>
                  <a:pt x="269651" y="1616546"/>
                  <a:pt x="269651" y="1607616"/>
                </a:cubicBezTo>
                <a:lnTo>
                  <a:pt x="269651" y="949796"/>
                </a:lnTo>
                <a:cubicBezTo>
                  <a:pt x="269651" y="943843"/>
                  <a:pt x="272628" y="937890"/>
                  <a:pt x="278581" y="936401"/>
                </a:cubicBezTo>
                <a:cubicBezTo>
                  <a:pt x="284534" y="933425"/>
                  <a:pt x="290487" y="934913"/>
                  <a:pt x="294952" y="939378"/>
                </a:cubicBezTo>
                <a:lnTo>
                  <a:pt x="952773" y="1597198"/>
                </a:lnTo>
                <a:cubicBezTo>
                  <a:pt x="957237" y="1601663"/>
                  <a:pt x="958726" y="1607616"/>
                  <a:pt x="955749" y="1613569"/>
                </a:cubicBezTo>
                <a:cubicBezTo>
                  <a:pt x="954261" y="1619523"/>
                  <a:pt x="948308" y="1622499"/>
                  <a:pt x="942355" y="1622499"/>
                </a:cubicBezTo>
                <a:close/>
                <a:moveTo>
                  <a:pt x="299417" y="1592734"/>
                </a:moveTo>
                <a:lnTo>
                  <a:pt x="906636" y="1592734"/>
                </a:lnTo>
                <a:lnTo>
                  <a:pt x="299417" y="985515"/>
                </a:lnTo>
                <a:lnTo>
                  <a:pt x="299417" y="1592734"/>
                </a:lnTo>
                <a:close/>
                <a:moveTo>
                  <a:pt x="1558503" y="1891878"/>
                </a:moveTo>
                <a:lnTo>
                  <a:pt x="30038" y="1891878"/>
                </a:lnTo>
                <a:cubicBezTo>
                  <a:pt x="13667" y="1891878"/>
                  <a:pt x="273" y="1878483"/>
                  <a:pt x="273" y="1862112"/>
                </a:cubicBezTo>
                <a:lnTo>
                  <a:pt x="273" y="333648"/>
                </a:lnTo>
                <a:cubicBezTo>
                  <a:pt x="273" y="321741"/>
                  <a:pt x="7714" y="311323"/>
                  <a:pt x="18132" y="306858"/>
                </a:cubicBezTo>
                <a:cubicBezTo>
                  <a:pt x="28550" y="302394"/>
                  <a:pt x="41944" y="305370"/>
                  <a:pt x="50874" y="312812"/>
                </a:cubicBezTo>
                <a:lnTo>
                  <a:pt x="1579339" y="1841276"/>
                </a:lnTo>
                <a:cubicBezTo>
                  <a:pt x="1588269" y="1850206"/>
                  <a:pt x="1589757" y="1862112"/>
                  <a:pt x="1585292" y="1874019"/>
                </a:cubicBezTo>
                <a:cubicBezTo>
                  <a:pt x="1580827" y="1884437"/>
                  <a:pt x="1570409" y="1891878"/>
                  <a:pt x="1558503" y="1891878"/>
                </a:cubicBezTo>
                <a:close/>
                <a:moveTo>
                  <a:pt x="59804" y="1832347"/>
                </a:moveTo>
                <a:lnTo>
                  <a:pt x="1487066" y="1832347"/>
                </a:lnTo>
                <a:lnTo>
                  <a:pt x="59804" y="405085"/>
                </a:lnTo>
                <a:lnTo>
                  <a:pt x="59804" y="1832347"/>
                </a:lnTo>
                <a:close/>
                <a:moveTo>
                  <a:pt x="122312" y="594097"/>
                </a:moveTo>
                <a:lnTo>
                  <a:pt x="30038" y="594097"/>
                </a:lnTo>
                <a:cubicBezTo>
                  <a:pt x="21108" y="594097"/>
                  <a:pt x="15155" y="588144"/>
                  <a:pt x="15155" y="579214"/>
                </a:cubicBezTo>
                <a:cubicBezTo>
                  <a:pt x="15155" y="570284"/>
                  <a:pt x="21108" y="564331"/>
                  <a:pt x="30038" y="564331"/>
                </a:cubicBezTo>
                <a:lnTo>
                  <a:pt x="122312" y="564331"/>
                </a:lnTo>
                <a:cubicBezTo>
                  <a:pt x="131241" y="564331"/>
                  <a:pt x="137194" y="570284"/>
                  <a:pt x="137194" y="579214"/>
                </a:cubicBezTo>
                <a:cubicBezTo>
                  <a:pt x="137194" y="588144"/>
                  <a:pt x="129753" y="594097"/>
                  <a:pt x="122312" y="594097"/>
                </a:cubicBezTo>
                <a:close/>
                <a:moveTo>
                  <a:pt x="199702" y="771202"/>
                </a:moveTo>
                <a:lnTo>
                  <a:pt x="30038" y="771202"/>
                </a:lnTo>
                <a:cubicBezTo>
                  <a:pt x="21108" y="771202"/>
                  <a:pt x="15155" y="765249"/>
                  <a:pt x="15155" y="756319"/>
                </a:cubicBezTo>
                <a:cubicBezTo>
                  <a:pt x="15155" y="747390"/>
                  <a:pt x="21108" y="741437"/>
                  <a:pt x="30038" y="741437"/>
                </a:cubicBezTo>
                <a:lnTo>
                  <a:pt x="199702" y="741437"/>
                </a:lnTo>
                <a:cubicBezTo>
                  <a:pt x="208632" y="741437"/>
                  <a:pt x="214585" y="747390"/>
                  <a:pt x="214585" y="756319"/>
                </a:cubicBezTo>
                <a:cubicBezTo>
                  <a:pt x="214585" y="765249"/>
                  <a:pt x="208632" y="771202"/>
                  <a:pt x="199702" y="771202"/>
                </a:cubicBezTo>
                <a:close/>
                <a:moveTo>
                  <a:pt x="122312" y="948308"/>
                </a:moveTo>
                <a:lnTo>
                  <a:pt x="30038" y="948308"/>
                </a:lnTo>
                <a:cubicBezTo>
                  <a:pt x="21108" y="948308"/>
                  <a:pt x="15155" y="942355"/>
                  <a:pt x="15155" y="933425"/>
                </a:cubicBezTo>
                <a:cubicBezTo>
                  <a:pt x="15155" y="924495"/>
                  <a:pt x="21108" y="918542"/>
                  <a:pt x="30038" y="918542"/>
                </a:cubicBezTo>
                <a:lnTo>
                  <a:pt x="122312" y="918542"/>
                </a:lnTo>
                <a:cubicBezTo>
                  <a:pt x="131241" y="918542"/>
                  <a:pt x="137194" y="924495"/>
                  <a:pt x="137194" y="933425"/>
                </a:cubicBezTo>
                <a:cubicBezTo>
                  <a:pt x="137194" y="942355"/>
                  <a:pt x="129753" y="948308"/>
                  <a:pt x="122312" y="948308"/>
                </a:cubicBezTo>
                <a:close/>
                <a:moveTo>
                  <a:pt x="199702" y="1125413"/>
                </a:moveTo>
                <a:lnTo>
                  <a:pt x="30038" y="1125413"/>
                </a:lnTo>
                <a:cubicBezTo>
                  <a:pt x="21108" y="1125413"/>
                  <a:pt x="15155" y="1119460"/>
                  <a:pt x="15155" y="1110530"/>
                </a:cubicBezTo>
                <a:cubicBezTo>
                  <a:pt x="15155" y="1101601"/>
                  <a:pt x="21108" y="1095648"/>
                  <a:pt x="30038" y="1095648"/>
                </a:cubicBezTo>
                <a:lnTo>
                  <a:pt x="199702" y="1095648"/>
                </a:lnTo>
                <a:cubicBezTo>
                  <a:pt x="208632" y="1095648"/>
                  <a:pt x="214585" y="1101601"/>
                  <a:pt x="214585" y="1110530"/>
                </a:cubicBezTo>
                <a:cubicBezTo>
                  <a:pt x="214585" y="1119460"/>
                  <a:pt x="208632" y="1125413"/>
                  <a:pt x="199702" y="1125413"/>
                </a:cubicBezTo>
                <a:close/>
                <a:moveTo>
                  <a:pt x="122312" y="1302519"/>
                </a:moveTo>
                <a:lnTo>
                  <a:pt x="30038" y="1302519"/>
                </a:lnTo>
                <a:cubicBezTo>
                  <a:pt x="21108" y="1302519"/>
                  <a:pt x="15155" y="1296566"/>
                  <a:pt x="15155" y="1287636"/>
                </a:cubicBezTo>
                <a:cubicBezTo>
                  <a:pt x="15155" y="1278706"/>
                  <a:pt x="21108" y="1272753"/>
                  <a:pt x="30038" y="1272753"/>
                </a:cubicBezTo>
                <a:lnTo>
                  <a:pt x="122312" y="1272753"/>
                </a:lnTo>
                <a:cubicBezTo>
                  <a:pt x="131241" y="1272753"/>
                  <a:pt x="137194" y="1278706"/>
                  <a:pt x="137194" y="1287636"/>
                </a:cubicBezTo>
                <a:cubicBezTo>
                  <a:pt x="137194" y="1296566"/>
                  <a:pt x="129753" y="1302519"/>
                  <a:pt x="122312" y="1302519"/>
                </a:cubicBezTo>
                <a:close/>
                <a:moveTo>
                  <a:pt x="199702" y="1479624"/>
                </a:moveTo>
                <a:lnTo>
                  <a:pt x="30038" y="1479624"/>
                </a:lnTo>
                <a:cubicBezTo>
                  <a:pt x="21108" y="1479624"/>
                  <a:pt x="15155" y="1473671"/>
                  <a:pt x="15155" y="1464741"/>
                </a:cubicBezTo>
                <a:cubicBezTo>
                  <a:pt x="15155" y="1455812"/>
                  <a:pt x="21108" y="1449859"/>
                  <a:pt x="30038" y="1449859"/>
                </a:cubicBezTo>
                <a:lnTo>
                  <a:pt x="199702" y="1449859"/>
                </a:lnTo>
                <a:cubicBezTo>
                  <a:pt x="208632" y="1449859"/>
                  <a:pt x="214585" y="1455812"/>
                  <a:pt x="214585" y="1464741"/>
                </a:cubicBezTo>
                <a:cubicBezTo>
                  <a:pt x="214585" y="1473671"/>
                  <a:pt x="208632" y="1479624"/>
                  <a:pt x="199702" y="1479624"/>
                </a:cubicBezTo>
                <a:close/>
                <a:moveTo>
                  <a:pt x="122312" y="1656730"/>
                </a:moveTo>
                <a:lnTo>
                  <a:pt x="30038" y="1656730"/>
                </a:lnTo>
                <a:cubicBezTo>
                  <a:pt x="21108" y="1656730"/>
                  <a:pt x="15155" y="1650777"/>
                  <a:pt x="15155" y="1641847"/>
                </a:cubicBezTo>
                <a:cubicBezTo>
                  <a:pt x="15155" y="1632917"/>
                  <a:pt x="21108" y="1626964"/>
                  <a:pt x="30038" y="1626964"/>
                </a:cubicBezTo>
                <a:lnTo>
                  <a:pt x="122312" y="1626964"/>
                </a:lnTo>
                <a:cubicBezTo>
                  <a:pt x="131241" y="1626964"/>
                  <a:pt x="137194" y="1632917"/>
                  <a:pt x="137194" y="1641847"/>
                </a:cubicBezTo>
                <a:cubicBezTo>
                  <a:pt x="137194" y="1650777"/>
                  <a:pt x="129753" y="1656730"/>
                  <a:pt x="122312" y="1656730"/>
                </a:cubicBezTo>
                <a:close/>
                <a:moveTo>
                  <a:pt x="1860624" y="1626964"/>
                </a:moveTo>
                <a:lnTo>
                  <a:pt x="1854671" y="1626964"/>
                </a:lnTo>
                <a:lnTo>
                  <a:pt x="1494507" y="1554038"/>
                </a:lnTo>
                <a:cubicBezTo>
                  <a:pt x="1488554" y="1552550"/>
                  <a:pt x="1484089" y="1549573"/>
                  <a:pt x="1479624" y="1546597"/>
                </a:cubicBezTo>
                <a:lnTo>
                  <a:pt x="293464" y="358948"/>
                </a:lnTo>
                <a:cubicBezTo>
                  <a:pt x="275605" y="341089"/>
                  <a:pt x="265187" y="317276"/>
                  <a:pt x="265187" y="290487"/>
                </a:cubicBezTo>
                <a:cubicBezTo>
                  <a:pt x="265187" y="263698"/>
                  <a:pt x="275605" y="239886"/>
                  <a:pt x="293464" y="222026"/>
                </a:cubicBezTo>
                <a:lnTo>
                  <a:pt x="486941" y="28550"/>
                </a:lnTo>
                <a:cubicBezTo>
                  <a:pt x="504800" y="10690"/>
                  <a:pt x="528612" y="273"/>
                  <a:pt x="555401" y="273"/>
                </a:cubicBezTo>
                <a:cubicBezTo>
                  <a:pt x="582190" y="273"/>
                  <a:pt x="606003" y="10690"/>
                  <a:pt x="623862" y="28550"/>
                </a:cubicBezTo>
                <a:lnTo>
                  <a:pt x="1808534" y="1216198"/>
                </a:lnTo>
                <a:cubicBezTo>
                  <a:pt x="1812999" y="1220663"/>
                  <a:pt x="1815976" y="1225128"/>
                  <a:pt x="1815976" y="1231081"/>
                </a:cubicBezTo>
                <a:lnTo>
                  <a:pt x="1888902" y="1591245"/>
                </a:lnTo>
                <a:cubicBezTo>
                  <a:pt x="1890390" y="1601663"/>
                  <a:pt x="1887413" y="1610593"/>
                  <a:pt x="1881460" y="1618034"/>
                </a:cubicBezTo>
                <a:cubicBezTo>
                  <a:pt x="1875507" y="1623987"/>
                  <a:pt x="1868066" y="1626964"/>
                  <a:pt x="1860624" y="1626964"/>
                </a:cubicBezTo>
                <a:close/>
                <a:moveTo>
                  <a:pt x="1515343" y="1497484"/>
                </a:moveTo>
                <a:lnTo>
                  <a:pt x="1823417" y="1559991"/>
                </a:lnTo>
                <a:lnTo>
                  <a:pt x="1760909" y="1251917"/>
                </a:lnTo>
                <a:lnTo>
                  <a:pt x="580702" y="71710"/>
                </a:lnTo>
                <a:cubicBezTo>
                  <a:pt x="565819" y="56827"/>
                  <a:pt x="543495" y="56827"/>
                  <a:pt x="528612" y="71710"/>
                </a:cubicBezTo>
                <a:lnTo>
                  <a:pt x="335136" y="265187"/>
                </a:lnTo>
                <a:cubicBezTo>
                  <a:pt x="320253" y="280069"/>
                  <a:pt x="320253" y="302394"/>
                  <a:pt x="335136" y="317276"/>
                </a:cubicBezTo>
                <a:lnTo>
                  <a:pt x="1515343" y="1497484"/>
                </a:lnTo>
                <a:close/>
                <a:moveTo>
                  <a:pt x="446757" y="485452"/>
                </a:moveTo>
                <a:cubicBezTo>
                  <a:pt x="442292" y="485452"/>
                  <a:pt x="439315" y="483964"/>
                  <a:pt x="436339" y="480987"/>
                </a:cubicBezTo>
                <a:cubicBezTo>
                  <a:pt x="430386" y="475034"/>
                  <a:pt x="430386" y="466105"/>
                  <a:pt x="436339" y="460151"/>
                </a:cubicBezTo>
                <a:lnTo>
                  <a:pt x="723577" y="172913"/>
                </a:lnTo>
                <a:cubicBezTo>
                  <a:pt x="729530" y="166960"/>
                  <a:pt x="738460" y="166960"/>
                  <a:pt x="744413" y="172913"/>
                </a:cubicBezTo>
                <a:cubicBezTo>
                  <a:pt x="750366" y="178866"/>
                  <a:pt x="750366" y="187796"/>
                  <a:pt x="744413" y="193749"/>
                </a:cubicBezTo>
                <a:lnTo>
                  <a:pt x="457175" y="480987"/>
                </a:lnTo>
                <a:cubicBezTo>
                  <a:pt x="454198" y="483964"/>
                  <a:pt x="451222" y="485452"/>
                  <a:pt x="446757" y="485452"/>
                </a:cubicBezTo>
                <a:close/>
                <a:moveTo>
                  <a:pt x="1592734" y="1448370"/>
                </a:moveTo>
                <a:cubicBezTo>
                  <a:pt x="1588269" y="1448370"/>
                  <a:pt x="1585292" y="1446882"/>
                  <a:pt x="1582316" y="1443905"/>
                </a:cubicBezTo>
                <a:lnTo>
                  <a:pt x="528612" y="388714"/>
                </a:lnTo>
                <a:cubicBezTo>
                  <a:pt x="522659" y="382761"/>
                  <a:pt x="522659" y="373831"/>
                  <a:pt x="528612" y="367878"/>
                </a:cubicBezTo>
                <a:lnTo>
                  <a:pt x="632792" y="263698"/>
                </a:lnTo>
                <a:cubicBezTo>
                  <a:pt x="638745" y="257745"/>
                  <a:pt x="647675" y="257745"/>
                  <a:pt x="653628" y="263698"/>
                </a:cubicBezTo>
                <a:lnTo>
                  <a:pt x="1707331" y="1318890"/>
                </a:lnTo>
                <a:cubicBezTo>
                  <a:pt x="1713284" y="1324843"/>
                  <a:pt x="1713284" y="1333773"/>
                  <a:pt x="1707331" y="1339726"/>
                </a:cubicBezTo>
                <a:cubicBezTo>
                  <a:pt x="1701378" y="1345679"/>
                  <a:pt x="1692448" y="1345679"/>
                  <a:pt x="1686495" y="1339726"/>
                </a:cubicBezTo>
                <a:lnTo>
                  <a:pt x="643210" y="294952"/>
                </a:lnTo>
                <a:lnTo>
                  <a:pt x="559866" y="378296"/>
                </a:lnTo>
                <a:lnTo>
                  <a:pt x="1604640" y="1423069"/>
                </a:lnTo>
                <a:cubicBezTo>
                  <a:pt x="1610593" y="1429023"/>
                  <a:pt x="1610593" y="1437952"/>
                  <a:pt x="1604640" y="1443905"/>
                </a:cubicBezTo>
                <a:cubicBezTo>
                  <a:pt x="1601663" y="1446882"/>
                  <a:pt x="1597198" y="1448370"/>
                  <a:pt x="1592734" y="1448370"/>
                </a:cubicBezTo>
                <a:close/>
                <a:moveTo>
                  <a:pt x="1501948" y="1539155"/>
                </a:moveTo>
                <a:cubicBezTo>
                  <a:pt x="1497483" y="1539155"/>
                  <a:pt x="1494507" y="1537667"/>
                  <a:pt x="1491530" y="1534691"/>
                </a:cubicBezTo>
                <a:cubicBezTo>
                  <a:pt x="1485577" y="1528737"/>
                  <a:pt x="1485577" y="1519808"/>
                  <a:pt x="1491530" y="1513855"/>
                </a:cubicBezTo>
                <a:lnTo>
                  <a:pt x="1778769" y="1226616"/>
                </a:lnTo>
                <a:cubicBezTo>
                  <a:pt x="1784722" y="1220663"/>
                  <a:pt x="1793651" y="1220663"/>
                  <a:pt x="1799605" y="1226616"/>
                </a:cubicBezTo>
                <a:cubicBezTo>
                  <a:pt x="1805558" y="1232569"/>
                  <a:pt x="1805558" y="1241499"/>
                  <a:pt x="1799605" y="1247452"/>
                </a:cubicBezTo>
                <a:lnTo>
                  <a:pt x="1512366" y="1534691"/>
                </a:lnTo>
                <a:cubicBezTo>
                  <a:pt x="1509390" y="1537667"/>
                  <a:pt x="1504925" y="1539155"/>
                  <a:pt x="1501948" y="1539155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9" name="图形 40">
            <a:extLst>
              <a:ext uri="{FF2B5EF4-FFF2-40B4-BE49-F238E27FC236}">
                <a16:creationId xmlns:a16="http://schemas.microsoft.com/office/drawing/2014/main" id="{B8AC4A13-C898-45AE-8CD9-DECBF828B19F}"/>
              </a:ext>
            </a:extLst>
          </p:cNvPr>
          <p:cNvSpPr/>
          <p:nvPr/>
        </p:nvSpPr>
        <p:spPr>
          <a:xfrm>
            <a:off x="6980769" y="4024668"/>
            <a:ext cx="540000" cy="540000"/>
          </a:xfrm>
          <a:custGeom>
            <a:avLst/>
            <a:gdLst>
              <a:gd name="connsiteX0" fmla="*/ 416991 w 1890117"/>
              <a:gd name="connsiteY0" fmla="*/ 1890390 h 1890117"/>
              <a:gd name="connsiteX1" fmla="*/ 396155 w 1890117"/>
              <a:gd name="connsiteY1" fmla="*/ 1881460 h 1890117"/>
              <a:gd name="connsiteX2" fmla="*/ 9202 w 1890117"/>
              <a:gd name="connsiteY2" fmla="*/ 1494507 h 1890117"/>
              <a:gd name="connsiteX3" fmla="*/ 273 w 1890117"/>
              <a:gd name="connsiteY3" fmla="*/ 1473671 h 1890117"/>
              <a:gd name="connsiteX4" fmla="*/ 9202 w 1890117"/>
              <a:gd name="connsiteY4" fmla="*/ 1452835 h 1890117"/>
              <a:gd name="connsiteX5" fmla="*/ 1452835 w 1890117"/>
              <a:gd name="connsiteY5" fmla="*/ 9202 h 1890117"/>
              <a:gd name="connsiteX6" fmla="*/ 1494507 w 1890117"/>
              <a:gd name="connsiteY6" fmla="*/ 9202 h 1890117"/>
              <a:gd name="connsiteX7" fmla="*/ 1881460 w 1890117"/>
              <a:gd name="connsiteY7" fmla="*/ 396155 h 1890117"/>
              <a:gd name="connsiteX8" fmla="*/ 1881460 w 1890117"/>
              <a:gd name="connsiteY8" fmla="*/ 437827 h 1890117"/>
              <a:gd name="connsiteX9" fmla="*/ 437827 w 1890117"/>
              <a:gd name="connsiteY9" fmla="*/ 1881460 h 1890117"/>
              <a:gd name="connsiteX10" fmla="*/ 416991 w 1890117"/>
              <a:gd name="connsiteY10" fmla="*/ 1890390 h 1890117"/>
              <a:gd name="connsiteX11" fmla="*/ 71710 w 1890117"/>
              <a:gd name="connsiteY11" fmla="*/ 1473671 h 1890117"/>
              <a:gd name="connsiteX12" fmla="*/ 416991 w 1890117"/>
              <a:gd name="connsiteY12" fmla="*/ 1818952 h 1890117"/>
              <a:gd name="connsiteX13" fmla="*/ 1818952 w 1890117"/>
              <a:gd name="connsiteY13" fmla="*/ 416991 h 1890117"/>
              <a:gd name="connsiteX14" fmla="*/ 1473671 w 1890117"/>
              <a:gd name="connsiteY14" fmla="*/ 71710 h 1890117"/>
              <a:gd name="connsiteX15" fmla="*/ 71710 w 1890117"/>
              <a:gd name="connsiteY15" fmla="*/ 1473671 h 1890117"/>
              <a:gd name="connsiteX16" fmla="*/ 1454323 w 1890117"/>
              <a:gd name="connsiteY16" fmla="*/ 268163 h 1890117"/>
              <a:gd name="connsiteX17" fmla="*/ 1443905 w 1890117"/>
              <a:gd name="connsiteY17" fmla="*/ 263698 h 1890117"/>
              <a:gd name="connsiteX18" fmla="*/ 1341214 w 1890117"/>
              <a:gd name="connsiteY18" fmla="*/ 161007 h 1890117"/>
              <a:gd name="connsiteX19" fmla="*/ 1341214 w 1890117"/>
              <a:gd name="connsiteY19" fmla="*/ 140171 h 1890117"/>
              <a:gd name="connsiteX20" fmla="*/ 1362050 w 1890117"/>
              <a:gd name="connsiteY20" fmla="*/ 140171 h 1890117"/>
              <a:gd name="connsiteX21" fmla="*/ 1464741 w 1890117"/>
              <a:gd name="connsiteY21" fmla="*/ 242862 h 1890117"/>
              <a:gd name="connsiteX22" fmla="*/ 1464741 w 1890117"/>
              <a:gd name="connsiteY22" fmla="*/ 263698 h 1890117"/>
              <a:gd name="connsiteX23" fmla="*/ 1454323 w 1890117"/>
              <a:gd name="connsiteY23" fmla="*/ 268163 h 1890117"/>
              <a:gd name="connsiteX24" fmla="*/ 1391816 w 1890117"/>
              <a:gd name="connsiteY24" fmla="*/ 504800 h 1890117"/>
              <a:gd name="connsiteX25" fmla="*/ 1381398 w 1890117"/>
              <a:gd name="connsiteY25" fmla="*/ 500335 h 1890117"/>
              <a:gd name="connsiteX26" fmla="*/ 1192386 w 1890117"/>
              <a:gd name="connsiteY26" fmla="*/ 311323 h 1890117"/>
              <a:gd name="connsiteX27" fmla="*/ 1192386 w 1890117"/>
              <a:gd name="connsiteY27" fmla="*/ 290487 h 1890117"/>
              <a:gd name="connsiteX28" fmla="*/ 1213222 w 1890117"/>
              <a:gd name="connsiteY28" fmla="*/ 290487 h 1890117"/>
              <a:gd name="connsiteX29" fmla="*/ 1402233 w 1890117"/>
              <a:gd name="connsiteY29" fmla="*/ 479499 h 1890117"/>
              <a:gd name="connsiteX30" fmla="*/ 1402233 w 1890117"/>
              <a:gd name="connsiteY30" fmla="*/ 500335 h 1890117"/>
              <a:gd name="connsiteX31" fmla="*/ 1391816 w 1890117"/>
              <a:gd name="connsiteY31" fmla="*/ 504800 h 1890117"/>
              <a:gd name="connsiteX32" fmla="*/ 1155179 w 1890117"/>
              <a:gd name="connsiteY32" fmla="*/ 568796 h 1890117"/>
              <a:gd name="connsiteX33" fmla="*/ 1144761 w 1890117"/>
              <a:gd name="connsiteY33" fmla="*/ 564331 h 1890117"/>
              <a:gd name="connsiteX34" fmla="*/ 1042069 w 1890117"/>
              <a:gd name="connsiteY34" fmla="*/ 461640 h 1890117"/>
              <a:gd name="connsiteX35" fmla="*/ 1042069 w 1890117"/>
              <a:gd name="connsiteY35" fmla="*/ 440804 h 1890117"/>
              <a:gd name="connsiteX36" fmla="*/ 1062905 w 1890117"/>
              <a:gd name="connsiteY36" fmla="*/ 440804 h 1890117"/>
              <a:gd name="connsiteX37" fmla="*/ 1165597 w 1890117"/>
              <a:gd name="connsiteY37" fmla="*/ 543495 h 1890117"/>
              <a:gd name="connsiteX38" fmla="*/ 1165597 w 1890117"/>
              <a:gd name="connsiteY38" fmla="*/ 564331 h 1890117"/>
              <a:gd name="connsiteX39" fmla="*/ 1155179 w 1890117"/>
              <a:gd name="connsiteY39" fmla="*/ 568796 h 1890117"/>
              <a:gd name="connsiteX40" fmla="*/ 1091183 w 1890117"/>
              <a:gd name="connsiteY40" fmla="*/ 805433 h 1890117"/>
              <a:gd name="connsiteX41" fmla="*/ 1080765 w 1890117"/>
              <a:gd name="connsiteY41" fmla="*/ 800968 h 1890117"/>
              <a:gd name="connsiteX42" fmla="*/ 891753 w 1890117"/>
              <a:gd name="connsiteY42" fmla="*/ 611956 h 1890117"/>
              <a:gd name="connsiteX43" fmla="*/ 891753 w 1890117"/>
              <a:gd name="connsiteY43" fmla="*/ 591120 h 1890117"/>
              <a:gd name="connsiteX44" fmla="*/ 912589 w 1890117"/>
              <a:gd name="connsiteY44" fmla="*/ 591120 h 1890117"/>
              <a:gd name="connsiteX45" fmla="*/ 1101601 w 1890117"/>
              <a:gd name="connsiteY45" fmla="*/ 780132 h 1890117"/>
              <a:gd name="connsiteX46" fmla="*/ 1101601 w 1890117"/>
              <a:gd name="connsiteY46" fmla="*/ 800968 h 1890117"/>
              <a:gd name="connsiteX47" fmla="*/ 1091183 w 1890117"/>
              <a:gd name="connsiteY47" fmla="*/ 805433 h 1890117"/>
              <a:gd name="connsiteX48" fmla="*/ 854546 w 1890117"/>
              <a:gd name="connsiteY48" fmla="*/ 869429 h 1890117"/>
              <a:gd name="connsiteX49" fmla="*/ 844128 w 1890117"/>
              <a:gd name="connsiteY49" fmla="*/ 864964 h 1890117"/>
              <a:gd name="connsiteX50" fmla="*/ 741437 w 1890117"/>
              <a:gd name="connsiteY50" fmla="*/ 762273 h 1890117"/>
              <a:gd name="connsiteX51" fmla="*/ 741437 w 1890117"/>
              <a:gd name="connsiteY51" fmla="*/ 741437 h 1890117"/>
              <a:gd name="connsiteX52" fmla="*/ 762273 w 1890117"/>
              <a:gd name="connsiteY52" fmla="*/ 741437 h 1890117"/>
              <a:gd name="connsiteX53" fmla="*/ 864964 w 1890117"/>
              <a:gd name="connsiteY53" fmla="*/ 844128 h 1890117"/>
              <a:gd name="connsiteX54" fmla="*/ 864964 w 1890117"/>
              <a:gd name="connsiteY54" fmla="*/ 864964 h 1890117"/>
              <a:gd name="connsiteX55" fmla="*/ 854546 w 1890117"/>
              <a:gd name="connsiteY55" fmla="*/ 869429 h 1890117"/>
              <a:gd name="connsiteX56" fmla="*/ 790550 w 1890117"/>
              <a:gd name="connsiteY56" fmla="*/ 1106066 h 1890117"/>
              <a:gd name="connsiteX57" fmla="*/ 780132 w 1890117"/>
              <a:gd name="connsiteY57" fmla="*/ 1101601 h 1890117"/>
              <a:gd name="connsiteX58" fmla="*/ 591120 w 1890117"/>
              <a:gd name="connsiteY58" fmla="*/ 912589 h 1890117"/>
              <a:gd name="connsiteX59" fmla="*/ 591120 w 1890117"/>
              <a:gd name="connsiteY59" fmla="*/ 891753 h 1890117"/>
              <a:gd name="connsiteX60" fmla="*/ 611956 w 1890117"/>
              <a:gd name="connsiteY60" fmla="*/ 891753 h 1890117"/>
              <a:gd name="connsiteX61" fmla="*/ 800968 w 1890117"/>
              <a:gd name="connsiteY61" fmla="*/ 1080765 h 1890117"/>
              <a:gd name="connsiteX62" fmla="*/ 800968 w 1890117"/>
              <a:gd name="connsiteY62" fmla="*/ 1101601 h 1890117"/>
              <a:gd name="connsiteX63" fmla="*/ 790550 w 1890117"/>
              <a:gd name="connsiteY63" fmla="*/ 1106066 h 1890117"/>
              <a:gd name="connsiteX64" fmla="*/ 553913 w 1890117"/>
              <a:gd name="connsiteY64" fmla="*/ 1168573 h 1890117"/>
              <a:gd name="connsiteX65" fmla="*/ 543495 w 1890117"/>
              <a:gd name="connsiteY65" fmla="*/ 1164108 h 1890117"/>
              <a:gd name="connsiteX66" fmla="*/ 440804 w 1890117"/>
              <a:gd name="connsiteY66" fmla="*/ 1061417 h 1890117"/>
              <a:gd name="connsiteX67" fmla="*/ 440804 w 1890117"/>
              <a:gd name="connsiteY67" fmla="*/ 1040581 h 1890117"/>
              <a:gd name="connsiteX68" fmla="*/ 461640 w 1890117"/>
              <a:gd name="connsiteY68" fmla="*/ 1040581 h 1890117"/>
              <a:gd name="connsiteX69" fmla="*/ 564331 w 1890117"/>
              <a:gd name="connsiteY69" fmla="*/ 1143273 h 1890117"/>
              <a:gd name="connsiteX70" fmla="*/ 564331 w 1890117"/>
              <a:gd name="connsiteY70" fmla="*/ 1164108 h 1890117"/>
              <a:gd name="connsiteX71" fmla="*/ 553913 w 1890117"/>
              <a:gd name="connsiteY71" fmla="*/ 1168573 h 1890117"/>
              <a:gd name="connsiteX72" fmla="*/ 489917 w 1890117"/>
              <a:gd name="connsiteY72" fmla="*/ 1405210 h 1890117"/>
              <a:gd name="connsiteX73" fmla="*/ 479499 w 1890117"/>
              <a:gd name="connsiteY73" fmla="*/ 1400745 h 1890117"/>
              <a:gd name="connsiteX74" fmla="*/ 290487 w 1890117"/>
              <a:gd name="connsiteY74" fmla="*/ 1213222 h 1890117"/>
              <a:gd name="connsiteX75" fmla="*/ 290487 w 1890117"/>
              <a:gd name="connsiteY75" fmla="*/ 1192386 h 1890117"/>
              <a:gd name="connsiteX76" fmla="*/ 311323 w 1890117"/>
              <a:gd name="connsiteY76" fmla="*/ 1192386 h 1890117"/>
              <a:gd name="connsiteX77" fmla="*/ 500335 w 1890117"/>
              <a:gd name="connsiteY77" fmla="*/ 1381398 h 1890117"/>
              <a:gd name="connsiteX78" fmla="*/ 500335 w 1890117"/>
              <a:gd name="connsiteY78" fmla="*/ 1402233 h 1890117"/>
              <a:gd name="connsiteX79" fmla="*/ 489917 w 1890117"/>
              <a:gd name="connsiteY79" fmla="*/ 1405210 h 1890117"/>
              <a:gd name="connsiteX80" fmla="*/ 253280 w 1890117"/>
              <a:gd name="connsiteY80" fmla="*/ 1469206 h 1890117"/>
              <a:gd name="connsiteX81" fmla="*/ 242862 w 1890117"/>
              <a:gd name="connsiteY81" fmla="*/ 1464741 h 1890117"/>
              <a:gd name="connsiteX82" fmla="*/ 141659 w 1890117"/>
              <a:gd name="connsiteY82" fmla="*/ 1362050 h 1890117"/>
              <a:gd name="connsiteX83" fmla="*/ 141659 w 1890117"/>
              <a:gd name="connsiteY83" fmla="*/ 1341214 h 1890117"/>
              <a:gd name="connsiteX84" fmla="*/ 162495 w 1890117"/>
              <a:gd name="connsiteY84" fmla="*/ 1341214 h 1890117"/>
              <a:gd name="connsiteX85" fmla="*/ 265187 w 1890117"/>
              <a:gd name="connsiteY85" fmla="*/ 1443905 h 1890117"/>
              <a:gd name="connsiteX86" fmla="*/ 265187 w 1890117"/>
              <a:gd name="connsiteY86" fmla="*/ 1464741 h 1890117"/>
              <a:gd name="connsiteX87" fmla="*/ 253280 w 1890117"/>
              <a:gd name="connsiteY87" fmla="*/ 1469206 h 189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890117" h="1890117">
                <a:moveTo>
                  <a:pt x="416991" y="1890390"/>
                </a:moveTo>
                <a:cubicBezTo>
                  <a:pt x="409550" y="1890390"/>
                  <a:pt x="402108" y="1887413"/>
                  <a:pt x="396155" y="1881460"/>
                </a:cubicBezTo>
                <a:lnTo>
                  <a:pt x="9202" y="1494507"/>
                </a:lnTo>
                <a:cubicBezTo>
                  <a:pt x="3249" y="1488554"/>
                  <a:pt x="273" y="1481112"/>
                  <a:pt x="273" y="1473671"/>
                </a:cubicBezTo>
                <a:cubicBezTo>
                  <a:pt x="273" y="1466230"/>
                  <a:pt x="3249" y="1458788"/>
                  <a:pt x="9202" y="1452835"/>
                </a:cubicBezTo>
                <a:lnTo>
                  <a:pt x="1452835" y="9202"/>
                </a:lnTo>
                <a:cubicBezTo>
                  <a:pt x="1464741" y="-2704"/>
                  <a:pt x="1484089" y="-2704"/>
                  <a:pt x="1494507" y="9202"/>
                </a:cubicBezTo>
                <a:lnTo>
                  <a:pt x="1881460" y="396155"/>
                </a:lnTo>
                <a:cubicBezTo>
                  <a:pt x="1893366" y="408062"/>
                  <a:pt x="1893366" y="425921"/>
                  <a:pt x="1881460" y="437827"/>
                </a:cubicBezTo>
                <a:lnTo>
                  <a:pt x="437827" y="1881460"/>
                </a:lnTo>
                <a:cubicBezTo>
                  <a:pt x="431874" y="1887413"/>
                  <a:pt x="424433" y="1890390"/>
                  <a:pt x="416991" y="1890390"/>
                </a:cubicBezTo>
                <a:close/>
                <a:moveTo>
                  <a:pt x="71710" y="1473671"/>
                </a:moveTo>
                <a:lnTo>
                  <a:pt x="416991" y="1818952"/>
                </a:lnTo>
                <a:lnTo>
                  <a:pt x="1818952" y="416991"/>
                </a:lnTo>
                <a:lnTo>
                  <a:pt x="1473671" y="71710"/>
                </a:lnTo>
                <a:lnTo>
                  <a:pt x="71710" y="1473671"/>
                </a:lnTo>
                <a:close/>
                <a:moveTo>
                  <a:pt x="1454323" y="268163"/>
                </a:moveTo>
                <a:cubicBezTo>
                  <a:pt x="1449859" y="268163"/>
                  <a:pt x="1446882" y="266675"/>
                  <a:pt x="1443905" y="263698"/>
                </a:cubicBezTo>
                <a:lnTo>
                  <a:pt x="1341214" y="161007"/>
                </a:lnTo>
                <a:cubicBezTo>
                  <a:pt x="1335261" y="155054"/>
                  <a:pt x="1335261" y="146124"/>
                  <a:pt x="1341214" y="140171"/>
                </a:cubicBezTo>
                <a:cubicBezTo>
                  <a:pt x="1347167" y="134218"/>
                  <a:pt x="1356097" y="134218"/>
                  <a:pt x="1362050" y="140171"/>
                </a:cubicBezTo>
                <a:lnTo>
                  <a:pt x="1464741" y="242862"/>
                </a:lnTo>
                <a:cubicBezTo>
                  <a:pt x="1470694" y="248816"/>
                  <a:pt x="1470694" y="257745"/>
                  <a:pt x="1464741" y="263698"/>
                </a:cubicBezTo>
                <a:cubicBezTo>
                  <a:pt x="1461765" y="266675"/>
                  <a:pt x="1458788" y="268163"/>
                  <a:pt x="1454323" y="268163"/>
                </a:cubicBezTo>
                <a:close/>
                <a:moveTo>
                  <a:pt x="1391816" y="504800"/>
                </a:moveTo>
                <a:cubicBezTo>
                  <a:pt x="1387351" y="504800"/>
                  <a:pt x="1384374" y="503312"/>
                  <a:pt x="1381398" y="500335"/>
                </a:cubicBezTo>
                <a:lnTo>
                  <a:pt x="1192386" y="311323"/>
                </a:lnTo>
                <a:cubicBezTo>
                  <a:pt x="1186433" y="305370"/>
                  <a:pt x="1186433" y="296440"/>
                  <a:pt x="1192386" y="290487"/>
                </a:cubicBezTo>
                <a:cubicBezTo>
                  <a:pt x="1198339" y="284534"/>
                  <a:pt x="1207269" y="284534"/>
                  <a:pt x="1213222" y="290487"/>
                </a:cubicBezTo>
                <a:lnTo>
                  <a:pt x="1402233" y="479499"/>
                </a:lnTo>
                <a:cubicBezTo>
                  <a:pt x="1408187" y="485452"/>
                  <a:pt x="1408187" y="494382"/>
                  <a:pt x="1402233" y="500335"/>
                </a:cubicBezTo>
                <a:cubicBezTo>
                  <a:pt x="1399257" y="503312"/>
                  <a:pt x="1394792" y="504800"/>
                  <a:pt x="1391816" y="504800"/>
                </a:cubicBezTo>
                <a:close/>
                <a:moveTo>
                  <a:pt x="1155179" y="568796"/>
                </a:moveTo>
                <a:cubicBezTo>
                  <a:pt x="1150714" y="568796"/>
                  <a:pt x="1147737" y="567308"/>
                  <a:pt x="1144761" y="564331"/>
                </a:cubicBezTo>
                <a:lnTo>
                  <a:pt x="1042069" y="461640"/>
                </a:lnTo>
                <a:cubicBezTo>
                  <a:pt x="1036116" y="455687"/>
                  <a:pt x="1036116" y="446757"/>
                  <a:pt x="1042069" y="440804"/>
                </a:cubicBezTo>
                <a:cubicBezTo>
                  <a:pt x="1048023" y="434851"/>
                  <a:pt x="1056952" y="434851"/>
                  <a:pt x="1062905" y="440804"/>
                </a:cubicBezTo>
                <a:lnTo>
                  <a:pt x="1165597" y="543495"/>
                </a:lnTo>
                <a:cubicBezTo>
                  <a:pt x="1171550" y="549448"/>
                  <a:pt x="1171550" y="558378"/>
                  <a:pt x="1165597" y="564331"/>
                </a:cubicBezTo>
                <a:cubicBezTo>
                  <a:pt x="1162620" y="567308"/>
                  <a:pt x="1158155" y="568796"/>
                  <a:pt x="1155179" y="568796"/>
                </a:cubicBezTo>
                <a:close/>
                <a:moveTo>
                  <a:pt x="1091183" y="805433"/>
                </a:moveTo>
                <a:cubicBezTo>
                  <a:pt x="1086718" y="805433"/>
                  <a:pt x="1083741" y="803944"/>
                  <a:pt x="1080765" y="800968"/>
                </a:cubicBezTo>
                <a:lnTo>
                  <a:pt x="891753" y="611956"/>
                </a:lnTo>
                <a:cubicBezTo>
                  <a:pt x="885800" y="606003"/>
                  <a:pt x="885800" y="597073"/>
                  <a:pt x="891753" y="591120"/>
                </a:cubicBezTo>
                <a:cubicBezTo>
                  <a:pt x="897706" y="585167"/>
                  <a:pt x="906636" y="585167"/>
                  <a:pt x="912589" y="591120"/>
                </a:cubicBezTo>
                <a:lnTo>
                  <a:pt x="1101601" y="780132"/>
                </a:lnTo>
                <a:cubicBezTo>
                  <a:pt x="1107554" y="786085"/>
                  <a:pt x="1107554" y="795015"/>
                  <a:pt x="1101601" y="800968"/>
                </a:cubicBezTo>
                <a:cubicBezTo>
                  <a:pt x="1098624" y="803944"/>
                  <a:pt x="1094159" y="805433"/>
                  <a:pt x="1091183" y="805433"/>
                </a:cubicBezTo>
                <a:close/>
                <a:moveTo>
                  <a:pt x="854546" y="869429"/>
                </a:moveTo>
                <a:cubicBezTo>
                  <a:pt x="850081" y="869429"/>
                  <a:pt x="847105" y="867941"/>
                  <a:pt x="844128" y="864964"/>
                </a:cubicBezTo>
                <a:lnTo>
                  <a:pt x="741437" y="762273"/>
                </a:lnTo>
                <a:cubicBezTo>
                  <a:pt x="735484" y="756319"/>
                  <a:pt x="735484" y="747390"/>
                  <a:pt x="741437" y="741437"/>
                </a:cubicBezTo>
                <a:cubicBezTo>
                  <a:pt x="747390" y="735484"/>
                  <a:pt x="756319" y="735484"/>
                  <a:pt x="762273" y="741437"/>
                </a:cubicBezTo>
                <a:lnTo>
                  <a:pt x="864964" y="844128"/>
                </a:lnTo>
                <a:cubicBezTo>
                  <a:pt x="870917" y="850081"/>
                  <a:pt x="870917" y="859011"/>
                  <a:pt x="864964" y="864964"/>
                </a:cubicBezTo>
                <a:cubicBezTo>
                  <a:pt x="861987" y="867941"/>
                  <a:pt x="857523" y="869429"/>
                  <a:pt x="854546" y="869429"/>
                </a:cubicBezTo>
                <a:close/>
                <a:moveTo>
                  <a:pt x="790550" y="1106066"/>
                </a:moveTo>
                <a:cubicBezTo>
                  <a:pt x="786085" y="1106066"/>
                  <a:pt x="783108" y="1104577"/>
                  <a:pt x="780132" y="1101601"/>
                </a:cubicBezTo>
                <a:lnTo>
                  <a:pt x="591120" y="912589"/>
                </a:lnTo>
                <a:cubicBezTo>
                  <a:pt x="585167" y="906636"/>
                  <a:pt x="585167" y="897706"/>
                  <a:pt x="591120" y="891753"/>
                </a:cubicBezTo>
                <a:cubicBezTo>
                  <a:pt x="597073" y="885800"/>
                  <a:pt x="606003" y="885800"/>
                  <a:pt x="611956" y="891753"/>
                </a:cubicBezTo>
                <a:lnTo>
                  <a:pt x="800968" y="1080765"/>
                </a:lnTo>
                <a:cubicBezTo>
                  <a:pt x="806921" y="1086718"/>
                  <a:pt x="806921" y="1095648"/>
                  <a:pt x="800968" y="1101601"/>
                </a:cubicBezTo>
                <a:cubicBezTo>
                  <a:pt x="797991" y="1104577"/>
                  <a:pt x="795015" y="1106066"/>
                  <a:pt x="790550" y="1106066"/>
                </a:cubicBezTo>
                <a:close/>
                <a:moveTo>
                  <a:pt x="553913" y="1168573"/>
                </a:moveTo>
                <a:cubicBezTo>
                  <a:pt x="549448" y="1168573"/>
                  <a:pt x="546472" y="1167085"/>
                  <a:pt x="543495" y="1164108"/>
                </a:cubicBezTo>
                <a:lnTo>
                  <a:pt x="440804" y="1061417"/>
                </a:lnTo>
                <a:cubicBezTo>
                  <a:pt x="434851" y="1055464"/>
                  <a:pt x="434851" y="1046534"/>
                  <a:pt x="440804" y="1040581"/>
                </a:cubicBezTo>
                <a:cubicBezTo>
                  <a:pt x="446757" y="1034628"/>
                  <a:pt x="455687" y="1034628"/>
                  <a:pt x="461640" y="1040581"/>
                </a:cubicBezTo>
                <a:lnTo>
                  <a:pt x="564331" y="1143273"/>
                </a:lnTo>
                <a:cubicBezTo>
                  <a:pt x="570284" y="1149226"/>
                  <a:pt x="570284" y="1158155"/>
                  <a:pt x="564331" y="1164108"/>
                </a:cubicBezTo>
                <a:cubicBezTo>
                  <a:pt x="561355" y="1168573"/>
                  <a:pt x="558378" y="1168573"/>
                  <a:pt x="553913" y="1168573"/>
                </a:cubicBezTo>
                <a:close/>
                <a:moveTo>
                  <a:pt x="489917" y="1405210"/>
                </a:moveTo>
                <a:cubicBezTo>
                  <a:pt x="485452" y="1405210"/>
                  <a:pt x="482476" y="1403722"/>
                  <a:pt x="479499" y="1400745"/>
                </a:cubicBezTo>
                <a:lnTo>
                  <a:pt x="290487" y="1213222"/>
                </a:lnTo>
                <a:cubicBezTo>
                  <a:pt x="284534" y="1207269"/>
                  <a:pt x="284534" y="1198339"/>
                  <a:pt x="290487" y="1192386"/>
                </a:cubicBezTo>
                <a:cubicBezTo>
                  <a:pt x="296440" y="1186433"/>
                  <a:pt x="305370" y="1186433"/>
                  <a:pt x="311323" y="1192386"/>
                </a:cubicBezTo>
                <a:lnTo>
                  <a:pt x="500335" y="1381398"/>
                </a:lnTo>
                <a:cubicBezTo>
                  <a:pt x="506288" y="1387351"/>
                  <a:pt x="506288" y="1396280"/>
                  <a:pt x="500335" y="1402233"/>
                </a:cubicBezTo>
                <a:cubicBezTo>
                  <a:pt x="497358" y="1403722"/>
                  <a:pt x="494382" y="1405210"/>
                  <a:pt x="489917" y="1405210"/>
                </a:cubicBezTo>
                <a:close/>
                <a:moveTo>
                  <a:pt x="253280" y="1469206"/>
                </a:moveTo>
                <a:cubicBezTo>
                  <a:pt x="248816" y="1469206"/>
                  <a:pt x="245839" y="1467718"/>
                  <a:pt x="242862" y="1464741"/>
                </a:cubicBezTo>
                <a:lnTo>
                  <a:pt x="141659" y="1362050"/>
                </a:lnTo>
                <a:cubicBezTo>
                  <a:pt x="135706" y="1356097"/>
                  <a:pt x="135706" y="1347167"/>
                  <a:pt x="141659" y="1341214"/>
                </a:cubicBezTo>
                <a:cubicBezTo>
                  <a:pt x="147612" y="1335261"/>
                  <a:pt x="156542" y="1335261"/>
                  <a:pt x="162495" y="1341214"/>
                </a:cubicBezTo>
                <a:lnTo>
                  <a:pt x="265187" y="1443905"/>
                </a:lnTo>
                <a:cubicBezTo>
                  <a:pt x="271140" y="1449859"/>
                  <a:pt x="271140" y="1458788"/>
                  <a:pt x="265187" y="1464741"/>
                </a:cubicBezTo>
                <a:cubicBezTo>
                  <a:pt x="262210" y="1467718"/>
                  <a:pt x="257745" y="1469206"/>
                  <a:pt x="253280" y="1469206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0" name="图形 42">
            <a:extLst>
              <a:ext uri="{FF2B5EF4-FFF2-40B4-BE49-F238E27FC236}">
                <a16:creationId xmlns:a16="http://schemas.microsoft.com/office/drawing/2014/main" id="{7C998D6C-5108-4D56-A18E-52F33E2AE5D3}"/>
              </a:ext>
            </a:extLst>
          </p:cNvPr>
          <p:cNvSpPr/>
          <p:nvPr/>
        </p:nvSpPr>
        <p:spPr>
          <a:xfrm>
            <a:off x="8348140" y="4024668"/>
            <a:ext cx="540000" cy="540000"/>
          </a:xfrm>
          <a:custGeom>
            <a:avLst/>
            <a:gdLst>
              <a:gd name="connsiteX0" fmla="*/ 1194990 w 1888256"/>
              <a:gd name="connsiteY0" fmla="*/ 1875696 h 1875234"/>
              <a:gd name="connsiteX1" fmla="*/ 1189037 w 1888256"/>
              <a:gd name="connsiteY1" fmla="*/ 1875696 h 1875234"/>
              <a:gd name="connsiteX2" fmla="*/ 921147 w 1888256"/>
              <a:gd name="connsiteY2" fmla="*/ 1822117 h 1875234"/>
              <a:gd name="connsiteX3" fmla="*/ 906264 w 1888256"/>
              <a:gd name="connsiteY3" fmla="*/ 1814676 h 1875234"/>
              <a:gd name="connsiteX4" fmla="*/ 23713 w 1888256"/>
              <a:gd name="connsiteY4" fmla="*/ 930637 h 1875234"/>
              <a:gd name="connsiteX5" fmla="*/ 23713 w 1888256"/>
              <a:gd name="connsiteY5" fmla="*/ 819016 h 1875234"/>
              <a:gd name="connsiteX6" fmla="*/ 166588 w 1888256"/>
              <a:gd name="connsiteY6" fmla="*/ 676141 h 1875234"/>
              <a:gd name="connsiteX7" fmla="*/ 278209 w 1888256"/>
              <a:gd name="connsiteY7" fmla="*/ 676141 h 1875234"/>
              <a:gd name="connsiteX8" fmla="*/ 1160760 w 1888256"/>
              <a:gd name="connsiteY8" fmla="*/ 1558692 h 1875234"/>
              <a:gd name="connsiteX9" fmla="*/ 1168201 w 1888256"/>
              <a:gd name="connsiteY9" fmla="*/ 1573574 h 1875234"/>
              <a:gd name="connsiteX10" fmla="*/ 1221779 w 1888256"/>
              <a:gd name="connsiteY10" fmla="*/ 1841465 h 1875234"/>
              <a:gd name="connsiteX11" fmla="*/ 1214338 w 1888256"/>
              <a:gd name="connsiteY11" fmla="*/ 1868254 h 1875234"/>
              <a:gd name="connsiteX12" fmla="*/ 1194990 w 1888256"/>
              <a:gd name="connsiteY12" fmla="*/ 1875696 h 1875234"/>
              <a:gd name="connsiteX13" fmla="*/ 941982 w 1888256"/>
              <a:gd name="connsiteY13" fmla="*/ 1765563 h 1875234"/>
              <a:gd name="connsiteX14" fmla="*/ 1156295 w 1888256"/>
              <a:gd name="connsiteY14" fmla="*/ 1808723 h 1875234"/>
              <a:gd name="connsiteX15" fmla="*/ 1113135 w 1888256"/>
              <a:gd name="connsiteY15" fmla="*/ 1592922 h 1875234"/>
              <a:gd name="connsiteX16" fmla="*/ 236537 w 1888256"/>
              <a:gd name="connsiteY16" fmla="*/ 717813 h 1875234"/>
              <a:gd name="connsiteX17" fmla="*/ 208260 w 1888256"/>
              <a:gd name="connsiteY17" fmla="*/ 717813 h 1875234"/>
              <a:gd name="connsiteX18" fmla="*/ 65385 w 1888256"/>
              <a:gd name="connsiteY18" fmla="*/ 860688 h 1875234"/>
              <a:gd name="connsiteX19" fmla="*/ 65385 w 1888256"/>
              <a:gd name="connsiteY19" fmla="*/ 888965 h 1875234"/>
              <a:gd name="connsiteX20" fmla="*/ 941982 w 1888256"/>
              <a:gd name="connsiteY20" fmla="*/ 1765563 h 1875234"/>
              <a:gd name="connsiteX21" fmla="*/ 142775 w 1888256"/>
              <a:gd name="connsiteY21" fmla="*/ 1022910 h 1875234"/>
              <a:gd name="connsiteX22" fmla="*/ 132357 w 1888256"/>
              <a:gd name="connsiteY22" fmla="*/ 1018446 h 1875234"/>
              <a:gd name="connsiteX23" fmla="*/ 132357 w 1888256"/>
              <a:gd name="connsiteY23" fmla="*/ 997610 h 1875234"/>
              <a:gd name="connsiteX24" fmla="*/ 345182 w 1888256"/>
              <a:gd name="connsiteY24" fmla="*/ 784785 h 1875234"/>
              <a:gd name="connsiteX25" fmla="*/ 366018 w 1888256"/>
              <a:gd name="connsiteY25" fmla="*/ 784785 h 1875234"/>
              <a:gd name="connsiteX26" fmla="*/ 366018 w 1888256"/>
              <a:gd name="connsiteY26" fmla="*/ 805621 h 1875234"/>
              <a:gd name="connsiteX27" fmla="*/ 153193 w 1888256"/>
              <a:gd name="connsiteY27" fmla="*/ 1018446 h 1875234"/>
              <a:gd name="connsiteX28" fmla="*/ 142775 w 1888256"/>
              <a:gd name="connsiteY28" fmla="*/ 1022910 h 1875234"/>
              <a:gd name="connsiteX29" fmla="*/ 1034256 w 1888256"/>
              <a:gd name="connsiteY29" fmla="*/ 1700078 h 1875234"/>
              <a:gd name="connsiteX30" fmla="*/ 1023838 w 1888256"/>
              <a:gd name="connsiteY30" fmla="*/ 1695614 h 1875234"/>
              <a:gd name="connsiteX31" fmla="*/ 239514 w 1888256"/>
              <a:gd name="connsiteY31" fmla="*/ 911289 h 1875234"/>
              <a:gd name="connsiteX32" fmla="*/ 239514 w 1888256"/>
              <a:gd name="connsiteY32" fmla="*/ 890453 h 1875234"/>
              <a:gd name="connsiteX33" fmla="*/ 260350 w 1888256"/>
              <a:gd name="connsiteY33" fmla="*/ 890453 h 1875234"/>
              <a:gd name="connsiteX34" fmla="*/ 1044674 w 1888256"/>
              <a:gd name="connsiteY34" fmla="*/ 1674778 h 1875234"/>
              <a:gd name="connsiteX35" fmla="*/ 1044674 w 1888256"/>
              <a:gd name="connsiteY35" fmla="*/ 1695614 h 1875234"/>
              <a:gd name="connsiteX36" fmla="*/ 1034256 w 1888256"/>
              <a:gd name="connsiteY36" fmla="*/ 1700078 h 1875234"/>
              <a:gd name="connsiteX37" fmla="*/ 1535807 w 1888256"/>
              <a:gd name="connsiteY37" fmla="*/ 1113696 h 1875234"/>
              <a:gd name="connsiteX38" fmla="*/ 1525389 w 1888256"/>
              <a:gd name="connsiteY38" fmla="*/ 1109231 h 1875234"/>
              <a:gd name="connsiteX39" fmla="*/ 779760 w 1888256"/>
              <a:gd name="connsiteY39" fmla="*/ 365090 h 1875234"/>
              <a:gd name="connsiteX40" fmla="*/ 775295 w 1888256"/>
              <a:gd name="connsiteY40" fmla="*/ 350207 h 1875234"/>
              <a:gd name="connsiteX41" fmla="*/ 785713 w 1888256"/>
              <a:gd name="connsiteY41" fmla="*/ 339789 h 1875234"/>
              <a:gd name="connsiteX42" fmla="*/ 1385490 w 1888256"/>
              <a:gd name="connsiteY42" fmla="*/ 503500 h 1875234"/>
              <a:gd name="connsiteX43" fmla="*/ 1549201 w 1888256"/>
              <a:gd name="connsiteY43" fmla="*/ 1103278 h 1875234"/>
              <a:gd name="connsiteX44" fmla="*/ 1538783 w 1888256"/>
              <a:gd name="connsiteY44" fmla="*/ 1113696 h 1875234"/>
              <a:gd name="connsiteX45" fmla="*/ 1535807 w 1888256"/>
              <a:gd name="connsiteY45" fmla="*/ 1113696 h 1875234"/>
              <a:gd name="connsiteX46" fmla="*/ 819943 w 1888256"/>
              <a:gd name="connsiteY46" fmla="*/ 362113 h 1875234"/>
              <a:gd name="connsiteX47" fmla="*/ 1526877 w 1888256"/>
              <a:gd name="connsiteY47" fmla="*/ 1069047 h 1875234"/>
              <a:gd name="connsiteX48" fmla="*/ 1364654 w 1888256"/>
              <a:gd name="connsiteY48" fmla="*/ 522848 h 1875234"/>
              <a:gd name="connsiteX49" fmla="*/ 819943 w 1888256"/>
              <a:gd name="connsiteY49" fmla="*/ 362113 h 1875234"/>
              <a:gd name="connsiteX50" fmla="*/ 1595338 w 1888256"/>
              <a:gd name="connsiteY50" fmla="*/ 1621199 h 1875234"/>
              <a:gd name="connsiteX51" fmla="*/ 1574502 w 1888256"/>
              <a:gd name="connsiteY51" fmla="*/ 1612270 h 1875234"/>
              <a:gd name="connsiteX52" fmla="*/ 276721 w 1888256"/>
              <a:gd name="connsiteY52" fmla="*/ 314488 h 1875234"/>
              <a:gd name="connsiteX53" fmla="*/ 267791 w 1888256"/>
              <a:gd name="connsiteY53" fmla="*/ 293653 h 1875234"/>
              <a:gd name="connsiteX54" fmla="*/ 276721 w 1888256"/>
              <a:gd name="connsiteY54" fmla="*/ 272817 h 1875234"/>
              <a:gd name="connsiteX55" fmla="*/ 1613197 w 1888256"/>
              <a:gd name="connsiteY55" fmla="*/ 275793 h 1875234"/>
              <a:gd name="connsiteX56" fmla="*/ 1616174 w 1888256"/>
              <a:gd name="connsiteY56" fmla="*/ 1612270 h 1875234"/>
              <a:gd name="connsiteX57" fmla="*/ 1595338 w 1888256"/>
              <a:gd name="connsiteY57" fmla="*/ 1621199 h 1875234"/>
              <a:gd name="connsiteX58" fmla="*/ 340717 w 1888256"/>
              <a:gd name="connsiteY58" fmla="*/ 293653 h 1875234"/>
              <a:gd name="connsiteX59" fmla="*/ 1595338 w 1888256"/>
              <a:gd name="connsiteY59" fmla="*/ 1548274 h 1875234"/>
              <a:gd name="connsiteX60" fmla="*/ 1571525 w 1888256"/>
              <a:gd name="connsiteY60" fmla="*/ 317465 h 1875234"/>
              <a:gd name="connsiteX61" fmla="*/ 340717 w 1888256"/>
              <a:gd name="connsiteY61" fmla="*/ 293653 h 1875234"/>
              <a:gd name="connsiteX62" fmla="*/ 441920 w 1888256"/>
              <a:gd name="connsiteY62" fmla="*/ 452899 h 1875234"/>
              <a:gd name="connsiteX63" fmla="*/ 431502 w 1888256"/>
              <a:gd name="connsiteY63" fmla="*/ 448434 h 1875234"/>
              <a:gd name="connsiteX64" fmla="*/ 431502 w 1888256"/>
              <a:gd name="connsiteY64" fmla="*/ 427598 h 1875234"/>
              <a:gd name="connsiteX65" fmla="*/ 546100 w 1888256"/>
              <a:gd name="connsiteY65" fmla="*/ 313000 h 1875234"/>
              <a:gd name="connsiteX66" fmla="*/ 566936 w 1888256"/>
              <a:gd name="connsiteY66" fmla="*/ 313000 h 1875234"/>
              <a:gd name="connsiteX67" fmla="*/ 566936 w 1888256"/>
              <a:gd name="connsiteY67" fmla="*/ 333836 h 1875234"/>
              <a:gd name="connsiteX68" fmla="*/ 452338 w 1888256"/>
              <a:gd name="connsiteY68" fmla="*/ 448434 h 1875234"/>
              <a:gd name="connsiteX69" fmla="*/ 441920 w 1888256"/>
              <a:gd name="connsiteY69" fmla="*/ 452899 h 1875234"/>
              <a:gd name="connsiteX70" fmla="*/ 553541 w 1888256"/>
              <a:gd name="connsiteY70" fmla="*/ 564520 h 1875234"/>
              <a:gd name="connsiteX71" fmla="*/ 543123 w 1888256"/>
              <a:gd name="connsiteY71" fmla="*/ 560055 h 1875234"/>
              <a:gd name="connsiteX72" fmla="*/ 543123 w 1888256"/>
              <a:gd name="connsiteY72" fmla="*/ 539219 h 1875234"/>
              <a:gd name="connsiteX73" fmla="*/ 611584 w 1888256"/>
              <a:gd name="connsiteY73" fmla="*/ 470758 h 1875234"/>
              <a:gd name="connsiteX74" fmla="*/ 632420 w 1888256"/>
              <a:gd name="connsiteY74" fmla="*/ 470758 h 1875234"/>
              <a:gd name="connsiteX75" fmla="*/ 632420 w 1888256"/>
              <a:gd name="connsiteY75" fmla="*/ 491594 h 1875234"/>
              <a:gd name="connsiteX76" fmla="*/ 563959 w 1888256"/>
              <a:gd name="connsiteY76" fmla="*/ 560055 h 1875234"/>
              <a:gd name="connsiteX77" fmla="*/ 553541 w 1888256"/>
              <a:gd name="connsiteY77" fmla="*/ 564520 h 1875234"/>
              <a:gd name="connsiteX78" fmla="*/ 665162 w 1888256"/>
              <a:gd name="connsiteY78" fmla="*/ 676141 h 1875234"/>
              <a:gd name="connsiteX79" fmla="*/ 654744 w 1888256"/>
              <a:gd name="connsiteY79" fmla="*/ 671676 h 1875234"/>
              <a:gd name="connsiteX80" fmla="*/ 654744 w 1888256"/>
              <a:gd name="connsiteY80" fmla="*/ 650840 h 1875234"/>
              <a:gd name="connsiteX81" fmla="*/ 769342 w 1888256"/>
              <a:gd name="connsiteY81" fmla="*/ 536242 h 1875234"/>
              <a:gd name="connsiteX82" fmla="*/ 790178 w 1888256"/>
              <a:gd name="connsiteY82" fmla="*/ 536242 h 1875234"/>
              <a:gd name="connsiteX83" fmla="*/ 790178 w 1888256"/>
              <a:gd name="connsiteY83" fmla="*/ 557078 h 1875234"/>
              <a:gd name="connsiteX84" fmla="*/ 677068 w 1888256"/>
              <a:gd name="connsiteY84" fmla="*/ 673164 h 1875234"/>
              <a:gd name="connsiteX85" fmla="*/ 665162 w 1888256"/>
              <a:gd name="connsiteY85" fmla="*/ 676141 h 1875234"/>
              <a:gd name="connsiteX86" fmla="*/ 778272 w 1888256"/>
              <a:gd name="connsiteY86" fmla="*/ 789250 h 1875234"/>
              <a:gd name="connsiteX87" fmla="*/ 767854 w 1888256"/>
              <a:gd name="connsiteY87" fmla="*/ 784785 h 1875234"/>
              <a:gd name="connsiteX88" fmla="*/ 767854 w 1888256"/>
              <a:gd name="connsiteY88" fmla="*/ 763949 h 1875234"/>
              <a:gd name="connsiteX89" fmla="*/ 836315 w 1888256"/>
              <a:gd name="connsiteY89" fmla="*/ 695488 h 1875234"/>
              <a:gd name="connsiteX90" fmla="*/ 857150 w 1888256"/>
              <a:gd name="connsiteY90" fmla="*/ 695488 h 1875234"/>
              <a:gd name="connsiteX91" fmla="*/ 857150 w 1888256"/>
              <a:gd name="connsiteY91" fmla="*/ 716324 h 1875234"/>
              <a:gd name="connsiteX92" fmla="*/ 788690 w 1888256"/>
              <a:gd name="connsiteY92" fmla="*/ 784785 h 1875234"/>
              <a:gd name="connsiteX93" fmla="*/ 778272 w 1888256"/>
              <a:gd name="connsiteY93" fmla="*/ 789250 h 1875234"/>
              <a:gd name="connsiteX94" fmla="*/ 889893 w 1888256"/>
              <a:gd name="connsiteY94" fmla="*/ 900871 h 1875234"/>
              <a:gd name="connsiteX95" fmla="*/ 879475 w 1888256"/>
              <a:gd name="connsiteY95" fmla="*/ 896406 h 1875234"/>
              <a:gd name="connsiteX96" fmla="*/ 879475 w 1888256"/>
              <a:gd name="connsiteY96" fmla="*/ 875570 h 1875234"/>
              <a:gd name="connsiteX97" fmla="*/ 994072 w 1888256"/>
              <a:gd name="connsiteY97" fmla="*/ 760973 h 1875234"/>
              <a:gd name="connsiteX98" fmla="*/ 1014908 w 1888256"/>
              <a:gd name="connsiteY98" fmla="*/ 760973 h 1875234"/>
              <a:gd name="connsiteX99" fmla="*/ 1014908 w 1888256"/>
              <a:gd name="connsiteY99" fmla="*/ 781809 h 1875234"/>
              <a:gd name="connsiteX100" fmla="*/ 900311 w 1888256"/>
              <a:gd name="connsiteY100" fmla="*/ 896406 h 1875234"/>
              <a:gd name="connsiteX101" fmla="*/ 889893 w 1888256"/>
              <a:gd name="connsiteY101" fmla="*/ 900871 h 1875234"/>
              <a:gd name="connsiteX102" fmla="*/ 1003002 w 1888256"/>
              <a:gd name="connsiteY102" fmla="*/ 1013981 h 1875234"/>
              <a:gd name="connsiteX103" fmla="*/ 992584 w 1888256"/>
              <a:gd name="connsiteY103" fmla="*/ 1009516 h 1875234"/>
              <a:gd name="connsiteX104" fmla="*/ 992584 w 1888256"/>
              <a:gd name="connsiteY104" fmla="*/ 988680 h 1875234"/>
              <a:gd name="connsiteX105" fmla="*/ 1061045 w 1888256"/>
              <a:gd name="connsiteY105" fmla="*/ 920219 h 1875234"/>
              <a:gd name="connsiteX106" fmla="*/ 1081881 w 1888256"/>
              <a:gd name="connsiteY106" fmla="*/ 920219 h 1875234"/>
              <a:gd name="connsiteX107" fmla="*/ 1081881 w 1888256"/>
              <a:gd name="connsiteY107" fmla="*/ 941055 h 1875234"/>
              <a:gd name="connsiteX108" fmla="*/ 1013420 w 1888256"/>
              <a:gd name="connsiteY108" fmla="*/ 1009516 h 1875234"/>
              <a:gd name="connsiteX109" fmla="*/ 1003002 w 1888256"/>
              <a:gd name="connsiteY109" fmla="*/ 1013981 h 1875234"/>
              <a:gd name="connsiteX110" fmla="*/ 1114623 w 1888256"/>
              <a:gd name="connsiteY110" fmla="*/ 1125602 h 1875234"/>
              <a:gd name="connsiteX111" fmla="*/ 1104205 w 1888256"/>
              <a:gd name="connsiteY111" fmla="*/ 1121137 h 1875234"/>
              <a:gd name="connsiteX112" fmla="*/ 1104205 w 1888256"/>
              <a:gd name="connsiteY112" fmla="*/ 1100301 h 1875234"/>
              <a:gd name="connsiteX113" fmla="*/ 1218803 w 1888256"/>
              <a:gd name="connsiteY113" fmla="*/ 985703 h 1875234"/>
              <a:gd name="connsiteX114" fmla="*/ 1239639 w 1888256"/>
              <a:gd name="connsiteY114" fmla="*/ 985703 h 1875234"/>
              <a:gd name="connsiteX115" fmla="*/ 1239639 w 1888256"/>
              <a:gd name="connsiteY115" fmla="*/ 1006539 h 1875234"/>
              <a:gd name="connsiteX116" fmla="*/ 1125041 w 1888256"/>
              <a:gd name="connsiteY116" fmla="*/ 1121137 h 1875234"/>
              <a:gd name="connsiteX117" fmla="*/ 1114623 w 1888256"/>
              <a:gd name="connsiteY117" fmla="*/ 1125602 h 1875234"/>
              <a:gd name="connsiteX118" fmla="*/ 1227733 w 1888256"/>
              <a:gd name="connsiteY118" fmla="*/ 1238711 h 1875234"/>
              <a:gd name="connsiteX119" fmla="*/ 1217315 w 1888256"/>
              <a:gd name="connsiteY119" fmla="*/ 1234246 h 1875234"/>
              <a:gd name="connsiteX120" fmla="*/ 1217315 w 1888256"/>
              <a:gd name="connsiteY120" fmla="*/ 1213410 h 1875234"/>
              <a:gd name="connsiteX121" fmla="*/ 1285776 w 1888256"/>
              <a:gd name="connsiteY121" fmla="*/ 1144949 h 1875234"/>
              <a:gd name="connsiteX122" fmla="*/ 1306611 w 1888256"/>
              <a:gd name="connsiteY122" fmla="*/ 1144949 h 1875234"/>
              <a:gd name="connsiteX123" fmla="*/ 1306611 w 1888256"/>
              <a:gd name="connsiteY123" fmla="*/ 1165785 h 1875234"/>
              <a:gd name="connsiteX124" fmla="*/ 1238150 w 1888256"/>
              <a:gd name="connsiteY124" fmla="*/ 1234246 h 1875234"/>
              <a:gd name="connsiteX125" fmla="*/ 1227733 w 1888256"/>
              <a:gd name="connsiteY125" fmla="*/ 1238711 h 1875234"/>
              <a:gd name="connsiteX126" fmla="*/ 1339354 w 1888256"/>
              <a:gd name="connsiteY126" fmla="*/ 1350332 h 1875234"/>
              <a:gd name="connsiteX127" fmla="*/ 1328936 w 1888256"/>
              <a:gd name="connsiteY127" fmla="*/ 1345867 h 1875234"/>
              <a:gd name="connsiteX128" fmla="*/ 1328936 w 1888256"/>
              <a:gd name="connsiteY128" fmla="*/ 1325031 h 1875234"/>
              <a:gd name="connsiteX129" fmla="*/ 1443533 w 1888256"/>
              <a:gd name="connsiteY129" fmla="*/ 1210434 h 1875234"/>
              <a:gd name="connsiteX130" fmla="*/ 1464369 w 1888256"/>
              <a:gd name="connsiteY130" fmla="*/ 1210434 h 1875234"/>
              <a:gd name="connsiteX131" fmla="*/ 1464369 w 1888256"/>
              <a:gd name="connsiteY131" fmla="*/ 1231270 h 1875234"/>
              <a:gd name="connsiteX132" fmla="*/ 1349772 w 1888256"/>
              <a:gd name="connsiteY132" fmla="*/ 1345867 h 1875234"/>
              <a:gd name="connsiteX133" fmla="*/ 1339354 w 1888256"/>
              <a:gd name="connsiteY133" fmla="*/ 1350332 h 1875234"/>
              <a:gd name="connsiteX134" fmla="*/ 1452463 w 1888256"/>
              <a:gd name="connsiteY134" fmla="*/ 1463442 h 1875234"/>
              <a:gd name="connsiteX135" fmla="*/ 1442045 w 1888256"/>
              <a:gd name="connsiteY135" fmla="*/ 1458977 h 1875234"/>
              <a:gd name="connsiteX136" fmla="*/ 1442045 w 1888256"/>
              <a:gd name="connsiteY136" fmla="*/ 1438141 h 1875234"/>
              <a:gd name="connsiteX137" fmla="*/ 1510506 w 1888256"/>
              <a:gd name="connsiteY137" fmla="*/ 1369680 h 1875234"/>
              <a:gd name="connsiteX138" fmla="*/ 1531342 w 1888256"/>
              <a:gd name="connsiteY138" fmla="*/ 1369680 h 1875234"/>
              <a:gd name="connsiteX139" fmla="*/ 1531342 w 1888256"/>
              <a:gd name="connsiteY139" fmla="*/ 1390516 h 1875234"/>
              <a:gd name="connsiteX140" fmla="*/ 1462881 w 1888256"/>
              <a:gd name="connsiteY140" fmla="*/ 1458977 h 1875234"/>
              <a:gd name="connsiteX141" fmla="*/ 1452463 w 1888256"/>
              <a:gd name="connsiteY141" fmla="*/ 1463442 h 1875234"/>
              <a:gd name="connsiteX142" fmla="*/ 927100 w 1888256"/>
              <a:gd name="connsiteY142" fmla="*/ 1807235 h 1875234"/>
              <a:gd name="connsiteX143" fmla="*/ 916682 w 1888256"/>
              <a:gd name="connsiteY143" fmla="*/ 1802770 h 1875234"/>
              <a:gd name="connsiteX144" fmla="*/ 916682 w 1888256"/>
              <a:gd name="connsiteY144" fmla="*/ 1781934 h 1875234"/>
              <a:gd name="connsiteX145" fmla="*/ 1129506 w 1888256"/>
              <a:gd name="connsiteY145" fmla="*/ 1569110 h 1875234"/>
              <a:gd name="connsiteX146" fmla="*/ 1150342 w 1888256"/>
              <a:gd name="connsiteY146" fmla="*/ 1569110 h 1875234"/>
              <a:gd name="connsiteX147" fmla="*/ 1150342 w 1888256"/>
              <a:gd name="connsiteY147" fmla="*/ 1589946 h 1875234"/>
              <a:gd name="connsiteX148" fmla="*/ 937518 w 1888256"/>
              <a:gd name="connsiteY148" fmla="*/ 1802770 h 1875234"/>
              <a:gd name="connsiteX149" fmla="*/ 927100 w 1888256"/>
              <a:gd name="connsiteY149" fmla="*/ 1807235 h 187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888256" h="1875234">
                <a:moveTo>
                  <a:pt x="1194990" y="1875696"/>
                </a:moveTo>
                <a:lnTo>
                  <a:pt x="1189037" y="1875696"/>
                </a:lnTo>
                <a:lnTo>
                  <a:pt x="921147" y="1822117"/>
                </a:lnTo>
                <a:cubicBezTo>
                  <a:pt x="915193" y="1820629"/>
                  <a:pt x="910729" y="1817653"/>
                  <a:pt x="906264" y="1814676"/>
                </a:cubicBezTo>
                <a:lnTo>
                  <a:pt x="23713" y="930637"/>
                </a:lnTo>
                <a:cubicBezTo>
                  <a:pt x="-7541" y="900871"/>
                  <a:pt x="-7541" y="850270"/>
                  <a:pt x="23713" y="819016"/>
                </a:cubicBezTo>
                <a:lnTo>
                  <a:pt x="166588" y="676141"/>
                </a:lnTo>
                <a:cubicBezTo>
                  <a:pt x="197842" y="644887"/>
                  <a:pt x="248443" y="644887"/>
                  <a:pt x="278209" y="676141"/>
                </a:cubicBezTo>
                <a:lnTo>
                  <a:pt x="1160760" y="1558692"/>
                </a:lnTo>
                <a:cubicBezTo>
                  <a:pt x="1165225" y="1563156"/>
                  <a:pt x="1168201" y="1567621"/>
                  <a:pt x="1168201" y="1573574"/>
                </a:cubicBezTo>
                <a:lnTo>
                  <a:pt x="1221779" y="1841465"/>
                </a:lnTo>
                <a:cubicBezTo>
                  <a:pt x="1223268" y="1851883"/>
                  <a:pt x="1220291" y="1860813"/>
                  <a:pt x="1214338" y="1868254"/>
                </a:cubicBezTo>
                <a:cubicBezTo>
                  <a:pt x="1209873" y="1872719"/>
                  <a:pt x="1202432" y="1875696"/>
                  <a:pt x="1194990" y="1875696"/>
                </a:cubicBezTo>
                <a:close/>
                <a:moveTo>
                  <a:pt x="941982" y="1765563"/>
                </a:moveTo>
                <a:lnTo>
                  <a:pt x="1156295" y="1808723"/>
                </a:lnTo>
                <a:lnTo>
                  <a:pt x="1113135" y="1592922"/>
                </a:lnTo>
                <a:lnTo>
                  <a:pt x="236537" y="717813"/>
                </a:lnTo>
                <a:cubicBezTo>
                  <a:pt x="229096" y="710371"/>
                  <a:pt x="215701" y="710371"/>
                  <a:pt x="208260" y="717813"/>
                </a:cubicBezTo>
                <a:lnTo>
                  <a:pt x="65385" y="860688"/>
                </a:lnTo>
                <a:cubicBezTo>
                  <a:pt x="57943" y="868129"/>
                  <a:pt x="57943" y="881524"/>
                  <a:pt x="65385" y="888965"/>
                </a:cubicBezTo>
                <a:lnTo>
                  <a:pt x="941982" y="1765563"/>
                </a:lnTo>
                <a:close/>
                <a:moveTo>
                  <a:pt x="142775" y="1022910"/>
                </a:moveTo>
                <a:cubicBezTo>
                  <a:pt x="138311" y="1022910"/>
                  <a:pt x="135334" y="1021422"/>
                  <a:pt x="132357" y="1018446"/>
                </a:cubicBezTo>
                <a:cubicBezTo>
                  <a:pt x="126404" y="1012492"/>
                  <a:pt x="126404" y="1003563"/>
                  <a:pt x="132357" y="997610"/>
                </a:cubicBezTo>
                <a:lnTo>
                  <a:pt x="345182" y="784785"/>
                </a:lnTo>
                <a:cubicBezTo>
                  <a:pt x="351135" y="778832"/>
                  <a:pt x="360065" y="778832"/>
                  <a:pt x="366018" y="784785"/>
                </a:cubicBezTo>
                <a:cubicBezTo>
                  <a:pt x="371971" y="790738"/>
                  <a:pt x="371971" y="799668"/>
                  <a:pt x="366018" y="805621"/>
                </a:cubicBezTo>
                <a:lnTo>
                  <a:pt x="153193" y="1018446"/>
                </a:lnTo>
                <a:cubicBezTo>
                  <a:pt x="150217" y="1021422"/>
                  <a:pt x="145752" y="1022910"/>
                  <a:pt x="142775" y="1022910"/>
                </a:cubicBezTo>
                <a:close/>
                <a:moveTo>
                  <a:pt x="1034256" y="1700078"/>
                </a:moveTo>
                <a:cubicBezTo>
                  <a:pt x="1029791" y="1700078"/>
                  <a:pt x="1026815" y="1698590"/>
                  <a:pt x="1023838" y="1695614"/>
                </a:cubicBezTo>
                <a:lnTo>
                  <a:pt x="239514" y="911289"/>
                </a:lnTo>
                <a:cubicBezTo>
                  <a:pt x="233561" y="905336"/>
                  <a:pt x="233561" y="896406"/>
                  <a:pt x="239514" y="890453"/>
                </a:cubicBezTo>
                <a:cubicBezTo>
                  <a:pt x="245467" y="884500"/>
                  <a:pt x="254397" y="884500"/>
                  <a:pt x="260350" y="890453"/>
                </a:cubicBezTo>
                <a:lnTo>
                  <a:pt x="1044674" y="1674778"/>
                </a:lnTo>
                <a:cubicBezTo>
                  <a:pt x="1050627" y="1680731"/>
                  <a:pt x="1050627" y="1689660"/>
                  <a:pt x="1044674" y="1695614"/>
                </a:cubicBezTo>
                <a:cubicBezTo>
                  <a:pt x="1041697" y="1698590"/>
                  <a:pt x="1037232" y="1700078"/>
                  <a:pt x="1034256" y="1700078"/>
                </a:cubicBezTo>
                <a:close/>
                <a:moveTo>
                  <a:pt x="1535807" y="1113696"/>
                </a:moveTo>
                <a:cubicBezTo>
                  <a:pt x="1531342" y="1113696"/>
                  <a:pt x="1528365" y="1112207"/>
                  <a:pt x="1525389" y="1109231"/>
                </a:cubicBezTo>
                <a:lnTo>
                  <a:pt x="779760" y="365090"/>
                </a:lnTo>
                <a:cubicBezTo>
                  <a:pt x="775295" y="360625"/>
                  <a:pt x="773807" y="356160"/>
                  <a:pt x="775295" y="350207"/>
                </a:cubicBezTo>
                <a:cubicBezTo>
                  <a:pt x="776783" y="345742"/>
                  <a:pt x="781248" y="341278"/>
                  <a:pt x="785713" y="339789"/>
                </a:cubicBezTo>
                <a:cubicBezTo>
                  <a:pt x="1000025" y="284723"/>
                  <a:pt x="1230709" y="347231"/>
                  <a:pt x="1385490" y="503500"/>
                </a:cubicBezTo>
                <a:cubicBezTo>
                  <a:pt x="1541760" y="659770"/>
                  <a:pt x="1604268" y="888965"/>
                  <a:pt x="1549201" y="1103278"/>
                </a:cubicBezTo>
                <a:cubicBezTo>
                  <a:pt x="1547713" y="1107742"/>
                  <a:pt x="1543248" y="1112207"/>
                  <a:pt x="1538783" y="1113696"/>
                </a:cubicBezTo>
                <a:lnTo>
                  <a:pt x="1535807" y="1113696"/>
                </a:lnTo>
                <a:close/>
                <a:moveTo>
                  <a:pt x="819943" y="362113"/>
                </a:moveTo>
                <a:lnTo>
                  <a:pt x="1526877" y="1069047"/>
                </a:lnTo>
                <a:cubicBezTo>
                  <a:pt x="1568549" y="872594"/>
                  <a:pt x="1507529" y="665723"/>
                  <a:pt x="1364654" y="522848"/>
                </a:cubicBezTo>
                <a:cubicBezTo>
                  <a:pt x="1223268" y="381461"/>
                  <a:pt x="1016397" y="321930"/>
                  <a:pt x="819943" y="362113"/>
                </a:cubicBezTo>
                <a:close/>
                <a:moveTo>
                  <a:pt x="1595338" y="1621199"/>
                </a:moveTo>
                <a:cubicBezTo>
                  <a:pt x="1587897" y="1621199"/>
                  <a:pt x="1580455" y="1618223"/>
                  <a:pt x="1574502" y="1612270"/>
                </a:cubicBezTo>
                <a:lnTo>
                  <a:pt x="276721" y="314488"/>
                </a:lnTo>
                <a:cubicBezTo>
                  <a:pt x="270768" y="308535"/>
                  <a:pt x="267791" y="301094"/>
                  <a:pt x="267791" y="293653"/>
                </a:cubicBezTo>
                <a:cubicBezTo>
                  <a:pt x="267791" y="286211"/>
                  <a:pt x="270768" y="278770"/>
                  <a:pt x="276721" y="272817"/>
                </a:cubicBezTo>
                <a:cubicBezTo>
                  <a:pt x="645815" y="-91812"/>
                  <a:pt x="1245592" y="-90324"/>
                  <a:pt x="1613197" y="275793"/>
                </a:cubicBezTo>
                <a:cubicBezTo>
                  <a:pt x="1980803" y="641910"/>
                  <a:pt x="1982291" y="1243176"/>
                  <a:pt x="1616174" y="1612270"/>
                </a:cubicBezTo>
                <a:cubicBezTo>
                  <a:pt x="1611709" y="1618223"/>
                  <a:pt x="1602779" y="1621199"/>
                  <a:pt x="1595338" y="1621199"/>
                </a:cubicBezTo>
                <a:close/>
                <a:moveTo>
                  <a:pt x="340717" y="293653"/>
                </a:moveTo>
                <a:lnTo>
                  <a:pt x="1595338" y="1548274"/>
                </a:lnTo>
                <a:cubicBezTo>
                  <a:pt x="1916807" y="1200016"/>
                  <a:pt x="1907877" y="655305"/>
                  <a:pt x="1571525" y="317465"/>
                </a:cubicBezTo>
                <a:cubicBezTo>
                  <a:pt x="1233686" y="-18887"/>
                  <a:pt x="687486" y="-27816"/>
                  <a:pt x="340717" y="293653"/>
                </a:cubicBezTo>
                <a:close/>
                <a:moveTo>
                  <a:pt x="441920" y="452899"/>
                </a:moveTo>
                <a:cubicBezTo>
                  <a:pt x="437455" y="452899"/>
                  <a:pt x="434479" y="451410"/>
                  <a:pt x="431502" y="448434"/>
                </a:cubicBezTo>
                <a:cubicBezTo>
                  <a:pt x="425549" y="442481"/>
                  <a:pt x="425549" y="433551"/>
                  <a:pt x="431502" y="427598"/>
                </a:cubicBezTo>
                <a:lnTo>
                  <a:pt x="546100" y="313000"/>
                </a:lnTo>
                <a:cubicBezTo>
                  <a:pt x="552053" y="307047"/>
                  <a:pt x="560983" y="307047"/>
                  <a:pt x="566936" y="313000"/>
                </a:cubicBezTo>
                <a:cubicBezTo>
                  <a:pt x="572889" y="318953"/>
                  <a:pt x="572889" y="327883"/>
                  <a:pt x="566936" y="333836"/>
                </a:cubicBezTo>
                <a:lnTo>
                  <a:pt x="452338" y="448434"/>
                </a:lnTo>
                <a:cubicBezTo>
                  <a:pt x="449361" y="451410"/>
                  <a:pt x="444897" y="452899"/>
                  <a:pt x="441920" y="452899"/>
                </a:cubicBezTo>
                <a:close/>
                <a:moveTo>
                  <a:pt x="553541" y="564520"/>
                </a:moveTo>
                <a:cubicBezTo>
                  <a:pt x="549076" y="564520"/>
                  <a:pt x="546100" y="563031"/>
                  <a:pt x="543123" y="560055"/>
                </a:cubicBezTo>
                <a:cubicBezTo>
                  <a:pt x="537170" y="554102"/>
                  <a:pt x="537170" y="545172"/>
                  <a:pt x="543123" y="539219"/>
                </a:cubicBezTo>
                <a:lnTo>
                  <a:pt x="611584" y="470758"/>
                </a:lnTo>
                <a:cubicBezTo>
                  <a:pt x="617537" y="464805"/>
                  <a:pt x="626467" y="464805"/>
                  <a:pt x="632420" y="470758"/>
                </a:cubicBezTo>
                <a:cubicBezTo>
                  <a:pt x="638373" y="476711"/>
                  <a:pt x="638373" y="485641"/>
                  <a:pt x="632420" y="491594"/>
                </a:cubicBezTo>
                <a:lnTo>
                  <a:pt x="563959" y="560055"/>
                </a:lnTo>
                <a:cubicBezTo>
                  <a:pt x="560983" y="563031"/>
                  <a:pt x="558006" y="564520"/>
                  <a:pt x="553541" y="564520"/>
                </a:cubicBezTo>
                <a:close/>
                <a:moveTo>
                  <a:pt x="665162" y="676141"/>
                </a:moveTo>
                <a:cubicBezTo>
                  <a:pt x="660697" y="676141"/>
                  <a:pt x="657721" y="674653"/>
                  <a:pt x="654744" y="671676"/>
                </a:cubicBezTo>
                <a:cubicBezTo>
                  <a:pt x="648791" y="665723"/>
                  <a:pt x="648791" y="656793"/>
                  <a:pt x="654744" y="650840"/>
                </a:cubicBezTo>
                <a:lnTo>
                  <a:pt x="769342" y="536242"/>
                </a:lnTo>
                <a:cubicBezTo>
                  <a:pt x="775295" y="530289"/>
                  <a:pt x="784225" y="530289"/>
                  <a:pt x="790178" y="536242"/>
                </a:cubicBezTo>
                <a:cubicBezTo>
                  <a:pt x="796131" y="542196"/>
                  <a:pt x="796131" y="551125"/>
                  <a:pt x="790178" y="557078"/>
                </a:cubicBezTo>
                <a:lnTo>
                  <a:pt x="677068" y="673164"/>
                </a:lnTo>
                <a:cubicBezTo>
                  <a:pt x="674092" y="674653"/>
                  <a:pt x="669627" y="676141"/>
                  <a:pt x="665162" y="676141"/>
                </a:cubicBezTo>
                <a:close/>
                <a:moveTo>
                  <a:pt x="778272" y="789250"/>
                </a:moveTo>
                <a:cubicBezTo>
                  <a:pt x="773807" y="789250"/>
                  <a:pt x="770830" y="787762"/>
                  <a:pt x="767854" y="784785"/>
                </a:cubicBezTo>
                <a:cubicBezTo>
                  <a:pt x="761900" y="778832"/>
                  <a:pt x="761900" y="769903"/>
                  <a:pt x="767854" y="763949"/>
                </a:cubicBezTo>
                <a:lnTo>
                  <a:pt x="836315" y="695488"/>
                </a:lnTo>
                <a:cubicBezTo>
                  <a:pt x="842268" y="689535"/>
                  <a:pt x="851197" y="689535"/>
                  <a:pt x="857150" y="695488"/>
                </a:cubicBezTo>
                <a:cubicBezTo>
                  <a:pt x="863104" y="701442"/>
                  <a:pt x="863104" y="710371"/>
                  <a:pt x="857150" y="716324"/>
                </a:cubicBezTo>
                <a:lnTo>
                  <a:pt x="788690" y="784785"/>
                </a:lnTo>
                <a:cubicBezTo>
                  <a:pt x="785713" y="787762"/>
                  <a:pt x="781248" y="789250"/>
                  <a:pt x="778272" y="789250"/>
                </a:cubicBezTo>
                <a:close/>
                <a:moveTo>
                  <a:pt x="889893" y="900871"/>
                </a:moveTo>
                <a:cubicBezTo>
                  <a:pt x="885428" y="900871"/>
                  <a:pt x="882451" y="899383"/>
                  <a:pt x="879475" y="896406"/>
                </a:cubicBezTo>
                <a:cubicBezTo>
                  <a:pt x="873522" y="890453"/>
                  <a:pt x="873522" y="881524"/>
                  <a:pt x="879475" y="875570"/>
                </a:cubicBezTo>
                <a:lnTo>
                  <a:pt x="994072" y="760973"/>
                </a:lnTo>
                <a:cubicBezTo>
                  <a:pt x="1000025" y="755020"/>
                  <a:pt x="1008955" y="755020"/>
                  <a:pt x="1014908" y="760973"/>
                </a:cubicBezTo>
                <a:cubicBezTo>
                  <a:pt x="1020861" y="766926"/>
                  <a:pt x="1020861" y="775856"/>
                  <a:pt x="1014908" y="781809"/>
                </a:cubicBezTo>
                <a:lnTo>
                  <a:pt x="900311" y="896406"/>
                </a:lnTo>
                <a:cubicBezTo>
                  <a:pt x="898822" y="899383"/>
                  <a:pt x="894357" y="900871"/>
                  <a:pt x="889893" y="900871"/>
                </a:cubicBezTo>
                <a:close/>
                <a:moveTo>
                  <a:pt x="1003002" y="1013981"/>
                </a:moveTo>
                <a:cubicBezTo>
                  <a:pt x="998537" y="1013981"/>
                  <a:pt x="995561" y="1012492"/>
                  <a:pt x="992584" y="1009516"/>
                </a:cubicBezTo>
                <a:cubicBezTo>
                  <a:pt x="986631" y="1003563"/>
                  <a:pt x="986631" y="994633"/>
                  <a:pt x="992584" y="988680"/>
                </a:cubicBezTo>
                <a:lnTo>
                  <a:pt x="1061045" y="920219"/>
                </a:lnTo>
                <a:cubicBezTo>
                  <a:pt x="1066998" y="914266"/>
                  <a:pt x="1075928" y="914266"/>
                  <a:pt x="1081881" y="920219"/>
                </a:cubicBezTo>
                <a:cubicBezTo>
                  <a:pt x="1087834" y="926172"/>
                  <a:pt x="1087834" y="935102"/>
                  <a:pt x="1081881" y="941055"/>
                </a:cubicBezTo>
                <a:lnTo>
                  <a:pt x="1013420" y="1009516"/>
                </a:lnTo>
                <a:cubicBezTo>
                  <a:pt x="1010443" y="1012492"/>
                  <a:pt x="1005979" y="1013981"/>
                  <a:pt x="1003002" y="1013981"/>
                </a:cubicBezTo>
                <a:close/>
                <a:moveTo>
                  <a:pt x="1114623" y="1125602"/>
                </a:moveTo>
                <a:cubicBezTo>
                  <a:pt x="1110158" y="1125602"/>
                  <a:pt x="1107182" y="1124114"/>
                  <a:pt x="1104205" y="1121137"/>
                </a:cubicBezTo>
                <a:cubicBezTo>
                  <a:pt x="1098252" y="1115184"/>
                  <a:pt x="1098252" y="1106254"/>
                  <a:pt x="1104205" y="1100301"/>
                </a:cubicBezTo>
                <a:lnTo>
                  <a:pt x="1218803" y="985703"/>
                </a:lnTo>
                <a:cubicBezTo>
                  <a:pt x="1224756" y="979750"/>
                  <a:pt x="1233686" y="979750"/>
                  <a:pt x="1239639" y="985703"/>
                </a:cubicBezTo>
                <a:cubicBezTo>
                  <a:pt x="1245592" y="991656"/>
                  <a:pt x="1245592" y="1000586"/>
                  <a:pt x="1239639" y="1006539"/>
                </a:cubicBezTo>
                <a:lnTo>
                  <a:pt x="1125041" y="1121137"/>
                </a:lnTo>
                <a:cubicBezTo>
                  <a:pt x="1122065" y="1124114"/>
                  <a:pt x="1119088" y="1125602"/>
                  <a:pt x="1114623" y="1125602"/>
                </a:cubicBezTo>
                <a:close/>
                <a:moveTo>
                  <a:pt x="1227733" y="1238711"/>
                </a:moveTo>
                <a:cubicBezTo>
                  <a:pt x="1223268" y="1238711"/>
                  <a:pt x="1220291" y="1237223"/>
                  <a:pt x="1217315" y="1234246"/>
                </a:cubicBezTo>
                <a:cubicBezTo>
                  <a:pt x="1211361" y="1228293"/>
                  <a:pt x="1211361" y="1219364"/>
                  <a:pt x="1217315" y="1213410"/>
                </a:cubicBezTo>
                <a:lnTo>
                  <a:pt x="1285776" y="1144949"/>
                </a:lnTo>
                <a:cubicBezTo>
                  <a:pt x="1291729" y="1138996"/>
                  <a:pt x="1300658" y="1138996"/>
                  <a:pt x="1306611" y="1144949"/>
                </a:cubicBezTo>
                <a:cubicBezTo>
                  <a:pt x="1312565" y="1150903"/>
                  <a:pt x="1312565" y="1159832"/>
                  <a:pt x="1306611" y="1165785"/>
                </a:cubicBezTo>
                <a:lnTo>
                  <a:pt x="1238150" y="1234246"/>
                </a:lnTo>
                <a:cubicBezTo>
                  <a:pt x="1235174" y="1237223"/>
                  <a:pt x="1230709" y="1238711"/>
                  <a:pt x="1227733" y="1238711"/>
                </a:cubicBezTo>
                <a:close/>
                <a:moveTo>
                  <a:pt x="1339354" y="1350332"/>
                </a:moveTo>
                <a:cubicBezTo>
                  <a:pt x="1334889" y="1350332"/>
                  <a:pt x="1331912" y="1348844"/>
                  <a:pt x="1328936" y="1345867"/>
                </a:cubicBezTo>
                <a:cubicBezTo>
                  <a:pt x="1322983" y="1339914"/>
                  <a:pt x="1322983" y="1330985"/>
                  <a:pt x="1328936" y="1325031"/>
                </a:cubicBezTo>
                <a:lnTo>
                  <a:pt x="1443533" y="1210434"/>
                </a:lnTo>
                <a:cubicBezTo>
                  <a:pt x="1449486" y="1204481"/>
                  <a:pt x="1458416" y="1204481"/>
                  <a:pt x="1464369" y="1210434"/>
                </a:cubicBezTo>
                <a:cubicBezTo>
                  <a:pt x="1470322" y="1216387"/>
                  <a:pt x="1470322" y="1225317"/>
                  <a:pt x="1464369" y="1231270"/>
                </a:cubicBezTo>
                <a:lnTo>
                  <a:pt x="1349772" y="1345867"/>
                </a:lnTo>
                <a:cubicBezTo>
                  <a:pt x="1346795" y="1348844"/>
                  <a:pt x="1343819" y="1350332"/>
                  <a:pt x="1339354" y="1350332"/>
                </a:cubicBezTo>
                <a:close/>
                <a:moveTo>
                  <a:pt x="1452463" y="1463442"/>
                </a:moveTo>
                <a:cubicBezTo>
                  <a:pt x="1447998" y="1463442"/>
                  <a:pt x="1445022" y="1461953"/>
                  <a:pt x="1442045" y="1458977"/>
                </a:cubicBezTo>
                <a:cubicBezTo>
                  <a:pt x="1436092" y="1453024"/>
                  <a:pt x="1436092" y="1444094"/>
                  <a:pt x="1442045" y="1438141"/>
                </a:cubicBezTo>
                <a:lnTo>
                  <a:pt x="1510506" y="1369680"/>
                </a:lnTo>
                <a:cubicBezTo>
                  <a:pt x="1516459" y="1363727"/>
                  <a:pt x="1525389" y="1363727"/>
                  <a:pt x="1531342" y="1369680"/>
                </a:cubicBezTo>
                <a:cubicBezTo>
                  <a:pt x="1537295" y="1375633"/>
                  <a:pt x="1537295" y="1384563"/>
                  <a:pt x="1531342" y="1390516"/>
                </a:cubicBezTo>
                <a:lnTo>
                  <a:pt x="1462881" y="1458977"/>
                </a:lnTo>
                <a:cubicBezTo>
                  <a:pt x="1459904" y="1461953"/>
                  <a:pt x="1455440" y="1463442"/>
                  <a:pt x="1452463" y="1463442"/>
                </a:cubicBezTo>
                <a:close/>
                <a:moveTo>
                  <a:pt x="927100" y="1807235"/>
                </a:moveTo>
                <a:cubicBezTo>
                  <a:pt x="922635" y="1807235"/>
                  <a:pt x="919658" y="1805746"/>
                  <a:pt x="916682" y="1802770"/>
                </a:cubicBezTo>
                <a:cubicBezTo>
                  <a:pt x="910729" y="1796817"/>
                  <a:pt x="910729" y="1787887"/>
                  <a:pt x="916682" y="1781934"/>
                </a:cubicBezTo>
                <a:lnTo>
                  <a:pt x="1129506" y="1569110"/>
                </a:lnTo>
                <a:cubicBezTo>
                  <a:pt x="1135459" y="1563156"/>
                  <a:pt x="1144389" y="1563156"/>
                  <a:pt x="1150342" y="1569110"/>
                </a:cubicBezTo>
                <a:cubicBezTo>
                  <a:pt x="1156295" y="1575063"/>
                  <a:pt x="1156295" y="1583992"/>
                  <a:pt x="1150342" y="1589946"/>
                </a:cubicBezTo>
                <a:lnTo>
                  <a:pt x="937518" y="1802770"/>
                </a:lnTo>
                <a:cubicBezTo>
                  <a:pt x="934541" y="1805746"/>
                  <a:pt x="930076" y="1807235"/>
                  <a:pt x="927100" y="1807235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2" name="图形 71">
            <a:extLst>
              <a:ext uri="{FF2B5EF4-FFF2-40B4-BE49-F238E27FC236}">
                <a16:creationId xmlns:a16="http://schemas.microsoft.com/office/drawing/2014/main" id="{2529DBF4-F155-41A8-B679-B0A49D1CE5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5512" y="4024668"/>
            <a:ext cx="540000" cy="540000"/>
          </a:xfrm>
          <a:prstGeom prst="rect">
            <a:avLst/>
          </a:prstGeom>
        </p:spPr>
      </p:pic>
      <p:pic>
        <p:nvPicPr>
          <p:cNvPr id="74" name="图形 73">
            <a:extLst>
              <a:ext uri="{FF2B5EF4-FFF2-40B4-BE49-F238E27FC236}">
                <a16:creationId xmlns:a16="http://schemas.microsoft.com/office/drawing/2014/main" id="{AE43D830-B688-45A5-B440-0C3DE2D2CF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1285" y="5176234"/>
            <a:ext cx="540000" cy="540000"/>
          </a:xfrm>
          <a:prstGeom prst="rect">
            <a:avLst/>
          </a:prstGeom>
        </p:spPr>
      </p:pic>
      <p:pic>
        <p:nvPicPr>
          <p:cNvPr id="76" name="图形 75">
            <a:extLst>
              <a:ext uri="{FF2B5EF4-FFF2-40B4-BE49-F238E27FC236}">
                <a16:creationId xmlns:a16="http://schemas.microsoft.com/office/drawing/2014/main" id="{C0FA0B02-F35A-43F0-BC50-BE5C08F01EB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8656" y="5176234"/>
            <a:ext cx="540000" cy="540000"/>
          </a:xfrm>
          <a:prstGeom prst="rect">
            <a:avLst/>
          </a:prstGeom>
        </p:spPr>
      </p:pic>
      <p:pic>
        <p:nvPicPr>
          <p:cNvPr id="78" name="图形 77">
            <a:extLst>
              <a:ext uri="{FF2B5EF4-FFF2-40B4-BE49-F238E27FC236}">
                <a16:creationId xmlns:a16="http://schemas.microsoft.com/office/drawing/2014/main" id="{818078FF-7633-4BAD-B2CD-64BE2592D61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6027" y="5176234"/>
            <a:ext cx="540000" cy="540000"/>
          </a:xfrm>
          <a:prstGeom prst="rect">
            <a:avLst/>
          </a:prstGeom>
        </p:spPr>
      </p:pic>
      <p:pic>
        <p:nvPicPr>
          <p:cNvPr id="80" name="图形 79">
            <a:extLst>
              <a:ext uri="{FF2B5EF4-FFF2-40B4-BE49-F238E27FC236}">
                <a16:creationId xmlns:a16="http://schemas.microsoft.com/office/drawing/2014/main" id="{EEDF7136-6D5F-418A-BCD2-371C68F1EDA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13398" y="5176234"/>
            <a:ext cx="540000" cy="540000"/>
          </a:xfrm>
          <a:prstGeom prst="rect">
            <a:avLst/>
          </a:prstGeom>
        </p:spPr>
      </p:pic>
      <p:pic>
        <p:nvPicPr>
          <p:cNvPr id="82" name="图形 81">
            <a:extLst>
              <a:ext uri="{FF2B5EF4-FFF2-40B4-BE49-F238E27FC236}">
                <a16:creationId xmlns:a16="http://schemas.microsoft.com/office/drawing/2014/main" id="{1DB47803-1D62-4FF7-A39D-9993C3BA8E9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80769" y="5176234"/>
            <a:ext cx="540000" cy="540000"/>
          </a:xfrm>
          <a:prstGeom prst="rect">
            <a:avLst/>
          </a:prstGeom>
        </p:spPr>
      </p:pic>
      <p:pic>
        <p:nvPicPr>
          <p:cNvPr id="84" name="图形 83">
            <a:extLst>
              <a:ext uri="{FF2B5EF4-FFF2-40B4-BE49-F238E27FC236}">
                <a16:creationId xmlns:a16="http://schemas.microsoft.com/office/drawing/2014/main" id="{B7EA1A96-5AC3-42F6-9B31-73F483CE003D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48140" y="5176234"/>
            <a:ext cx="540000" cy="540000"/>
          </a:xfrm>
          <a:prstGeom prst="rect">
            <a:avLst/>
          </a:prstGeom>
        </p:spPr>
      </p:pic>
      <p:pic>
        <p:nvPicPr>
          <p:cNvPr id="86" name="图形 85">
            <a:extLst>
              <a:ext uri="{FF2B5EF4-FFF2-40B4-BE49-F238E27FC236}">
                <a16:creationId xmlns:a16="http://schemas.microsoft.com/office/drawing/2014/main" id="{8369CE28-205B-43E7-B4B2-33914530A09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15512" y="5176234"/>
            <a:ext cx="540000" cy="540000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B71FE62C-3705-4F51-89DF-99E9E43AE948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A939493F-3CBE-4A12-AC22-292CFF40AB48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ADF3062-1801-4AB8-9C5C-D9C2475C3BDD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2C5745F-90B3-4E77-B030-956E851921A8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speech-bubbles_1692">
              <a:extLst>
                <a:ext uri="{FF2B5EF4-FFF2-40B4-BE49-F238E27FC236}">
                  <a16:creationId xmlns:a16="http://schemas.microsoft.com/office/drawing/2014/main" id="{1731D83D-8AE4-41A2-9FB1-C294D3511D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5EE2514-1AD9-491C-ACFF-276A6DAB4ADC}"/>
                </a:ext>
              </a:extLst>
            </p:cNvPr>
            <p:cNvSpPr txBox="1"/>
            <p:nvPr/>
          </p:nvSpPr>
          <p:spPr>
            <a:xfrm>
              <a:off x="6165677" y="-740956"/>
              <a:ext cx="5305535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同一页面最好使用同一个类型的小图标，看上去会比较统一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8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06FBC4-6A8D-4A7A-99E3-01E657491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9855" y="549275"/>
            <a:ext cx="10824500" cy="389098"/>
          </a:xfrm>
        </p:spPr>
        <p:txBody>
          <a:bodyPr/>
          <a:lstStyle/>
          <a:p>
            <a:r>
              <a:rPr lang="zh-CN" altLang="en-US" dirty="0"/>
              <a:t>附件：常用矢量图标（面型）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58363AB-B5A9-45D7-AEC8-71D57D0F79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700" y="1638300"/>
            <a:ext cx="540000" cy="5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8C337FFD-99A4-4A04-BC5E-B6AFC1FEFD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81167" y="1638300"/>
            <a:ext cx="540000" cy="540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B6026867-7B64-4A19-B685-C9E9A6302F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2635" y="1638300"/>
            <a:ext cx="540000" cy="5400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F3799FAD-43B7-4835-A1D1-16726137DC0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24102" y="1638300"/>
            <a:ext cx="540000" cy="5400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6A367D32-EA69-4182-A436-06124DD2FAC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5569" y="1638300"/>
            <a:ext cx="540000" cy="54000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AABE1693-DA66-4DBD-BD06-7A2EF08DC93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67037" y="1638300"/>
            <a:ext cx="540000" cy="54000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6A01763-2939-4BBA-B14F-AD1FC12CC77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38505" y="1638300"/>
            <a:ext cx="540000" cy="54000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98479FB2-AAD5-46B8-BDA2-8F907461FAF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09700" y="2828902"/>
            <a:ext cx="540000" cy="54000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B6D678C5-6EFE-4188-B8F0-64955B5AD994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81167" y="2828902"/>
            <a:ext cx="540000" cy="54000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497E0E3E-FE5A-4693-ADC3-23DF6AD5E4AF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52635" y="2828902"/>
            <a:ext cx="540000" cy="5400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4744D247-86CA-4A24-878C-8EC65D704636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24102" y="2828902"/>
            <a:ext cx="540000" cy="540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EE42837B-899F-46BF-B2AE-1259ECB1682F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295569" y="2828902"/>
            <a:ext cx="540000" cy="5400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8CE71F8F-06C8-4EF5-977E-33D296628BE6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67037" y="2828902"/>
            <a:ext cx="540000" cy="54000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3B2B36BF-7D55-4030-9DB1-99A2DE40D837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238505" y="2828902"/>
            <a:ext cx="540000" cy="540000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CE23275B-0641-45CA-86F5-9288EAFAA43A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09700" y="4019505"/>
            <a:ext cx="540000" cy="540000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8E2C65AB-E827-4BCA-91D0-2CBA6F167805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881167" y="4019505"/>
            <a:ext cx="540000" cy="540000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F085E572-0B97-4040-9D10-386818E2A88F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352635" y="4019505"/>
            <a:ext cx="540000" cy="540000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B3747EC5-4843-4590-AEF0-D4F4EA76226C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824102" y="4019505"/>
            <a:ext cx="540000" cy="5400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A9D2A11B-FCEB-4AC5-AE7E-BEB4FCA4FE4C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95569" y="4019505"/>
            <a:ext cx="540000" cy="540000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0DC23CB-65A1-465F-802C-35F509AF5CB4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767037" y="4019505"/>
            <a:ext cx="540000" cy="540000"/>
          </a:xfrm>
          <a:prstGeom prst="rect">
            <a:avLst/>
          </a:prstGeom>
        </p:spPr>
      </p:pic>
      <p:pic>
        <p:nvPicPr>
          <p:cNvPr id="71" name="图形 70">
            <a:extLst>
              <a:ext uri="{FF2B5EF4-FFF2-40B4-BE49-F238E27FC236}">
                <a16:creationId xmlns:a16="http://schemas.microsoft.com/office/drawing/2014/main" id="{A1FC7F1E-3F23-4601-9483-BCC002AFA0E0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238505" y="4019505"/>
            <a:ext cx="565445" cy="540000"/>
          </a:xfrm>
          <a:prstGeom prst="rect">
            <a:avLst/>
          </a:prstGeom>
        </p:spPr>
      </p:pic>
      <p:pic>
        <p:nvPicPr>
          <p:cNvPr id="75" name="图形 74">
            <a:extLst>
              <a:ext uri="{FF2B5EF4-FFF2-40B4-BE49-F238E27FC236}">
                <a16:creationId xmlns:a16="http://schemas.microsoft.com/office/drawing/2014/main" id="{2FE06934-20F6-4DBB-BDBB-FD4113CFF65D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409700" y="5210107"/>
            <a:ext cx="596685" cy="540000"/>
          </a:xfrm>
          <a:prstGeom prst="rect">
            <a:avLst/>
          </a:prstGeom>
        </p:spPr>
      </p:pic>
      <p:pic>
        <p:nvPicPr>
          <p:cNvPr id="79" name="图形 78">
            <a:extLst>
              <a:ext uri="{FF2B5EF4-FFF2-40B4-BE49-F238E27FC236}">
                <a16:creationId xmlns:a16="http://schemas.microsoft.com/office/drawing/2014/main" id="{85910E0C-5426-4454-9177-C73B82642B39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881167" y="5210107"/>
            <a:ext cx="540000" cy="540000"/>
          </a:xfrm>
          <a:prstGeom prst="rect">
            <a:avLst/>
          </a:prstGeom>
        </p:spPr>
      </p:pic>
      <p:pic>
        <p:nvPicPr>
          <p:cNvPr id="83" name="图形 82">
            <a:extLst>
              <a:ext uri="{FF2B5EF4-FFF2-40B4-BE49-F238E27FC236}">
                <a16:creationId xmlns:a16="http://schemas.microsoft.com/office/drawing/2014/main" id="{68BF0C74-7D5A-43AE-B1E9-4FCDEE6844E2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352635" y="5210107"/>
            <a:ext cx="540000" cy="540000"/>
          </a:xfrm>
          <a:prstGeom prst="rect">
            <a:avLst/>
          </a:prstGeom>
        </p:spPr>
      </p:pic>
      <p:pic>
        <p:nvPicPr>
          <p:cNvPr id="87" name="图形 86">
            <a:extLst>
              <a:ext uri="{FF2B5EF4-FFF2-40B4-BE49-F238E27FC236}">
                <a16:creationId xmlns:a16="http://schemas.microsoft.com/office/drawing/2014/main" id="{8EB1BAF3-BE1A-4286-90A1-16247D925BD9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824102" y="5210107"/>
            <a:ext cx="540000" cy="540000"/>
          </a:xfrm>
          <a:prstGeom prst="rect">
            <a:avLst/>
          </a:prstGeom>
        </p:spPr>
      </p:pic>
      <p:pic>
        <p:nvPicPr>
          <p:cNvPr id="89" name="图形 88">
            <a:extLst>
              <a:ext uri="{FF2B5EF4-FFF2-40B4-BE49-F238E27FC236}">
                <a16:creationId xmlns:a16="http://schemas.microsoft.com/office/drawing/2014/main" id="{E17AEE4A-6BA3-4A23-8681-BE79B7CC781F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95569" y="5210107"/>
            <a:ext cx="540000" cy="540000"/>
          </a:xfrm>
          <a:prstGeom prst="rect">
            <a:avLst/>
          </a:prstGeom>
        </p:spPr>
      </p:pic>
      <p:pic>
        <p:nvPicPr>
          <p:cNvPr id="91" name="图形 90">
            <a:extLst>
              <a:ext uri="{FF2B5EF4-FFF2-40B4-BE49-F238E27FC236}">
                <a16:creationId xmlns:a16="http://schemas.microsoft.com/office/drawing/2014/main" id="{F0D836DB-F2EE-40EF-A6D4-777E0F6610B0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767037" y="5210107"/>
            <a:ext cx="540000" cy="540000"/>
          </a:xfrm>
          <a:prstGeom prst="rect">
            <a:avLst/>
          </a:prstGeom>
        </p:spPr>
      </p:pic>
      <p:pic>
        <p:nvPicPr>
          <p:cNvPr id="93" name="图形 92">
            <a:extLst>
              <a:ext uri="{FF2B5EF4-FFF2-40B4-BE49-F238E27FC236}">
                <a16:creationId xmlns:a16="http://schemas.microsoft.com/office/drawing/2014/main" id="{6A6455B7-E68A-4228-BC20-C0436E174FFD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238505" y="5210107"/>
            <a:ext cx="610169" cy="540000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951ACD84-4487-483E-B1EF-0F3F4C16F616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9E7E0DA4-95F7-4435-B665-4A64DCFC0EDE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44A71F7-0EB7-47A7-87E8-A4A7D68ED359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D10D5D2-8B66-410E-874A-ED163A158833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speech-bubbles_1692">
              <a:extLst>
                <a:ext uri="{FF2B5EF4-FFF2-40B4-BE49-F238E27FC236}">
                  <a16:creationId xmlns:a16="http://schemas.microsoft.com/office/drawing/2014/main" id="{254DDA1E-0584-4CFC-A384-977CD5746B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90F7B73-93A0-4D6A-B2B4-9727418BD44A}"/>
                </a:ext>
              </a:extLst>
            </p:cNvPr>
            <p:cNvSpPr txBox="1"/>
            <p:nvPr/>
          </p:nvSpPr>
          <p:spPr>
            <a:xfrm>
              <a:off x="6890318" y="-740956"/>
              <a:ext cx="3856252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获取更多图标：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https://www.iconfont.cn/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285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B463D49D-90B9-415A-97F3-C59943A394F8}"/>
              </a:ext>
            </a:extLst>
          </p:cNvPr>
          <p:cNvSpPr/>
          <p:nvPr/>
        </p:nvSpPr>
        <p:spPr>
          <a:xfrm>
            <a:off x="7821505" y="1907249"/>
            <a:ext cx="3406958" cy="247142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3AC521-4708-48EF-97C1-6D56AA692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63" y="549275"/>
            <a:ext cx="10587037" cy="365125"/>
          </a:xfrm>
        </p:spPr>
        <p:txBody>
          <a:bodyPr>
            <a:noAutofit/>
          </a:bodyPr>
          <a:lstStyle/>
          <a:p>
            <a:r>
              <a:rPr lang="zh-CN" altLang="en-US" dirty="0"/>
              <a:t>北京师范大学答辩通用模板字体规范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88FDBD-D58C-46E4-930A-3467401658E5}"/>
              </a:ext>
            </a:extLst>
          </p:cNvPr>
          <p:cNvSpPr txBox="1"/>
          <p:nvPr/>
        </p:nvSpPr>
        <p:spPr>
          <a:xfrm>
            <a:off x="695325" y="19822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西文标题字体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EBB637-FB98-4CBB-A820-6CD4D168A6F0}"/>
              </a:ext>
            </a:extLst>
          </p:cNvPr>
          <p:cNvSpPr txBox="1"/>
          <p:nvPr/>
        </p:nvSpPr>
        <p:spPr>
          <a:xfrm>
            <a:off x="695325" y="29390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西文正文字体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6F6201-ED46-4AE7-8F43-625C7D9E092F}"/>
              </a:ext>
            </a:extLst>
          </p:cNvPr>
          <p:cNvSpPr txBox="1"/>
          <p:nvPr/>
        </p:nvSpPr>
        <p:spPr>
          <a:xfrm>
            <a:off x="695325" y="38959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中文标题字体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51FF4B-DA2C-45B9-A135-372D24961410}"/>
              </a:ext>
            </a:extLst>
          </p:cNvPr>
          <p:cNvSpPr txBox="1"/>
          <p:nvPr/>
        </p:nvSpPr>
        <p:spPr>
          <a:xfrm>
            <a:off x="695325" y="48527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中文正文字体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632FAA-0048-4640-9F05-D68FE5C7A3D3}"/>
              </a:ext>
            </a:extLst>
          </p:cNvPr>
          <p:cNvGrpSpPr/>
          <p:nvPr/>
        </p:nvGrpSpPr>
        <p:grpSpPr>
          <a:xfrm>
            <a:off x="799497" y="2386276"/>
            <a:ext cx="6054936" cy="2835797"/>
            <a:chOff x="1063494" y="2499074"/>
            <a:chExt cx="9886156" cy="2835797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48075FC-18D0-4BD7-8D39-B00C60DBB1C2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94" y="2499074"/>
              <a:ext cx="98861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08DCD6D-ED63-4F0A-8762-93DED38AC31C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94" y="3451092"/>
              <a:ext cx="988615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3FB4537-6585-46DC-A9B8-56B56BFAAE7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94" y="4391441"/>
              <a:ext cx="98861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568E4E4-B3E1-440E-9CAD-5F4EE635A5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94" y="5334871"/>
              <a:ext cx="98861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53C56E1-FA31-4060-8CAC-FF1C2E6BA960}"/>
              </a:ext>
            </a:extLst>
          </p:cNvPr>
          <p:cNvSpPr txBox="1"/>
          <p:nvPr/>
        </p:nvSpPr>
        <p:spPr>
          <a:xfrm>
            <a:off x="2777390" y="1907249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lt"/>
                <a:ea typeface="思源黑体 CN Normal" panose="020B0400000000000000" pitchFamily="34" charset="-122"/>
              </a:rPr>
              <a:t>Arial Black 28px</a:t>
            </a:r>
            <a:endParaRPr lang="zh-CN" altLang="en-US" sz="2800" dirty="0">
              <a:latin typeface="+mj-lt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36CF37-56BB-40F5-9FBF-7496D411ADAF}"/>
              </a:ext>
            </a:extLst>
          </p:cNvPr>
          <p:cNvSpPr txBox="1"/>
          <p:nvPr/>
        </p:nvSpPr>
        <p:spPr>
          <a:xfrm>
            <a:off x="2777390" y="2870141"/>
            <a:ext cx="184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Arial 20px 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16px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42F812-D1D5-4153-B9B3-B0D3260AACBC}"/>
              </a:ext>
            </a:extLst>
          </p:cNvPr>
          <p:cNvSpPr txBox="1"/>
          <p:nvPr/>
        </p:nvSpPr>
        <p:spPr>
          <a:xfrm>
            <a:off x="2777390" y="3833033"/>
            <a:ext cx="4201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思源黑体 </a:t>
            </a:r>
            <a:r>
              <a:rPr lang="en-US" altLang="zh-CN" sz="2800" dirty="0">
                <a:latin typeface="+mj-ea"/>
                <a:ea typeface="+mj-ea"/>
              </a:rPr>
              <a:t>CN BOLD 28px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DAFFA2-5C78-42E9-863E-8DA3592C16C2}"/>
              </a:ext>
            </a:extLst>
          </p:cNvPr>
          <p:cNvSpPr txBox="1"/>
          <p:nvPr/>
        </p:nvSpPr>
        <p:spPr>
          <a:xfrm>
            <a:off x="2777390" y="4795925"/>
            <a:ext cx="3655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思源黑体 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 Normal 20px 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16px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EC6EA26-E0FF-440E-81F1-C1C63676F328}"/>
              </a:ext>
            </a:extLst>
          </p:cNvPr>
          <p:cNvSpPr txBox="1"/>
          <p:nvPr/>
        </p:nvSpPr>
        <p:spPr>
          <a:xfrm>
            <a:off x="8611914" y="1948152"/>
            <a:ext cx="1826141" cy="70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复制粘贴文本时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请选择仅粘贴文本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FFC15D0F-A92C-4D28-95C0-2C0140AC8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299" y="2734419"/>
            <a:ext cx="2395370" cy="14178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4A6851-C903-4F83-BED5-0AE69F66F272}"/>
              </a:ext>
            </a:extLst>
          </p:cNvPr>
          <p:cNvSpPr txBox="1"/>
          <p:nvPr/>
        </p:nvSpPr>
        <p:spPr>
          <a:xfrm>
            <a:off x="7996361" y="4569835"/>
            <a:ext cx="3057248" cy="70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建议行距：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1.3-1.5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如需大教室使用可适当调大字号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36ED56-D541-4E1B-A5D8-0F2F3C4D426B}"/>
              </a:ext>
            </a:extLst>
          </p:cNvPr>
          <p:cNvGrpSpPr/>
          <p:nvPr/>
        </p:nvGrpSpPr>
        <p:grpSpPr>
          <a:xfrm>
            <a:off x="2777390" y="-782172"/>
            <a:ext cx="9559199" cy="782172"/>
            <a:chOff x="5300215" y="-851680"/>
            <a:chExt cx="7036375" cy="782172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8F246B40-90E3-4EBA-8C5E-6D2FD47ED035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A84E118-F371-4B8A-8979-DD882960C5EC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408254C-A49B-4095-96BA-3CB5AFF4D282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peech-bubbles_1692">
              <a:extLst>
                <a:ext uri="{FF2B5EF4-FFF2-40B4-BE49-F238E27FC236}">
                  <a16:creationId xmlns:a16="http://schemas.microsoft.com/office/drawing/2014/main" id="{CFEF2FAE-8450-45F7-AE84-FE27B4AF99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1D5A26E-43A3-4534-A249-B55F97AE5437}"/>
                </a:ext>
              </a:extLst>
            </p:cNvPr>
            <p:cNvSpPr txBox="1"/>
            <p:nvPr/>
          </p:nvSpPr>
          <p:spPr>
            <a:xfrm>
              <a:off x="5836170" y="-740956"/>
              <a:ext cx="5964528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字体包下载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链接：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https://pan.baidu.com/s/1bND7JfmfRuYi84i8etmayg 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提取码：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1ync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A6555F1-2278-4513-A098-C32D5886C41C}"/>
              </a:ext>
            </a:extLst>
          </p:cNvPr>
          <p:cNvSpPr txBox="1"/>
          <p:nvPr/>
        </p:nvSpPr>
        <p:spPr>
          <a:xfrm>
            <a:off x="6699900" y="624063"/>
            <a:ext cx="3236580" cy="56198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请先下载字体包哦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~</a:t>
            </a: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（链接在上面）</a:t>
            </a:r>
          </a:p>
        </p:txBody>
      </p:sp>
    </p:spTree>
    <p:extLst>
      <p:ext uri="{BB962C8B-B14F-4D97-AF65-F5344CB8AC3E}">
        <p14:creationId xmlns:p14="http://schemas.microsoft.com/office/powerpoint/2010/main" val="27721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3AC521-4708-48EF-97C1-6D56AA692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63" y="549275"/>
            <a:ext cx="10587037" cy="365125"/>
          </a:xfrm>
        </p:spPr>
        <p:txBody>
          <a:bodyPr>
            <a:noAutofit/>
          </a:bodyPr>
          <a:lstStyle/>
          <a:p>
            <a:r>
              <a:rPr lang="zh-CN" altLang="en-US" dirty="0"/>
              <a:t>北京师范大学答辩通用模板色彩规范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1BC7F77-AF0E-4BB4-B654-E0A7C678A085}"/>
              </a:ext>
            </a:extLst>
          </p:cNvPr>
          <p:cNvGrpSpPr/>
          <p:nvPr/>
        </p:nvGrpSpPr>
        <p:grpSpPr>
          <a:xfrm>
            <a:off x="766763" y="1834011"/>
            <a:ext cx="2330050" cy="869967"/>
            <a:chOff x="7665080" y="1660858"/>
            <a:chExt cx="2330050" cy="8699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09B28EF-67D1-4616-96E1-E540C337A54B}"/>
                </a:ext>
              </a:extLst>
            </p:cNvPr>
            <p:cNvSpPr/>
            <p:nvPr/>
          </p:nvSpPr>
          <p:spPr>
            <a:xfrm>
              <a:off x="7665080" y="2064815"/>
              <a:ext cx="466010" cy="4660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AEB764F-39A1-44D2-BA57-8BE1728AD4B3}"/>
                </a:ext>
              </a:extLst>
            </p:cNvPr>
            <p:cNvSpPr/>
            <p:nvPr/>
          </p:nvSpPr>
          <p:spPr>
            <a:xfrm>
              <a:off x="8131090" y="2064815"/>
              <a:ext cx="466010" cy="4660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8B800AA-B096-4786-8380-975BEBEE953F}"/>
                </a:ext>
              </a:extLst>
            </p:cNvPr>
            <p:cNvSpPr/>
            <p:nvPr/>
          </p:nvSpPr>
          <p:spPr>
            <a:xfrm flipH="1">
              <a:off x="8597100" y="2064815"/>
              <a:ext cx="466010" cy="46601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FB3393E-167D-4460-ADF0-C1F4EE629B36}"/>
                </a:ext>
              </a:extLst>
            </p:cNvPr>
            <p:cNvSpPr/>
            <p:nvPr/>
          </p:nvSpPr>
          <p:spPr>
            <a:xfrm>
              <a:off x="9063110" y="2064815"/>
              <a:ext cx="466010" cy="466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D37A017-573A-4071-A481-079CD47F92F6}"/>
                </a:ext>
              </a:extLst>
            </p:cNvPr>
            <p:cNvSpPr/>
            <p:nvPr/>
          </p:nvSpPr>
          <p:spPr>
            <a:xfrm>
              <a:off x="9529120" y="2064815"/>
              <a:ext cx="466010" cy="46601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1AEDF2C-B6DB-47C6-9D46-E3A3420497FA}"/>
                </a:ext>
              </a:extLst>
            </p:cNvPr>
            <p:cNvSpPr/>
            <p:nvPr/>
          </p:nvSpPr>
          <p:spPr>
            <a:xfrm>
              <a:off x="7665080" y="1660858"/>
              <a:ext cx="2330050" cy="466010"/>
            </a:xfrm>
            <a:custGeom>
              <a:avLst/>
              <a:gdLst>
                <a:gd name="connsiteX0" fmla="*/ 0 w 2330050"/>
                <a:gd name="connsiteY0" fmla="*/ 0 h 466010"/>
                <a:gd name="connsiteX1" fmla="*/ 466010 w 2330050"/>
                <a:gd name="connsiteY1" fmla="*/ 0 h 466010"/>
                <a:gd name="connsiteX2" fmla="*/ 932020 w 2330050"/>
                <a:gd name="connsiteY2" fmla="*/ 0 h 466010"/>
                <a:gd name="connsiteX3" fmla="*/ 1398030 w 2330050"/>
                <a:gd name="connsiteY3" fmla="*/ 0 h 466010"/>
                <a:gd name="connsiteX4" fmla="*/ 1864040 w 2330050"/>
                <a:gd name="connsiteY4" fmla="*/ 0 h 466010"/>
                <a:gd name="connsiteX5" fmla="*/ 2330050 w 2330050"/>
                <a:gd name="connsiteY5" fmla="*/ 0 h 466010"/>
                <a:gd name="connsiteX6" fmla="*/ 2330050 w 2330050"/>
                <a:gd name="connsiteY6" fmla="*/ 466010 h 466010"/>
                <a:gd name="connsiteX7" fmla="*/ 1864040 w 2330050"/>
                <a:gd name="connsiteY7" fmla="*/ 466010 h 466010"/>
                <a:gd name="connsiteX8" fmla="*/ 1398030 w 2330050"/>
                <a:gd name="connsiteY8" fmla="*/ 466010 h 466010"/>
                <a:gd name="connsiteX9" fmla="*/ 932020 w 2330050"/>
                <a:gd name="connsiteY9" fmla="*/ 466010 h 466010"/>
                <a:gd name="connsiteX10" fmla="*/ 466010 w 2330050"/>
                <a:gd name="connsiteY10" fmla="*/ 466010 h 466010"/>
                <a:gd name="connsiteX11" fmla="*/ 0 w 2330050"/>
                <a:gd name="connsiteY11" fmla="*/ 466010 h 46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0050" h="466010">
                  <a:moveTo>
                    <a:pt x="0" y="0"/>
                  </a:moveTo>
                  <a:lnTo>
                    <a:pt x="466010" y="0"/>
                  </a:lnTo>
                  <a:lnTo>
                    <a:pt x="932020" y="0"/>
                  </a:lnTo>
                  <a:lnTo>
                    <a:pt x="1398030" y="0"/>
                  </a:lnTo>
                  <a:lnTo>
                    <a:pt x="1864040" y="0"/>
                  </a:lnTo>
                  <a:lnTo>
                    <a:pt x="2330050" y="0"/>
                  </a:lnTo>
                  <a:lnTo>
                    <a:pt x="2330050" y="466010"/>
                  </a:lnTo>
                  <a:lnTo>
                    <a:pt x="1864040" y="466010"/>
                  </a:lnTo>
                  <a:lnTo>
                    <a:pt x="1398030" y="466010"/>
                  </a:lnTo>
                  <a:lnTo>
                    <a:pt x="932020" y="466010"/>
                  </a:lnTo>
                  <a:lnTo>
                    <a:pt x="466010" y="466010"/>
                  </a:lnTo>
                  <a:lnTo>
                    <a:pt x="0" y="46601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F3532F6-C930-4E73-BDE6-A0D98C0B04CF}"/>
              </a:ext>
            </a:extLst>
          </p:cNvPr>
          <p:cNvGrpSpPr/>
          <p:nvPr/>
        </p:nvGrpSpPr>
        <p:grpSpPr>
          <a:xfrm>
            <a:off x="6179503" y="1834011"/>
            <a:ext cx="2330050" cy="869967"/>
            <a:chOff x="7665080" y="3383049"/>
            <a:chExt cx="2330050" cy="86996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B9DE5FA-E1CB-4179-8000-D17107DAEE3F}"/>
                </a:ext>
              </a:extLst>
            </p:cNvPr>
            <p:cNvSpPr/>
            <p:nvPr/>
          </p:nvSpPr>
          <p:spPr>
            <a:xfrm>
              <a:off x="7665080" y="3787006"/>
              <a:ext cx="466010" cy="46601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52FA68C-3A7E-4EE4-A310-4243310F6AA6}"/>
                </a:ext>
              </a:extLst>
            </p:cNvPr>
            <p:cNvSpPr/>
            <p:nvPr/>
          </p:nvSpPr>
          <p:spPr>
            <a:xfrm>
              <a:off x="8131090" y="3787006"/>
              <a:ext cx="466010" cy="4660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A249A56-4551-4100-896C-55B5FE7EC0A8}"/>
                </a:ext>
              </a:extLst>
            </p:cNvPr>
            <p:cNvSpPr/>
            <p:nvPr/>
          </p:nvSpPr>
          <p:spPr>
            <a:xfrm flipH="1">
              <a:off x="8597100" y="3787006"/>
              <a:ext cx="466010" cy="4660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37BC417-850F-47D5-A67B-F253D567D14D}"/>
                </a:ext>
              </a:extLst>
            </p:cNvPr>
            <p:cNvSpPr/>
            <p:nvPr/>
          </p:nvSpPr>
          <p:spPr>
            <a:xfrm>
              <a:off x="9063110" y="3787006"/>
              <a:ext cx="466010" cy="4660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1CF4E14-7A08-4519-AE51-F499F32A4647}"/>
                </a:ext>
              </a:extLst>
            </p:cNvPr>
            <p:cNvSpPr/>
            <p:nvPr/>
          </p:nvSpPr>
          <p:spPr>
            <a:xfrm>
              <a:off x="9529120" y="3787006"/>
              <a:ext cx="466010" cy="46601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EF8E300-F15B-4C65-8D38-FE836F32A551}"/>
                </a:ext>
              </a:extLst>
            </p:cNvPr>
            <p:cNvSpPr/>
            <p:nvPr/>
          </p:nvSpPr>
          <p:spPr>
            <a:xfrm>
              <a:off x="7665080" y="3383049"/>
              <a:ext cx="2330050" cy="466010"/>
            </a:xfrm>
            <a:custGeom>
              <a:avLst/>
              <a:gdLst>
                <a:gd name="connsiteX0" fmla="*/ 0 w 2330050"/>
                <a:gd name="connsiteY0" fmla="*/ 0 h 466010"/>
                <a:gd name="connsiteX1" fmla="*/ 466010 w 2330050"/>
                <a:gd name="connsiteY1" fmla="*/ 0 h 466010"/>
                <a:gd name="connsiteX2" fmla="*/ 932020 w 2330050"/>
                <a:gd name="connsiteY2" fmla="*/ 0 h 466010"/>
                <a:gd name="connsiteX3" fmla="*/ 1398030 w 2330050"/>
                <a:gd name="connsiteY3" fmla="*/ 0 h 466010"/>
                <a:gd name="connsiteX4" fmla="*/ 1864040 w 2330050"/>
                <a:gd name="connsiteY4" fmla="*/ 0 h 466010"/>
                <a:gd name="connsiteX5" fmla="*/ 2330050 w 2330050"/>
                <a:gd name="connsiteY5" fmla="*/ 0 h 466010"/>
                <a:gd name="connsiteX6" fmla="*/ 2330050 w 2330050"/>
                <a:gd name="connsiteY6" fmla="*/ 466010 h 466010"/>
                <a:gd name="connsiteX7" fmla="*/ 1864040 w 2330050"/>
                <a:gd name="connsiteY7" fmla="*/ 466010 h 466010"/>
                <a:gd name="connsiteX8" fmla="*/ 1398030 w 2330050"/>
                <a:gd name="connsiteY8" fmla="*/ 466010 h 466010"/>
                <a:gd name="connsiteX9" fmla="*/ 932020 w 2330050"/>
                <a:gd name="connsiteY9" fmla="*/ 466010 h 466010"/>
                <a:gd name="connsiteX10" fmla="*/ 466010 w 2330050"/>
                <a:gd name="connsiteY10" fmla="*/ 466010 h 466010"/>
                <a:gd name="connsiteX11" fmla="*/ 0 w 2330050"/>
                <a:gd name="connsiteY11" fmla="*/ 466010 h 46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0050" h="466010">
                  <a:moveTo>
                    <a:pt x="0" y="0"/>
                  </a:moveTo>
                  <a:lnTo>
                    <a:pt x="466010" y="0"/>
                  </a:lnTo>
                  <a:lnTo>
                    <a:pt x="932020" y="0"/>
                  </a:lnTo>
                  <a:lnTo>
                    <a:pt x="1398030" y="0"/>
                  </a:lnTo>
                  <a:lnTo>
                    <a:pt x="1864040" y="0"/>
                  </a:lnTo>
                  <a:lnTo>
                    <a:pt x="2330050" y="0"/>
                  </a:lnTo>
                  <a:lnTo>
                    <a:pt x="2330050" y="466010"/>
                  </a:lnTo>
                  <a:lnTo>
                    <a:pt x="1864040" y="466010"/>
                  </a:lnTo>
                  <a:lnTo>
                    <a:pt x="1398030" y="466010"/>
                  </a:lnTo>
                  <a:lnTo>
                    <a:pt x="932020" y="466010"/>
                  </a:lnTo>
                  <a:lnTo>
                    <a:pt x="466010" y="466010"/>
                  </a:lnTo>
                  <a:lnTo>
                    <a:pt x="0" y="46601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274D595-B66F-49CB-839A-7837091DCF3B}"/>
              </a:ext>
            </a:extLst>
          </p:cNvPr>
          <p:cNvGrpSpPr/>
          <p:nvPr/>
        </p:nvGrpSpPr>
        <p:grpSpPr>
          <a:xfrm>
            <a:off x="766763" y="3324047"/>
            <a:ext cx="2330050" cy="869967"/>
            <a:chOff x="7665080" y="5308833"/>
            <a:chExt cx="2330050" cy="869967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0B02F88-B71E-4BEA-A150-AA5DB08413E7}"/>
                </a:ext>
              </a:extLst>
            </p:cNvPr>
            <p:cNvSpPr/>
            <p:nvPr/>
          </p:nvSpPr>
          <p:spPr>
            <a:xfrm>
              <a:off x="7665080" y="5712790"/>
              <a:ext cx="466010" cy="4660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0A24E9E-2D41-4574-A101-77FF5EE19CA5}"/>
                </a:ext>
              </a:extLst>
            </p:cNvPr>
            <p:cNvSpPr/>
            <p:nvPr/>
          </p:nvSpPr>
          <p:spPr>
            <a:xfrm>
              <a:off x="8131090" y="5712790"/>
              <a:ext cx="466010" cy="46601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171D79C-D589-461A-89F0-C4B918765514}"/>
                </a:ext>
              </a:extLst>
            </p:cNvPr>
            <p:cNvSpPr/>
            <p:nvPr/>
          </p:nvSpPr>
          <p:spPr>
            <a:xfrm flipH="1">
              <a:off x="8597100" y="5712790"/>
              <a:ext cx="466010" cy="46601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1B8D385-CD42-4E27-AA11-8A872044144D}"/>
                </a:ext>
              </a:extLst>
            </p:cNvPr>
            <p:cNvSpPr/>
            <p:nvPr/>
          </p:nvSpPr>
          <p:spPr>
            <a:xfrm>
              <a:off x="9063110" y="5712790"/>
              <a:ext cx="466010" cy="4660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2136A8D-DCD6-47A6-904F-CE0DFE92B3CF}"/>
                </a:ext>
              </a:extLst>
            </p:cNvPr>
            <p:cNvSpPr/>
            <p:nvPr/>
          </p:nvSpPr>
          <p:spPr>
            <a:xfrm>
              <a:off x="9529120" y="5712790"/>
              <a:ext cx="466010" cy="466010"/>
            </a:xfrm>
            <a:prstGeom prst="rec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9DF2C13A-E0F3-4731-AC20-7DC5143971E2}"/>
                </a:ext>
              </a:extLst>
            </p:cNvPr>
            <p:cNvSpPr/>
            <p:nvPr/>
          </p:nvSpPr>
          <p:spPr>
            <a:xfrm>
              <a:off x="7665080" y="5308833"/>
              <a:ext cx="2330050" cy="466010"/>
            </a:xfrm>
            <a:custGeom>
              <a:avLst/>
              <a:gdLst>
                <a:gd name="connsiteX0" fmla="*/ 0 w 2330050"/>
                <a:gd name="connsiteY0" fmla="*/ 0 h 466010"/>
                <a:gd name="connsiteX1" fmla="*/ 466010 w 2330050"/>
                <a:gd name="connsiteY1" fmla="*/ 0 h 466010"/>
                <a:gd name="connsiteX2" fmla="*/ 932020 w 2330050"/>
                <a:gd name="connsiteY2" fmla="*/ 0 h 466010"/>
                <a:gd name="connsiteX3" fmla="*/ 1398030 w 2330050"/>
                <a:gd name="connsiteY3" fmla="*/ 0 h 466010"/>
                <a:gd name="connsiteX4" fmla="*/ 1864040 w 2330050"/>
                <a:gd name="connsiteY4" fmla="*/ 0 h 466010"/>
                <a:gd name="connsiteX5" fmla="*/ 2330050 w 2330050"/>
                <a:gd name="connsiteY5" fmla="*/ 0 h 466010"/>
                <a:gd name="connsiteX6" fmla="*/ 2330050 w 2330050"/>
                <a:gd name="connsiteY6" fmla="*/ 466010 h 466010"/>
                <a:gd name="connsiteX7" fmla="*/ 1864040 w 2330050"/>
                <a:gd name="connsiteY7" fmla="*/ 466010 h 466010"/>
                <a:gd name="connsiteX8" fmla="*/ 1398030 w 2330050"/>
                <a:gd name="connsiteY8" fmla="*/ 466010 h 466010"/>
                <a:gd name="connsiteX9" fmla="*/ 932020 w 2330050"/>
                <a:gd name="connsiteY9" fmla="*/ 466010 h 466010"/>
                <a:gd name="connsiteX10" fmla="*/ 466010 w 2330050"/>
                <a:gd name="connsiteY10" fmla="*/ 466010 h 466010"/>
                <a:gd name="connsiteX11" fmla="*/ 0 w 2330050"/>
                <a:gd name="connsiteY11" fmla="*/ 466010 h 46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0050" h="466010">
                  <a:moveTo>
                    <a:pt x="0" y="0"/>
                  </a:moveTo>
                  <a:lnTo>
                    <a:pt x="466010" y="0"/>
                  </a:lnTo>
                  <a:lnTo>
                    <a:pt x="932020" y="0"/>
                  </a:lnTo>
                  <a:lnTo>
                    <a:pt x="1398030" y="0"/>
                  </a:lnTo>
                  <a:lnTo>
                    <a:pt x="1864040" y="0"/>
                  </a:lnTo>
                  <a:lnTo>
                    <a:pt x="2330050" y="0"/>
                  </a:lnTo>
                  <a:lnTo>
                    <a:pt x="2330050" y="466010"/>
                  </a:lnTo>
                  <a:lnTo>
                    <a:pt x="1864040" y="466010"/>
                  </a:lnTo>
                  <a:lnTo>
                    <a:pt x="1398030" y="466010"/>
                  </a:lnTo>
                  <a:lnTo>
                    <a:pt x="932020" y="466010"/>
                  </a:lnTo>
                  <a:lnTo>
                    <a:pt x="466010" y="466010"/>
                  </a:lnTo>
                  <a:lnTo>
                    <a:pt x="0" y="46601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F7CF459-709F-4334-B76F-1EB20597515E}"/>
              </a:ext>
            </a:extLst>
          </p:cNvPr>
          <p:cNvGrpSpPr/>
          <p:nvPr/>
        </p:nvGrpSpPr>
        <p:grpSpPr>
          <a:xfrm>
            <a:off x="6096000" y="3324047"/>
            <a:ext cx="2330050" cy="869967"/>
            <a:chOff x="7665080" y="5308833"/>
            <a:chExt cx="2330050" cy="869967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915641D-418A-4E77-BB99-F2627DC44236}"/>
                </a:ext>
              </a:extLst>
            </p:cNvPr>
            <p:cNvSpPr/>
            <p:nvPr/>
          </p:nvSpPr>
          <p:spPr>
            <a:xfrm>
              <a:off x="7665080" y="5712790"/>
              <a:ext cx="466010" cy="46601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723CCC8-826D-46DC-9CE7-9E06BCA28632}"/>
                </a:ext>
              </a:extLst>
            </p:cNvPr>
            <p:cNvSpPr/>
            <p:nvPr/>
          </p:nvSpPr>
          <p:spPr>
            <a:xfrm>
              <a:off x="8131090" y="5712790"/>
              <a:ext cx="466010" cy="4660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5CF6512-8D89-4FC3-92A0-FB57BFECA831}"/>
                </a:ext>
              </a:extLst>
            </p:cNvPr>
            <p:cNvSpPr/>
            <p:nvPr/>
          </p:nvSpPr>
          <p:spPr>
            <a:xfrm flipH="1">
              <a:off x="8597100" y="5712790"/>
              <a:ext cx="466010" cy="4660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38A9549-9691-4540-AA06-59899BF59BED}"/>
                </a:ext>
              </a:extLst>
            </p:cNvPr>
            <p:cNvSpPr/>
            <p:nvPr/>
          </p:nvSpPr>
          <p:spPr>
            <a:xfrm>
              <a:off x="9063110" y="5712790"/>
              <a:ext cx="466010" cy="4660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55AC5EC-3714-4B88-B8F6-2F798F3475E8}"/>
                </a:ext>
              </a:extLst>
            </p:cNvPr>
            <p:cNvSpPr/>
            <p:nvPr/>
          </p:nvSpPr>
          <p:spPr>
            <a:xfrm>
              <a:off x="9529120" y="5712790"/>
              <a:ext cx="466010" cy="46601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2AAD677-B6BD-430A-A273-9A53AB3A62F4}"/>
                </a:ext>
              </a:extLst>
            </p:cNvPr>
            <p:cNvSpPr/>
            <p:nvPr/>
          </p:nvSpPr>
          <p:spPr>
            <a:xfrm>
              <a:off x="7665080" y="5308833"/>
              <a:ext cx="2330050" cy="466010"/>
            </a:xfrm>
            <a:custGeom>
              <a:avLst/>
              <a:gdLst>
                <a:gd name="connsiteX0" fmla="*/ 0 w 2330050"/>
                <a:gd name="connsiteY0" fmla="*/ 0 h 466010"/>
                <a:gd name="connsiteX1" fmla="*/ 466010 w 2330050"/>
                <a:gd name="connsiteY1" fmla="*/ 0 h 466010"/>
                <a:gd name="connsiteX2" fmla="*/ 932020 w 2330050"/>
                <a:gd name="connsiteY2" fmla="*/ 0 h 466010"/>
                <a:gd name="connsiteX3" fmla="*/ 1398030 w 2330050"/>
                <a:gd name="connsiteY3" fmla="*/ 0 h 466010"/>
                <a:gd name="connsiteX4" fmla="*/ 1864040 w 2330050"/>
                <a:gd name="connsiteY4" fmla="*/ 0 h 466010"/>
                <a:gd name="connsiteX5" fmla="*/ 2330050 w 2330050"/>
                <a:gd name="connsiteY5" fmla="*/ 0 h 466010"/>
                <a:gd name="connsiteX6" fmla="*/ 2330050 w 2330050"/>
                <a:gd name="connsiteY6" fmla="*/ 466010 h 466010"/>
                <a:gd name="connsiteX7" fmla="*/ 1864040 w 2330050"/>
                <a:gd name="connsiteY7" fmla="*/ 466010 h 466010"/>
                <a:gd name="connsiteX8" fmla="*/ 1398030 w 2330050"/>
                <a:gd name="connsiteY8" fmla="*/ 466010 h 466010"/>
                <a:gd name="connsiteX9" fmla="*/ 932020 w 2330050"/>
                <a:gd name="connsiteY9" fmla="*/ 466010 h 466010"/>
                <a:gd name="connsiteX10" fmla="*/ 466010 w 2330050"/>
                <a:gd name="connsiteY10" fmla="*/ 466010 h 466010"/>
                <a:gd name="connsiteX11" fmla="*/ 0 w 2330050"/>
                <a:gd name="connsiteY11" fmla="*/ 466010 h 46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0050" h="466010">
                  <a:moveTo>
                    <a:pt x="0" y="0"/>
                  </a:moveTo>
                  <a:lnTo>
                    <a:pt x="466010" y="0"/>
                  </a:lnTo>
                  <a:lnTo>
                    <a:pt x="932020" y="0"/>
                  </a:lnTo>
                  <a:lnTo>
                    <a:pt x="1398030" y="0"/>
                  </a:lnTo>
                  <a:lnTo>
                    <a:pt x="1864040" y="0"/>
                  </a:lnTo>
                  <a:lnTo>
                    <a:pt x="2330050" y="0"/>
                  </a:lnTo>
                  <a:lnTo>
                    <a:pt x="2330050" y="466010"/>
                  </a:lnTo>
                  <a:lnTo>
                    <a:pt x="1864040" y="466010"/>
                  </a:lnTo>
                  <a:lnTo>
                    <a:pt x="1398030" y="466010"/>
                  </a:lnTo>
                  <a:lnTo>
                    <a:pt x="932020" y="466010"/>
                  </a:lnTo>
                  <a:lnTo>
                    <a:pt x="466010" y="466010"/>
                  </a:lnTo>
                  <a:lnTo>
                    <a:pt x="0" y="466010"/>
                  </a:lnTo>
                  <a:close/>
                </a:path>
              </a:pathLst>
            </a:cu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BC6E5D0-C6C8-40D3-8E55-A0CB6CAD8BB3}"/>
              </a:ext>
            </a:extLst>
          </p:cNvPr>
          <p:cNvSpPr txBox="1"/>
          <p:nvPr/>
        </p:nvSpPr>
        <p:spPr>
          <a:xfrm>
            <a:off x="3406654" y="1812498"/>
            <a:ext cx="2071401" cy="861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师大蓝（深蓝）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C100 M70 Y0 K0 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268084-5AF1-4B6A-B674-A4F827A39CB3}"/>
              </a:ext>
            </a:extLst>
          </p:cNvPr>
          <p:cNvSpPr txBox="1"/>
          <p:nvPr/>
        </p:nvSpPr>
        <p:spPr>
          <a:xfrm>
            <a:off x="8892060" y="1812498"/>
            <a:ext cx="2000869" cy="861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师大蓝（浅蓝）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C100 M30 Y0 K0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DF7641-FF3A-4006-AC96-0900C1D35DBC}"/>
              </a:ext>
            </a:extLst>
          </p:cNvPr>
          <p:cNvSpPr/>
          <p:nvPr/>
        </p:nvSpPr>
        <p:spPr>
          <a:xfrm>
            <a:off x="3406654" y="3404838"/>
            <a:ext cx="2066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红色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C10 M100 Y100 K0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4858D66-8D24-4BC9-A351-D20E9C75077B}"/>
              </a:ext>
            </a:extLst>
          </p:cNvPr>
          <p:cNvSpPr/>
          <p:nvPr/>
        </p:nvSpPr>
        <p:spPr>
          <a:xfrm>
            <a:off x="8892060" y="3404838"/>
            <a:ext cx="1579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深灰色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C0 M0 Y0 K60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6CEB8C-F92D-4C71-8858-D8F9BEEE8CF9}"/>
              </a:ext>
            </a:extLst>
          </p:cNvPr>
          <p:cNvSpPr txBox="1"/>
          <p:nvPr/>
        </p:nvSpPr>
        <p:spPr>
          <a:xfrm>
            <a:off x="659606" y="4814083"/>
            <a:ext cx="10801350" cy="9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北京师范大学VIS系统的标准色，选用的为沉稳庄重而具有良好开放性和发展感的蓝色，在本系统中定义为“师大蓝”。这种取材于中国线装书封面色和传统青花瓷的蓝色，作为中国历代文人学者风尚和治学精神的象征，与北京师范大学雄厚的基础学科实力和特色有着恰当的对应关系。蓝色线装书及传统青布衣衫所代表的书院私塾传统，也是北师大教育学科特色的恰当传承。</a:t>
            </a:r>
          </a:p>
        </p:txBody>
      </p:sp>
    </p:spTree>
    <p:extLst>
      <p:ext uri="{BB962C8B-B14F-4D97-AF65-F5344CB8AC3E}">
        <p14:creationId xmlns:p14="http://schemas.microsoft.com/office/powerpoint/2010/main" val="129433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BD372E-0792-4736-ADB2-FA59E1DB9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如何更改图片？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7EEFCF-B2F6-4974-B6C8-1536643CF145}"/>
              </a:ext>
            </a:extLst>
          </p:cNvPr>
          <p:cNvSpPr txBox="1"/>
          <p:nvPr/>
        </p:nvSpPr>
        <p:spPr>
          <a:xfrm flipH="1">
            <a:off x="1043939" y="1395146"/>
            <a:ext cx="9829801" cy="125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  <a:r>
              <a:rPr lang="en-US" altLang="zh-CN" sz="20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选中图片，点击键盘上的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Delete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键，即可看到图片占位符，点击可插入图片。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  <a:r>
              <a:rPr lang="en-US" altLang="zh-CN" sz="20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在图片上右键选择“更改图片”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“来自文件”，或选中图片或在格式选项卡选择“更改图片”，可将模板内图片替换成想要的图片。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B811E-B6A6-45F6-AE4B-7140C782F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12" y="4290551"/>
            <a:ext cx="4353227" cy="1589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2C8C17-0E29-497A-81AB-9CFCBC37AE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0164" y="2856388"/>
            <a:ext cx="4826023" cy="3024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404D44-03C9-4CF5-B22A-E3F07899B388}"/>
              </a:ext>
            </a:extLst>
          </p:cNvPr>
          <p:cNvSpPr txBox="1"/>
          <p:nvPr/>
        </p:nvSpPr>
        <p:spPr>
          <a:xfrm>
            <a:off x="1025813" y="2800270"/>
            <a:ext cx="4933027" cy="125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为保证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风格整体一致，插入图片后可在图片格式选项卡中的“颜色”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“重新着色”对图片进行</a:t>
            </a:r>
            <a:r>
              <a:rPr lang="zh-CN" altLang="en-US" sz="20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颜色处理</a:t>
            </a:r>
          </a:p>
        </p:txBody>
      </p:sp>
    </p:spTree>
    <p:extLst>
      <p:ext uri="{BB962C8B-B14F-4D97-AF65-F5344CB8AC3E}">
        <p14:creationId xmlns:p14="http://schemas.microsoft.com/office/powerpoint/2010/main" val="23363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42120D0-1A4B-4568-A70D-AB5DCEFECF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如何一键换色？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FC1C15-AB03-4EE1-9981-2F02629D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5" y="1355797"/>
            <a:ext cx="10563490" cy="3383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FB7C22-AB76-440B-A5FF-09554DA7E91C}"/>
              </a:ext>
            </a:extLst>
          </p:cNvPr>
          <p:cNvSpPr txBox="1"/>
          <p:nvPr/>
        </p:nvSpPr>
        <p:spPr>
          <a:xfrm>
            <a:off x="715880" y="4915337"/>
            <a:ext cx="10661865" cy="85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点击“设计”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“变体”选项卡右下方的小三角，选择颜色，找到喜欢的配色方案或点击下方定义设置颜色，即可一键换色。建议使用本模板自带北京师范大学标准配色。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A81942-D310-4A13-A179-3DB3A4A20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如何一键更改字体？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FA1079-F5F4-442D-9776-35B7805C9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93" y="1581110"/>
            <a:ext cx="2202268" cy="15583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55F943-B074-4579-AFE6-DA8468A70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031" y="1581110"/>
            <a:ext cx="3686781" cy="1558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20D124-631F-4333-B12C-70E885690721}"/>
              </a:ext>
            </a:extLst>
          </p:cNvPr>
          <p:cNvSpPr txBox="1"/>
          <p:nvPr/>
        </p:nvSpPr>
        <p:spPr>
          <a:xfrm>
            <a:off x="7718682" y="1655063"/>
            <a:ext cx="954107" cy="4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方法一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011290-EBE5-4C7D-B8EB-3D6AED6BA9BD}"/>
              </a:ext>
            </a:extLst>
          </p:cNvPr>
          <p:cNvSpPr txBox="1"/>
          <p:nvPr/>
        </p:nvSpPr>
        <p:spPr>
          <a:xfrm>
            <a:off x="7718682" y="2135154"/>
            <a:ext cx="3071237" cy="102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“开始”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“编辑”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“替换”，即可将某个字体替换为想要的字体。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B6A850-C0C1-43D1-8667-D2851C4ED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92" y="3642359"/>
            <a:ext cx="6014619" cy="18222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FB19E75-7DA7-4E22-A5BF-A0E79CBCFBE4}"/>
              </a:ext>
            </a:extLst>
          </p:cNvPr>
          <p:cNvSpPr txBox="1"/>
          <p:nvPr/>
        </p:nvSpPr>
        <p:spPr>
          <a:xfrm>
            <a:off x="7718682" y="3931919"/>
            <a:ext cx="954107" cy="4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方法二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737F3-FF97-45E9-AC22-53F5CED8C0CA}"/>
              </a:ext>
            </a:extLst>
          </p:cNvPr>
          <p:cNvSpPr txBox="1"/>
          <p:nvPr/>
        </p:nvSpPr>
        <p:spPr>
          <a:xfrm>
            <a:off x="7718682" y="4412010"/>
            <a:ext cx="3071237" cy="70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“设计”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“变体”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 “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字体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”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，即可自定义字体方案。</a:t>
            </a:r>
          </a:p>
        </p:txBody>
      </p:sp>
    </p:spTree>
    <p:extLst>
      <p:ext uri="{BB962C8B-B14F-4D97-AF65-F5344CB8AC3E}">
        <p14:creationId xmlns:p14="http://schemas.microsoft.com/office/powerpoint/2010/main" val="7432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312EAD-A456-4F16-8029-FCB4271A0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如何更改图标数据？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141491-7023-4A6A-B1C3-AFD2442A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695355"/>
            <a:ext cx="3918021" cy="371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B23078-EB36-45EA-B4D8-B425E5477777}"/>
              </a:ext>
            </a:extLst>
          </p:cNvPr>
          <p:cNvSpPr txBox="1"/>
          <p:nvPr/>
        </p:nvSpPr>
        <p:spPr>
          <a:xfrm>
            <a:off x="5455921" y="1802528"/>
            <a:ext cx="2426438" cy="2059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右键点击图标，选择编辑数据或在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Excel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中编辑数据，在弹出的窗口中更改数据。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287DA3-C09B-4502-8638-491AA22C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263" y="1783816"/>
            <a:ext cx="2933954" cy="200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AE2C95-3388-419D-9939-32F9CB84C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783" y="4151891"/>
            <a:ext cx="4055300" cy="1148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1DDE779E-41CE-41A5-9A01-8427BED26F67}"/>
              </a:ext>
            </a:extLst>
          </p:cNvPr>
          <p:cNvSpPr/>
          <p:nvPr/>
        </p:nvSpPr>
        <p:spPr>
          <a:xfrm rot="16200000">
            <a:off x="6331313" y="3994572"/>
            <a:ext cx="484632" cy="978408"/>
          </a:xfrm>
          <a:prstGeom prst="downArrow">
            <a:avLst>
              <a:gd name="adj1" fmla="val 45224"/>
              <a:gd name="adj2" fmla="val 50000"/>
            </a:avLst>
          </a:prstGeom>
          <a:solidFill>
            <a:schemeClr val="accent2">
              <a:alpha val="61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CDD1385B-D768-4861-BA99-EF4E0FC2D29D}"/>
              </a:ext>
            </a:extLst>
          </p:cNvPr>
          <p:cNvSpPr/>
          <p:nvPr/>
        </p:nvSpPr>
        <p:spPr>
          <a:xfrm rot="16200000">
            <a:off x="6170597" y="4344175"/>
            <a:ext cx="484632" cy="1343740"/>
          </a:xfrm>
          <a:prstGeom prst="downArrow">
            <a:avLst>
              <a:gd name="adj1" fmla="val 45224"/>
              <a:gd name="adj2" fmla="val 50000"/>
            </a:avLst>
          </a:prstGeom>
          <a:solidFill>
            <a:schemeClr val="accent2">
              <a:alpha val="61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8F8EC2-15A4-4B42-A34C-73B1C8AB8B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312" y="63982"/>
            <a:ext cx="711101" cy="1063992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18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E88C39A-86DA-46E6-80EC-9AF813A18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175" y="549275"/>
            <a:ext cx="10824500" cy="389098"/>
          </a:xfrm>
        </p:spPr>
        <p:txBody>
          <a:bodyPr/>
          <a:lstStyle/>
          <a:p>
            <a:r>
              <a:rPr lang="zh-CN" altLang="en-US" dirty="0"/>
              <a:t>如何快速更改正文版式？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9F1375-2A87-4BD8-900E-1FE54C4B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031" y="1511044"/>
            <a:ext cx="4347243" cy="2109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174F58-6A7F-439C-B24B-626887838DA8}"/>
              </a:ext>
            </a:extLst>
          </p:cNvPr>
          <p:cNvSpPr txBox="1"/>
          <p:nvPr/>
        </p:nvSpPr>
        <p:spPr>
          <a:xfrm>
            <a:off x="6734031" y="4120280"/>
            <a:ext cx="4267200" cy="165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“开始”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“幻灯片”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“版式”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选择想更换的版式，可以快速更改正文版式。（可选正文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1-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正文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，不包括特殊版式）</a:t>
            </a:r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CA50AA17-3874-4F6A-BE68-06B92FE53E34}"/>
              </a:ext>
            </a:extLst>
          </p:cNvPr>
          <p:cNvSpPr/>
          <p:nvPr/>
        </p:nvSpPr>
        <p:spPr>
          <a:xfrm rot="15218479">
            <a:off x="1827702" y="2377440"/>
            <a:ext cx="1859280" cy="1859280"/>
          </a:xfrm>
          <a:prstGeom prst="arc">
            <a:avLst/>
          </a:prstGeom>
          <a:ln w="1270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5607B6E0-E095-4568-B97A-C3EC93B1D5BC}"/>
              </a:ext>
            </a:extLst>
          </p:cNvPr>
          <p:cNvSpPr/>
          <p:nvPr/>
        </p:nvSpPr>
        <p:spPr>
          <a:xfrm rot="4468733">
            <a:off x="3818409" y="3091466"/>
            <a:ext cx="1859280" cy="1859280"/>
          </a:xfrm>
          <a:prstGeom prst="arc">
            <a:avLst/>
          </a:prstGeom>
          <a:ln w="1270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DA29DE-D662-48C3-B254-76E635CC6E7E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0385EB5-B798-4496-81B9-F57996C88937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208489C-0BE9-4EDC-9D57-A7F4C2FCF7A6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0C7736C-C6F7-4997-97F2-6E5FD653E65C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peech-bubbles_1692">
              <a:extLst>
                <a:ext uri="{FF2B5EF4-FFF2-40B4-BE49-F238E27FC236}">
                  <a16:creationId xmlns:a16="http://schemas.microsoft.com/office/drawing/2014/main" id="{92B3F4D6-9F21-4BCC-81FA-B440E126959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208A636-1A16-419F-8AF3-3513414E64A2}"/>
                </a:ext>
              </a:extLst>
            </p:cNvPr>
            <p:cNvSpPr txBox="1"/>
            <p:nvPr/>
          </p:nvSpPr>
          <p:spPr>
            <a:xfrm>
              <a:off x="7184966" y="-740956"/>
              <a:ext cx="3266960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下载 </a:t>
              </a:r>
              <a:r>
                <a:rPr lang="en-US" altLang="zh-CN" sz="1600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iSlide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插件，解锁更多图示哦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~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FA3B0EC-DD3D-4757-90FF-C9CF0F24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48" y="3921793"/>
            <a:ext cx="3464014" cy="1948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7C0634-AC74-4224-996A-1E0C7E334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329" y="1455829"/>
            <a:ext cx="3464014" cy="19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29131-8D27-4FD8-A0A1-B58C398B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排版四大原则 </a:t>
            </a:r>
            <a:r>
              <a:rPr lang="en-US" altLang="zh-CN" dirty="0"/>
              <a:t>—— </a:t>
            </a:r>
            <a:r>
              <a:rPr lang="zh-CN" altLang="en-US" dirty="0"/>
              <a:t>遵循这四个原则可以使 </a:t>
            </a:r>
            <a:r>
              <a:rPr lang="en-US" altLang="zh-CN" dirty="0"/>
              <a:t>PPT </a:t>
            </a:r>
            <a:r>
              <a:rPr lang="zh-CN" altLang="en-US" dirty="0"/>
              <a:t>更好看</a:t>
            </a:r>
          </a:p>
        </p:txBody>
      </p:sp>
      <p:grpSp>
        <p:nvGrpSpPr>
          <p:cNvPr id="66" name="îŝḷïḑé">
            <a:extLst>
              <a:ext uri="{FF2B5EF4-FFF2-40B4-BE49-F238E27FC236}">
                <a16:creationId xmlns:a16="http://schemas.microsoft.com/office/drawing/2014/main" id="{EADF3FE6-3E9A-4043-84B0-31236CC8DB62}"/>
              </a:ext>
            </a:extLst>
          </p:cNvPr>
          <p:cNvGrpSpPr/>
          <p:nvPr/>
        </p:nvGrpSpPr>
        <p:grpSpPr>
          <a:xfrm rot="2700000">
            <a:off x="4455170" y="1880063"/>
            <a:ext cx="3281488" cy="3146713"/>
            <a:chOff x="4358195" y="2294429"/>
            <a:chExt cx="3684494" cy="3533165"/>
          </a:xfrm>
        </p:grpSpPr>
        <p:grpSp>
          <p:nvGrpSpPr>
            <p:cNvPr id="67" name="îSḻîḍé">
              <a:extLst>
                <a:ext uri="{FF2B5EF4-FFF2-40B4-BE49-F238E27FC236}">
                  <a16:creationId xmlns:a16="http://schemas.microsoft.com/office/drawing/2014/main" id="{D1EE7D01-6163-49FE-AF2C-0783D7235D8B}"/>
                </a:ext>
              </a:extLst>
            </p:cNvPr>
            <p:cNvGrpSpPr/>
            <p:nvPr/>
          </p:nvGrpSpPr>
          <p:grpSpPr>
            <a:xfrm rot="5400000">
              <a:off x="4433859" y="2218765"/>
              <a:ext cx="3533165" cy="3684494"/>
              <a:chOff x="6277926" y="1615967"/>
              <a:chExt cx="3286239" cy="3282353"/>
            </a:xfrm>
            <a:solidFill>
              <a:schemeClr val="accent2"/>
            </a:solidFill>
          </p:grpSpPr>
          <p:sp>
            <p:nvSpPr>
              <p:cNvPr id="72" name="îŝlíḑè">
                <a:extLst>
                  <a:ext uri="{FF2B5EF4-FFF2-40B4-BE49-F238E27FC236}">
                    <a16:creationId xmlns:a16="http://schemas.microsoft.com/office/drawing/2014/main" id="{F280A968-2CCE-4AB8-91BF-57DAC7273715}"/>
                  </a:ext>
                </a:extLst>
              </p:cNvPr>
              <p:cNvSpPr/>
              <p:nvPr/>
            </p:nvSpPr>
            <p:spPr bwMode="auto">
              <a:xfrm>
                <a:off x="7663446" y="1620629"/>
                <a:ext cx="1900719" cy="1958222"/>
              </a:xfrm>
              <a:custGeom>
                <a:avLst/>
                <a:gdLst>
                  <a:gd name="T0" fmla="*/ 286 w 2446"/>
                  <a:gd name="T1" fmla="*/ 0 h 2520"/>
                  <a:gd name="T2" fmla="*/ 314 w 2446"/>
                  <a:gd name="T3" fmla="*/ 0 h 2520"/>
                  <a:gd name="T4" fmla="*/ 391 w 2446"/>
                  <a:gd name="T5" fmla="*/ 0 h 2520"/>
                  <a:gd name="T6" fmla="*/ 427 w 2446"/>
                  <a:gd name="T7" fmla="*/ 0 h 2520"/>
                  <a:gd name="T8" fmla="*/ 505 w 2446"/>
                  <a:gd name="T9" fmla="*/ 0 h 2520"/>
                  <a:gd name="T10" fmla="*/ 577 w 2446"/>
                  <a:gd name="T11" fmla="*/ 0 h 2520"/>
                  <a:gd name="T12" fmla="*/ 729 w 2446"/>
                  <a:gd name="T13" fmla="*/ 0 h 2520"/>
                  <a:gd name="T14" fmla="*/ 864 w 2446"/>
                  <a:gd name="T15" fmla="*/ 0 h 2520"/>
                  <a:gd name="T16" fmla="*/ 1029 w 2446"/>
                  <a:gd name="T17" fmla="*/ 0 h 2520"/>
                  <a:gd name="T18" fmla="*/ 1232 w 2446"/>
                  <a:gd name="T19" fmla="*/ 0 h 2520"/>
                  <a:gd name="T20" fmla="*/ 1381 w 2446"/>
                  <a:gd name="T21" fmla="*/ 12 h 2520"/>
                  <a:gd name="T22" fmla="*/ 1525 w 2446"/>
                  <a:gd name="T23" fmla="*/ 41 h 2520"/>
                  <a:gd name="T24" fmla="*/ 1663 w 2446"/>
                  <a:gd name="T25" fmla="*/ 90 h 2520"/>
                  <a:gd name="T26" fmla="*/ 1793 w 2446"/>
                  <a:gd name="T27" fmla="*/ 157 h 2520"/>
                  <a:gd name="T28" fmla="*/ 1915 w 2446"/>
                  <a:gd name="T29" fmla="*/ 238 h 2520"/>
                  <a:gd name="T30" fmla="*/ 2027 w 2446"/>
                  <a:gd name="T31" fmla="*/ 334 h 2520"/>
                  <a:gd name="T32" fmla="*/ 2128 w 2446"/>
                  <a:gd name="T33" fmla="*/ 442 h 2520"/>
                  <a:gd name="T34" fmla="*/ 2218 w 2446"/>
                  <a:gd name="T35" fmla="*/ 560 h 2520"/>
                  <a:gd name="T36" fmla="*/ 2294 w 2446"/>
                  <a:gd name="T37" fmla="*/ 688 h 2520"/>
                  <a:gd name="T38" fmla="*/ 2356 w 2446"/>
                  <a:gd name="T39" fmla="*/ 824 h 2520"/>
                  <a:gd name="T40" fmla="*/ 2402 w 2446"/>
                  <a:gd name="T41" fmla="*/ 966 h 2520"/>
                  <a:gd name="T42" fmla="*/ 2433 w 2446"/>
                  <a:gd name="T43" fmla="*/ 1114 h 2520"/>
                  <a:gd name="T44" fmla="*/ 2446 w 2446"/>
                  <a:gd name="T45" fmla="*/ 1264 h 2520"/>
                  <a:gd name="T46" fmla="*/ 2439 w 2446"/>
                  <a:gd name="T47" fmla="*/ 1417 h 2520"/>
                  <a:gd name="T48" fmla="*/ 2412 w 2446"/>
                  <a:gd name="T49" fmla="*/ 1569 h 2520"/>
                  <a:gd name="T50" fmla="*/ 2366 w 2446"/>
                  <a:gd name="T51" fmla="*/ 1721 h 2520"/>
                  <a:gd name="T52" fmla="*/ 2297 w 2446"/>
                  <a:gd name="T53" fmla="*/ 1869 h 2520"/>
                  <a:gd name="T54" fmla="*/ 2205 w 2446"/>
                  <a:gd name="T55" fmla="*/ 2013 h 2520"/>
                  <a:gd name="T56" fmla="*/ 2087 w 2446"/>
                  <a:gd name="T57" fmla="*/ 2153 h 2520"/>
                  <a:gd name="T58" fmla="*/ 1945 w 2446"/>
                  <a:gd name="T59" fmla="*/ 2284 h 2520"/>
                  <a:gd name="T60" fmla="*/ 1777 w 2446"/>
                  <a:gd name="T61" fmla="*/ 2407 h 2520"/>
                  <a:gd name="T62" fmla="*/ 1579 w 2446"/>
                  <a:gd name="T63" fmla="*/ 2520 h 2520"/>
                  <a:gd name="T64" fmla="*/ 1534 w 2446"/>
                  <a:gd name="T65" fmla="*/ 2417 h 2520"/>
                  <a:gd name="T66" fmla="*/ 1484 w 2446"/>
                  <a:gd name="T67" fmla="*/ 2302 h 2520"/>
                  <a:gd name="T68" fmla="*/ 1428 w 2446"/>
                  <a:gd name="T69" fmla="*/ 2176 h 2520"/>
                  <a:gd name="T70" fmla="*/ 1370 w 2446"/>
                  <a:gd name="T71" fmla="*/ 2043 h 2520"/>
                  <a:gd name="T72" fmla="*/ 1309 w 2446"/>
                  <a:gd name="T73" fmla="*/ 1903 h 2520"/>
                  <a:gd name="T74" fmla="*/ 1246 w 2446"/>
                  <a:gd name="T75" fmla="*/ 1762 h 2520"/>
                  <a:gd name="T76" fmla="*/ 1184 w 2446"/>
                  <a:gd name="T77" fmla="*/ 1619 h 2520"/>
                  <a:gd name="T78" fmla="*/ 1123 w 2446"/>
                  <a:gd name="T79" fmla="*/ 1481 h 2520"/>
                  <a:gd name="T80" fmla="*/ 1064 w 2446"/>
                  <a:gd name="T81" fmla="*/ 1346 h 2520"/>
                  <a:gd name="T82" fmla="*/ 1008 w 2446"/>
                  <a:gd name="T83" fmla="*/ 1219 h 2520"/>
                  <a:gd name="T84" fmla="*/ 958 w 2446"/>
                  <a:gd name="T85" fmla="*/ 1104 h 2520"/>
                  <a:gd name="T86" fmla="*/ 911 w 2446"/>
                  <a:gd name="T87" fmla="*/ 1000 h 2520"/>
                  <a:gd name="T88" fmla="*/ 873 w 2446"/>
                  <a:gd name="T89" fmla="*/ 912 h 2520"/>
                  <a:gd name="T90" fmla="*/ 842 w 2446"/>
                  <a:gd name="T91" fmla="*/ 842 h 2520"/>
                  <a:gd name="T92" fmla="*/ 820 w 2446"/>
                  <a:gd name="T93" fmla="*/ 793 h 2520"/>
                  <a:gd name="T94" fmla="*/ 809 w 2446"/>
                  <a:gd name="T95" fmla="*/ 767 h 2520"/>
                  <a:gd name="T96" fmla="*/ 806 w 2446"/>
                  <a:gd name="T97" fmla="*/ 761 h 2520"/>
                  <a:gd name="T98" fmla="*/ 793 w 2446"/>
                  <a:gd name="T99" fmla="*/ 735 h 2520"/>
                  <a:gd name="T100" fmla="*/ 768 w 2446"/>
                  <a:gd name="T101" fmla="*/ 689 h 2520"/>
                  <a:gd name="T102" fmla="*/ 729 w 2446"/>
                  <a:gd name="T103" fmla="*/ 625 h 2520"/>
                  <a:gd name="T104" fmla="*/ 677 w 2446"/>
                  <a:gd name="T105" fmla="*/ 547 h 2520"/>
                  <a:gd name="T106" fmla="*/ 611 w 2446"/>
                  <a:gd name="T107" fmla="*/ 461 h 2520"/>
                  <a:gd name="T108" fmla="*/ 532 w 2446"/>
                  <a:gd name="T109" fmla="*/ 369 h 2520"/>
                  <a:gd name="T110" fmla="*/ 438 w 2446"/>
                  <a:gd name="T111" fmla="*/ 276 h 2520"/>
                  <a:gd name="T112" fmla="*/ 331 w 2446"/>
                  <a:gd name="T113" fmla="*/ 186 h 2520"/>
                  <a:gd name="T114" fmla="*/ 209 w 2446"/>
                  <a:gd name="T115" fmla="*/ 103 h 2520"/>
                  <a:gd name="T116" fmla="*/ 73 w 2446"/>
                  <a:gd name="T117" fmla="*/ 31 h 2520"/>
                  <a:gd name="T118" fmla="*/ 51 w 2446"/>
                  <a:gd name="T119" fmla="*/ 0 h 2520"/>
                  <a:gd name="T120" fmla="*/ 136 w 2446"/>
                  <a:gd name="T121" fmla="*/ 0 h 2520"/>
                  <a:gd name="T122" fmla="*/ 200 w 2446"/>
                  <a:gd name="T123" fmla="*/ 0 h 2520"/>
                  <a:gd name="T124" fmla="*/ 268 w 2446"/>
                  <a:gd name="T125" fmla="*/ 0 h 2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46" h="2520">
                    <a:moveTo>
                      <a:pt x="268" y="0"/>
                    </a:moveTo>
                    <a:lnTo>
                      <a:pt x="286" y="0"/>
                    </a:lnTo>
                    <a:lnTo>
                      <a:pt x="300" y="0"/>
                    </a:lnTo>
                    <a:lnTo>
                      <a:pt x="314" y="0"/>
                    </a:lnTo>
                    <a:lnTo>
                      <a:pt x="377" y="0"/>
                    </a:lnTo>
                    <a:lnTo>
                      <a:pt x="391" y="0"/>
                    </a:lnTo>
                    <a:lnTo>
                      <a:pt x="408" y="0"/>
                    </a:lnTo>
                    <a:lnTo>
                      <a:pt x="427" y="0"/>
                    </a:lnTo>
                    <a:lnTo>
                      <a:pt x="450" y="0"/>
                    </a:lnTo>
                    <a:lnTo>
                      <a:pt x="505" y="0"/>
                    </a:lnTo>
                    <a:lnTo>
                      <a:pt x="538" y="0"/>
                    </a:lnTo>
                    <a:lnTo>
                      <a:pt x="577" y="0"/>
                    </a:lnTo>
                    <a:lnTo>
                      <a:pt x="672" y="0"/>
                    </a:lnTo>
                    <a:lnTo>
                      <a:pt x="729" y="0"/>
                    </a:lnTo>
                    <a:lnTo>
                      <a:pt x="792" y="0"/>
                    </a:lnTo>
                    <a:lnTo>
                      <a:pt x="864" y="0"/>
                    </a:lnTo>
                    <a:lnTo>
                      <a:pt x="942" y="0"/>
                    </a:lnTo>
                    <a:lnTo>
                      <a:pt x="1029" y="0"/>
                    </a:lnTo>
                    <a:lnTo>
                      <a:pt x="1125" y="0"/>
                    </a:lnTo>
                    <a:lnTo>
                      <a:pt x="1232" y="0"/>
                    </a:lnTo>
                    <a:lnTo>
                      <a:pt x="1307" y="3"/>
                    </a:lnTo>
                    <a:lnTo>
                      <a:pt x="1381" y="12"/>
                    </a:lnTo>
                    <a:lnTo>
                      <a:pt x="1454" y="25"/>
                    </a:lnTo>
                    <a:lnTo>
                      <a:pt x="1525" y="41"/>
                    </a:lnTo>
                    <a:lnTo>
                      <a:pt x="1595" y="65"/>
                    </a:lnTo>
                    <a:lnTo>
                      <a:pt x="1663" y="90"/>
                    </a:lnTo>
                    <a:lnTo>
                      <a:pt x="1729" y="122"/>
                    </a:lnTo>
                    <a:lnTo>
                      <a:pt x="1793" y="157"/>
                    </a:lnTo>
                    <a:lnTo>
                      <a:pt x="1855" y="195"/>
                    </a:lnTo>
                    <a:lnTo>
                      <a:pt x="1915" y="238"/>
                    </a:lnTo>
                    <a:lnTo>
                      <a:pt x="1973" y="284"/>
                    </a:lnTo>
                    <a:lnTo>
                      <a:pt x="2027" y="334"/>
                    </a:lnTo>
                    <a:lnTo>
                      <a:pt x="2079" y="385"/>
                    </a:lnTo>
                    <a:lnTo>
                      <a:pt x="2128" y="442"/>
                    </a:lnTo>
                    <a:lnTo>
                      <a:pt x="2175" y="499"/>
                    </a:lnTo>
                    <a:lnTo>
                      <a:pt x="2218" y="560"/>
                    </a:lnTo>
                    <a:lnTo>
                      <a:pt x="2257" y="623"/>
                    </a:lnTo>
                    <a:lnTo>
                      <a:pt x="2294" y="688"/>
                    </a:lnTo>
                    <a:lnTo>
                      <a:pt x="2327" y="755"/>
                    </a:lnTo>
                    <a:lnTo>
                      <a:pt x="2356" y="824"/>
                    </a:lnTo>
                    <a:lnTo>
                      <a:pt x="2382" y="894"/>
                    </a:lnTo>
                    <a:lnTo>
                      <a:pt x="2402" y="966"/>
                    </a:lnTo>
                    <a:lnTo>
                      <a:pt x="2420" y="1039"/>
                    </a:lnTo>
                    <a:lnTo>
                      <a:pt x="2433" y="1114"/>
                    </a:lnTo>
                    <a:lnTo>
                      <a:pt x="2441" y="1188"/>
                    </a:lnTo>
                    <a:lnTo>
                      <a:pt x="2446" y="1264"/>
                    </a:lnTo>
                    <a:lnTo>
                      <a:pt x="2444" y="1340"/>
                    </a:lnTo>
                    <a:lnTo>
                      <a:pt x="2439" y="1417"/>
                    </a:lnTo>
                    <a:lnTo>
                      <a:pt x="2429" y="1492"/>
                    </a:lnTo>
                    <a:lnTo>
                      <a:pt x="2412" y="1569"/>
                    </a:lnTo>
                    <a:lnTo>
                      <a:pt x="2392" y="1645"/>
                    </a:lnTo>
                    <a:lnTo>
                      <a:pt x="2366" y="1721"/>
                    </a:lnTo>
                    <a:lnTo>
                      <a:pt x="2334" y="1795"/>
                    </a:lnTo>
                    <a:lnTo>
                      <a:pt x="2297" y="1869"/>
                    </a:lnTo>
                    <a:lnTo>
                      <a:pt x="2253" y="1942"/>
                    </a:lnTo>
                    <a:lnTo>
                      <a:pt x="2205" y="2013"/>
                    </a:lnTo>
                    <a:lnTo>
                      <a:pt x="2148" y="2084"/>
                    </a:lnTo>
                    <a:lnTo>
                      <a:pt x="2087" y="2153"/>
                    </a:lnTo>
                    <a:lnTo>
                      <a:pt x="2020" y="2220"/>
                    </a:lnTo>
                    <a:lnTo>
                      <a:pt x="1945" y="2284"/>
                    </a:lnTo>
                    <a:lnTo>
                      <a:pt x="1864" y="2347"/>
                    </a:lnTo>
                    <a:lnTo>
                      <a:pt x="1777" y="2407"/>
                    </a:lnTo>
                    <a:lnTo>
                      <a:pt x="1682" y="2465"/>
                    </a:lnTo>
                    <a:lnTo>
                      <a:pt x="1579" y="2520"/>
                    </a:lnTo>
                    <a:lnTo>
                      <a:pt x="1557" y="2470"/>
                    </a:lnTo>
                    <a:lnTo>
                      <a:pt x="1534" y="2417"/>
                    </a:lnTo>
                    <a:lnTo>
                      <a:pt x="1510" y="2361"/>
                    </a:lnTo>
                    <a:lnTo>
                      <a:pt x="1484" y="2302"/>
                    </a:lnTo>
                    <a:lnTo>
                      <a:pt x="1456" y="2240"/>
                    </a:lnTo>
                    <a:lnTo>
                      <a:pt x="1428" y="2176"/>
                    </a:lnTo>
                    <a:lnTo>
                      <a:pt x="1400" y="2110"/>
                    </a:lnTo>
                    <a:lnTo>
                      <a:pt x="1370" y="2043"/>
                    </a:lnTo>
                    <a:lnTo>
                      <a:pt x="1340" y="1973"/>
                    </a:lnTo>
                    <a:lnTo>
                      <a:pt x="1309" y="1903"/>
                    </a:lnTo>
                    <a:lnTo>
                      <a:pt x="1278" y="1832"/>
                    </a:lnTo>
                    <a:lnTo>
                      <a:pt x="1246" y="1762"/>
                    </a:lnTo>
                    <a:lnTo>
                      <a:pt x="1215" y="1691"/>
                    </a:lnTo>
                    <a:lnTo>
                      <a:pt x="1184" y="1619"/>
                    </a:lnTo>
                    <a:lnTo>
                      <a:pt x="1154" y="1550"/>
                    </a:lnTo>
                    <a:lnTo>
                      <a:pt x="1123" y="1481"/>
                    </a:lnTo>
                    <a:lnTo>
                      <a:pt x="1093" y="1413"/>
                    </a:lnTo>
                    <a:lnTo>
                      <a:pt x="1064" y="1346"/>
                    </a:lnTo>
                    <a:lnTo>
                      <a:pt x="1036" y="1282"/>
                    </a:lnTo>
                    <a:lnTo>
                      <a:pt x="1008" y="1219"/>
                    </a:lnTo>
                    <a:lnTo>
                      <a:pt x="982" y="1160"/>
                    </a:lnTo>
                    <a:lnTo>
                      <a:pt x="958" y="1104"/>
                    </a:lnTo>
                    <a:lnTo>
                      <a:pt x="933" y="1050"/>
                    </a:lnTo>
                    <a:lnTo>
                      <a:pt x="911" y="1000"/>
                    </a:lnTo>
                    <a:lnTo>
                      <a:pt x="891" y="953"/>
                    </a:lnTo>
                    <a:lnTo>
                      <a:pt x="873" y="912"/>
                    </a:lnTo>
                    <a:lnTo>
                      <a:pt x="856" y="875"/>
                    </a:lnTo>
                    <a:lnTo>
                      <a:pt x="842" y="842"/>
                    </a:lnTo>
                    <a:lnTo>
                      <a:pt x="831" y="815"/>
                    </a:lnTo>
                    <a:lnTo>
                      <a:pt x="820" y="793"/>
                    </a:lnTo>
                    <a:lnTo>
                      <a:pt x="814" y="778"/>
                    </a:lnTo>
                    <a:lnTo>
                      <a:pt x="809" y="767"/>
                    </a:lnTo>
                    <a:lnTo>
                      <a:pt x="808" y="764"/>
                    </a:lnTo>
                    <a:lnTo>
                      <a:pt x="806" y="761"/>
                    </a:lnTo>
                    <a:lnTo>
                      <a:pt x="801" y="751"/>
                    </a:lnTo>
                    <a:lnTo>
                      <a:pt x="793" y="735"/>
                    </a:lnTo>
                    <a:lnTo>
                      <a:pt x="782" y="715"/>
                    </a:lnTo>
                    <a:lnTo>
                      <a:pt x="768" y="689"/>
                    </a:lnTo>
                    <a:lnTo>
                      <a:pt x="750" y="658"/>
                    </a:lnTo>
                    <a:lnTo>
                      <a:pt x="729" y="625"/>
                    </a:lnTo>
                    <a:lnTo>
                      <a:pt x="704" y="587"/>
                    </a:lnTo>
                    <a:lnTo>
                      <a:pt x="677" y="547"/>
                    </a:lnTo>
                    <a:lnTo>
                      <a:pt x="646" y="505"/>
                    </a:lnTo>
                    <a:lnTo>
                      <a:pt x="611" y="461"/>
                    </a:lnTo>
                    <a:lnTo>
                      <a:pt x="573" y="415"/>
                    </a:lnTo>
                    <a:lnTo>
                      <a:pt x="532" y="369"/>
                    </a:lnTo>
                    <a:lnTo>
                      <a:pt x="487" y="322"/>
                    </a:lnTo>
                    <a:lnTo>
                      <a:pt x="438" y="276"/>
                    </a:lnTo>
                    <a:lnTo>
                      <a:pt x="386" y="230"/>
                    </a:lnTo>
                    <a:lnTo>
                      <a:pt x="331" y="186"/>
                    </a:lnTo>
                    <a:lnTo>
                      <a:pt x="272" y="143"/>
                    </a:lnTo>
                    <a:lnTo>
                      <a:pt x="209" y="103"/>
                    </a:lnTo>
                    <a:lnTo>
                      <a:pt x="144" y="66"/>
                    </a:lnTo>
                    <a:lnTo>
                      <a:pt x="73" y="31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96" y="0"/>
                    </a:lnTo>
                    <a:lnTo>
                      <a:pt x="136" y="0"/>
                    </a:lnTo>
                    <a:lnTo>
                      <a:pt x="170" y="0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101600" tIns="50800" rIns="101600" bIns="5080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1560" dirty="0"/>
              </a:p>
            </p:txBody>
          </p:sp>
          <p:sp>
            <p:nvSpPr>
              <p:cNvPr id="73" name="íŝḻîḍè">
                <a:extLst>
                  <a:ext uri="{FF2B5EF4-FFF2-40B4-BE49-F238E27FC236}">
                    <a16:creationId xmlns:a16="http://schemas.microsoft.com/office/drawing/2014/main" id="{C53C4039-AF32-4EDA-A6C3-16C061E7D2FC}"/>
                  </a:ext>
                </a:extLst>
              </p:cNvPr>
              <p:cNvSpPr/>
              <p:nvPr/>
            </p:nvSpPr>
            <p:spPr bwMode="auto">
              <a:xfrm>
                <a:off x="6277926" y="1615967"/>
                <a:ext cx="1958222" cy="1900719"/>
              </a:xfrm>
              <a:custGeom>
                <a:avLst/>
                <a:gdLst>
                  <a:gd name="T0" fmla="*/ 1341 w 2520"/>
                  <a:gd name="T1" fmla="*/ 0 h 2446"/>
                  <a:gd name="T2" fmla="*/ 1493 w 2520"/>
                  <a:gd name="T3" fmla="*/ 17 h 2446"/>
                  <a:gd name="T4" fmla="*/ 1646 w 2520"/>
                  <a:gd name="T5" fmla="*/ 53 h 2446"/>
                  <a:gd name="T6" fmla="*/ 1796 w 2520"/>
                  <a:gd name="T7" fmla="*/ 112 h 2446"/>
                  <a:gd name="T8" fmla="*/ 1943 w 2520"/>
                  <a:gd name="T9" fmla="*/ 192 h 2446"/>
                  <a:gd name="T10" fmla="*/ 2086 w 2520"/>
                  <a:gd name="T11" fmla="*/ 296 h 2446"/>
                  <a:gd name="T12" fmla="*/ 2220 w 2520"/>
                  <a:gd name="T13" fmla="*/ 426 h 2446"/>
                  <a:gd name="T14" fmla="*/ 2348 w 2520"/>
                  <a:gd name="T15" fmla="*/ 581 h 2446"/>
                  <a:gd name="T16" fmla="*/ 2465 w 2520"/>
                  <a:gd name="T17" fmla="*/ 765 h 2446"/>
                  <a:gd name="T18" fmla="*/ 2471 w 2520"/>
                  <a:gd name="T19" fmla="*/ 888 h 2446"/>
                  <a:gd name="T20" fmla="*/ 2362 w 2520"/>
                  <a:gd name="T21" fmla="*/ 936 h 2446"/>
                  <a:gd name="T22" fmla="*/ 2241 w 2520"/>
                  <a:gd name="T23" fmla="*/ 989 h 2446"/>
                  <a:gd name="T24" fmla="*/ 2111 w 2520"/>
                  <a:gd name="T25" fmla="*/ 1047 h 2446"/>
                  <a:gd name="T26" fmla="*/ 1974 w 2520"/>
                  <a:gd name="T27" fmla="*/ 1107 h 2446"/>
                  <a:gd name="T28" fmla="*/ 1833 w 2520"/>
                  <a:gd name="T29" fmla="*/ 1169 h 2446"/>
                  <a:gd name="T30" fmla="*/ 1692 w 2520"/>
                  <a:gd name="T31" fmla="*/ 1231 h 2446"/>
                  <a:gd name="T32" fmla="*/ 1551 w 2520"/>
                  <a:gd name="T33" fmla="*/ 1293 h 2446"/>
                  <a:gd name="T34" fmla="*/ 1414 w 2520"/>
                  <a:gd name="T35" fmla="*/ 1353 h 2446"/>
                  <a:gd name="T36" fmla="*/ 1282 w 2520"/>
                  <a:gd name="T37" fmla="*/ 1411 h 2446"/>
                  <a:gd name="T38" fmla="*/ 1160 w 2520"/>
                  <a:gd name="T39" fmla="*/ 1465 h 2446"/>
                  <a:gd name="T40" fmla="*/ 1050 w 2520"/>
                  <a:gd name="T41" fmla="*/ 1512 h 2446"/>
                  <a:gd name="T42" fmla="*/ 955 w 2520"/>
                  <a:gd name="T43" fmla="*/ 1555 h 2446"/>
                  <a:gd name="T44" fmla="*/ 875 w 2520"/>
                  <a:gd name="T45" fmla="*/ 1589 h 2446"/>
                  <a:gd name="T46" fmla="*/ 815 w 2520"/>
                  <a:gd name="T47" fmla="*/ 1616 h 2446"/>
                  <a:gd name="T48" fmla="*/ 778 w 2520"/>
                  <a:gd name="T49" fmla="*/ 1633 h 2446"/>
                  <a:gd name="T50" fmla="*/ 764 w 2520"/>
                  <a:gd name="T51" fmla="*/ 1638 h 2446"/>
                  <a:gd name="T52" fmla="*/ 751 w 2520"/>
                  <a:gd name="T53" fmla="*/ 1644 h 2446"/>
                  <a:gd name="T54" fmla="*/ 715 w 2520"/>
                  <a:gd name="T55" fmla="*/ 1664 h 2446"/>
                  <a:gd name="T56" fmla="*/ 659 w 2520"/>
                  <a:gd name="T57" fmla="*/ 1697 h 2446"/>
                  <a:gd name="T58" fmla="*/ 587 w 2520"/>
                  <a:gd name="T59" fmla="*/ 1742 h 2446"/>
                  <a:gd name="T60" fmla="*/ 505 w 2520"/>
                  <a:gd name="T61" fmla="*/ 1801 h 2446"/>
                  <a:gd name="T62" fmla="*/ 414 w 2520"/>
                  <a:gd name="T63" fmla="*/ 1874 h 2446"/>
                  <a:gd name="T64" fmla="*/ 322 w 2520"/>
                  <a:gd name="T65" fmla="*/ 1960 h 2446"/>
                  <a:gd name="T66" fmla="*/ 229 w 2520"/>
                  <a:gd name="T67" fmla="*/ 2060 h 2446"/>
                  <a:gd name="T68" fmla="*/ 142 w 2520"/>
                  <a:gd name="T69" fmla="*/ 2174 h 2446"/>
                  <a:gd name="T70" fmla="*/ 64 w 2520"/>
                  <a:gd name="T71" fmla="*/ 2304 h 2446"/>
                  <a:gd name="T72" fmla="*/ 0 w 2520"/>
                  <a:gd name="T73" fmla="*/ 2446 h 2446"/>
                  <a:gd name="T74" fmla="*/ 0 w 2520"/>
                  <a:gd name="T75" fmla="*/ 2351 h 2446"/>
                  <a:gd name="T76" fmla="*/ 0 w 2520"/>
                  <a:gd name="T77" fmla="*/ 2277 h 2446"/>
                  <a:gd name="T78" fmla="*/ 0 w 2520"/>
                  <a:gd name="T79" fmla="*/ 2220 h 2446"/>
                  <a:gd name="T80" fmla="*/ 0 w 2520"/>
                  <a:gd name="T81" fmla="*/ 2141 h 2446"/>
                  <a:gd name="T82" fmla="*/ 0 w 2520"/>
                  <a:gd name="T83" fmla="*/ 2125 h 2446"/>
                  <a:gd name="T84" fmla="*/ 0 w 2520"/>
                  <a:gd name="T85" fmla="*/ 1416 h 2446"/>
                  <a:gd name="T86" fmla="*/ 0 w 2520"/>
                  <a:gd name="T87" fmla="*/ 1215 h 2446"/>
                  <a:gd name="T88" fmla="*/ 10 w 2520"/>
                  <a:gd name="T89" fmla="*/ 1065 h 2446"/>
                  <a:gd name="T90" fmla="*/ 41 w 2520"/>
                  <a:gd name="T91" fmla="*/ 921 h 2446"/>
                  <a:gd name="T92" fmla="*/ 90 w 2520"/>
                  <a:gd name="T93" fmla="*/ 782 h 2446"/>
                  <a:gd name="T94" fmla="*/ 156 w 2520"/>
                  <a:gd name="T95" fmla="*/ 653 h 2446"/>
                  <a:gd name="T96" fmla="*/ 237 w 2520"/>
                  <a:gd name="T97" fmla="*/ 531 h 2446"/>
                  <a:gd name="T98" fmla="*/ 333 w 2520"/>
                  <a:gd name="T99" fmla="*/ 418 h 2446"/>
                  <a:gd name="T100" fmla="*/ 441 w 2520"/>
                  <a:gd name="T101" fmla="*/ 317 h 2446"/>
                  <a:gd name="T102" fmla="*/ 560 w 2520"/>
                  <a:gd name="T103" fmla="*/ 227 h 2446"/>
                  <a:gd name="T104" fmla="*/ 688 w 2520"/>
                  <a:gd name="T105" fmla="*/ 151 h 2446"/>
                  <a:gd name="T106" fmla="*/ 824 w 2520"/>
                  <a:gd name="T107" fmla="*/ 90 h 2446"/>
                  <a:gd name="T108" fmla="*/ 966 w 2520"/>
                  <a:gd name="T109" fmla="*/ 42 h 2446"/>
                  <a:gd name="T110" fmla="*/ 1114 w 2520"/>
                  <a:gd name="T111" fmla="*/ 13 h 2446"/>
                  <a:gd name="T112" fmla="*/ 1264 w 2520"/>
                  <a:gd name="T113" fmla="*/ 0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20" h="2446">
                    <a:moveTo>
                      <a:pt x="1264" y="0"/>
                    </a:moveTo>
                    <a:lnTo>
                      <a:pt x="1341" y="0"/>
                    </a:lnTo>
                    <a:lnTo>
                      <a:pt x="1416" y="6"/>
                    </a:lnTo>
                    <a:lnTo>
                      <a:pt x="1493" y="17"/>
                    </a:lnTo>
                    <a:lnTo>
                      <a:pt x="1569" y="32"/>
                    </a:lnTo>
                    <a:lnTo>
                      <a:pt x="1646" y="53"/>
                    </a:lnTo>
                    <a:lnTo>
                      <a:pt x="1721" y="80"/>
                    </a:lnTo>
                    <a:lnTo>
                      <a:pt x="1796" y="112"/>
                    </a:lnTo>
                    <a:lnTo>
                      <a:pt x="1870" y="149"/>
                    </a:lnTo>
                    <a:lnTo>
                      <a:pt x="1943" y="192"/>
                    </a:lnTo>
                    <a:lnTo>
                      <a:pt x="2015" y="241"/>
                    </a:lnTo>
                    <a:lnTo>
                      <a:pt x="2086" y="296"/>
                    </a:lnTo>
                    <a:lnTo>
                      <a:pt x="2153" y="358"/>
                    </a:lnTo>
                    <a:lnTo>
                      <a:pt x="2220" y="426"/>
                    </a:lnTo>
                    <a:lnTo>
                      <a:pt x="2285" y="500"/>
                    </a:lnTo>
                    <a:lnTo>
                      <a:pt x="2348" y="581"/>
                    </a:lnTo>
                    <a:lnTo>
                      <a:pt x="2409" y="670"/>
                    </a:lnTo>
                    <a:lnTo>
                      <a:pt x="2465" y="765"/>
                    </a:lnTo>
                    <a:lnTo>
                      <a:pt x="2520" y="866"/>
                    </a:lnTo>
                    <a:lnTo>
                      <a:pt x="2471" y="888"/>
                    </a:lnTo>
                    <a:lnTo>
                      <a:pt x="2419" y="911"/>
                    </a:lnTo>
                    <a:lnTo>
                      <a:pt x="2362" y="936"/>
                    </a:lnTo>
                    <a:lnTo>
                      <a:pt x="2303" y="962"/>
                    </a:lnTo>
                    <a:lnTo>
                      <a:pt x="2241" y="989"/>
                    </a:lnTo>
                    <a:lnTo>
                      <a:pt x="2177" y="1017"/>
                    </a:lnTo>
                    <a:lnTo>
                      <a:pt x="2111" y="1047"/>
                    </a:lnTo>
                    <a:lnTo>
                      <a:pt x="2043" y="1076"/>
                    </a:lnTo>
                    <a:lnTo>
                      <a:pt x="1974" y="1107"/>
                    </a:lnTo>
                    <a:lnTo>
                      <a:pt x="1905" y="1138"/>
                    </a:lnTo>
                    <a:lnTo>
                      <a:pt x="1833" y="1169"/>
                    </a:lnTo>
                    <a:lnTo>
                      <a:pt x="1763" y="1199"/>
                    </a:lnTo>
                    <a:lnTo>
                      <a:pt x="1692" y="1231"/>
                    </a:lnTo>
                    <a:lnTo>
                      <a:pt x="1620" y="1262"/>
                    </a:lnTo>
                    <a:lnTo>
                      <a:pt x="1551" y="1293"/>
                    </a:lnTo>
                    <a:lnTo>
                      <a:pt x="1482" y="1324"/>
                    </a:lnTo>
                    <a:lnTo>
                      <a:pt x="1414" y="1353"/>
                    </a:lnTo>
                    <a:lnTo>
                      <a:pt x="1347" y="1383"/>
                    </a:lnTo>
                    <a:lnTo>
                      <a:pt x="1282" y="1411"/>
                    </a:lnTo>
                    <a:lnTo>
                      <a:pt x="1220" y="1438"/>
                    </a:lnTo>
                    <a:lnTo>
                      <a:pt x="1160" y="1465"/>
                    </a:lnTo>
                    <a:lnTo>
                      <a:pt x="1104" y="1489"/>
                    </a:lnTo>
                    <a:lnTo>
                      <a:pt x="1050" y="1512"/>
                    </a:lnTo>
                    <a:lnTo>
                      <a:pt x="1001" y="1534"/>
                    </a:lnTo>
                    <a:lnTo>
                      <a:pt x="955" y="1555"/>
                    </a:lnTo>
                    <a:lnTo>
                      <a:pt x="913" y="1574"/>
                    </a:lnTo>
                    <a:lnTo>
                      <a:pt x="875" y="1589"/>
                    </a:lnTo>
                    <a:lnTo>
                      <a:pt x="842" y="1605"/>
                    </a:lnTo>
                    <a:lnTo>
                      <a:pt x="815" y="1616"/>
                    </a:lnTo>
                    <a:lnTo>
                      <a:pt x="793" y="1625"/>
                    </a:lnTo>
                    <a:lnTo>
                      <a:pt x="778" y="1633"/>
                    </a:lnTo>
                    <a:lnTo>
                      <a:pt x="768" y="1637"/>
                    </a:lnTo>
                    <a:lnTo>
                      <a:pt x="764" y="1638"/>
                    </a:lnTo>
                    <a:lnTo>
                      <a:pt x="761" y="1641"/>
                    </a:lnTo>
                    <a:lnTo>
                      <a:pt x="751" y="1644"/>
                    </a:lnTo>
                    <a:lnTo>
                      <a:pt x="736" y="1653"/>
                    </a:lnTo>
                    <a:lnTo>
                      <a:pt x="715" y="1664"/>
                    </a:lnTo>
                    <a:lnTo>
                      <a:pt x="688" y="1679"/>
                    </a:lnTo>
                    <a:lnTo>
                      <a:pt x="659" y="1697"/>
                    </a:lnTo>
                    <a:lnTo>
                      <a:pt x="624" y="1718"/>
                    </a:lnTo>
                    <a:lnTo>
                      <a:pt x="587" y="1742"/>
                    </a:lnTo>
                    <a:lnTo>
                      <a:pt x="547" y="1770"/>
                    </a:lnTo>
                    <a:lnTo>
                      <a:pt x="505" y="1801"/>
                    </a:lnTo>
                    <a:lnTo>
                      <a:pt x="460" y="1836"/>
                    </a:lnTo>
                    <a:lnTo>
                      <a:pt x="414" y="1874"/>
                    </a:lnTo>
                    <a:lnTo>
                      <a:pt x="368" y="1915"/>
                    </a:lnTo>
                    <a:lnTo>
                      <a:pt x="322" y="1960"/>
                    </a:lnTo>
                    <a:lnTo>
                      <a:pt x="276" y="2009"/>
                    </a:lnTo>
                    <a:lnTo>
                      <a:pt x="229" y="2060"/>
                    </a:lnTo>
                    <a:lnTo>
                      <a:pt x="185" y="2115"/>
                    </a:lnTo>
                    <a:lnTo>
                      <a:pt x="142" y="2174"/>
                    </a:lnTo>
                    <a:lnTo>
                      <a:pt x="103" y="2237"/>
                    </a:lnTo>
                    <a:lnTo>
                      <a:pt x="64" y="2304"/>
                    </a:lnTo>
                    <a:lnTo>
                      <a:pt x="31" y="2373"/>
                    </a:lnTo>
                    <a:lnTo>
                      <a:pt x="0" y="2446"/>
                    </a:lnTo>
                    <a:lnTo>
                      <a:pt x="0" y="2396"/>
                    </a:lnTo>
                    <a:lnTo>
                      <a:pt x="0" y="2351"/>
                    </a:lnTo>
                    <a:lnTo>
                      <a:pt x="0" y="2311"/>
                    </a:lnTo>
                    <a:lnTo>
                      <a:pt x="0" y="2277"/>
                    </a:lnTo>
                    <a:lnTo>
                      <a:pt x="0" y="2236"/>
                    </a:lnTo>
                    <a:lnTo>
                      <a:pt x="0" y="2220"/>
                    </a:lnTo>
                    <a:lnTo>
                      <a:pt x="0" y="2197"/>
                    </a:lnTo>
                    <a:lnTo>
                      <a:pt x="0" y="2141"/>
                    </a:lnTo>
                    <a:lnTo>
                      <a:pt x="0" y="2133"/>
                    </a:lnTo>
                    <a:lnTo>
                      <a:pt x="0" y="2125"/>
                    </a:lnTo>
                    <a:lnTo>
                      <a:pt x="0" y="1469"/>
                    </a:lnTo>
                    <a:lnTo>
                      <a:pt x="0" y="1416"/>
                    </a:lnTo>
                    <a:lnTo>
                      <a:pt x="0" y="1320"/>
                    </a:lnTo>
                    <a:lnTo>
                      <a:pt x="0" y="1215"/>
                    </a:lnTo>
                    <a:lnTo>
                      <a:pt x="3" y="1139"/>
                    </a:lnTo>
                    <a:lnTo>
                      <a:pt x="10" y="1065"/>
                    </a:lnTo>
                    <a:lnTo>
                      <a:pt x="23" y="992"/>
                    </a:lnTo>
                    <a:lnTo>
                      <a:pt x="41" y="921"/>
                    </a:lnTo>
                    <a:lnTo>
                      <a:pt x="63" y="850"/>
                    </a:lnTo>
                    <a:lnTo>
                      <a:pt x="90" y="782"/>
                    </a:lnTo>
                    <a:lnTo>
                      <a:pt x="120" y="717"/>
                    </a:lnTo>
                    <a:lnTo>
                      <a:pt x="156" y="653"/>
                    </a:lnTo>
                    <a:lnTo>
                      <a:pt x="195" y="590"/>
                    </a:lnTo>
                    <a:lnTo>
                      <a:pt x="237" y="531"/>
                    </a:lnTo>
                    <a:lnTo>
                      <a:pt x="283" y="473"/>
                    </a:lnTo>
                    <a:lnTo>
                      <a:pt x="333" y="418"/>
                    </a:lnTo>
                    <a:lnTo>
                      <a:pt x="386" y="366"/>
                    </a:lnTo>
                    <a:lnTo>
                      <a:pt x="441" y="317"/>
                    </a:lnTo>
                    <a:lnTo>
                      <a:pt x="499" y="271"/>
                    </a:lnTo>
                    <a:lnTo>
                      <a:pt x="560" y="227"/>
                    </a:lnTo>
                    <a:lnTo>
                      <a:pt x="623" y="187"/>
                    </a:lnTo>
                    <a:lnTo>
                      <a:pt x="688" y="151"/>
                    </a:lnTo>
                    <a:lnTo>
                      <a:pt x="755" y="118"/>
                    </a:lnTo>
                    <a:lnTo>
                      <a:pt x="824" y="90"/>
                    </a:lnTo>
                    <a:lnTo>
                      <a:pt x="895" y="64"/>
                    </a:lnTo>
                    <a:lnTo>
                      <a:pt x="966" y="42"/>
                    </a:lnTo>
                    <a:lnTo>
                      <a:pt x="1040" y="26"/>
                    </a:lnTo>
                    <a:lnTo>
                      <a:pt x="1114" y="13"/>
                    </a:lnTo>
                    <a:lnTo>
                      <a:pt x="1188" y="4"/>
                    </a:lnTo>
                    <a:lnTo>
                      <a:pt x="126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101600" tIns="50800" rIns="101600" bIns="5080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1560"/>
              </a:p>
            </p:txBody>
          </p:sp>
          <p:sp>
            <p:nvSpPr>
              <p:cNvPr id="74" name="iṥļiḑé">
                <a:extLst>
                  <a:ext uri="{FF2B5EF4-FFF2-40B4-BE49-F238E27FC236}">
                    <a16:creationId xmlns:a16="http://schemas.microsoft.com/office/drawing/2014/main" id="{7DE1C2E0-F0F2-4050-B41E-F0C461D92257}"/>
                  </a:ext>
                </a:extLst>
              </p:cNvPr>
              <p:cNvSpPr/>
              <p:nvPr/>
            </p:nvSpPr>
            <p:spPr bwMode="auto">
              <a:xfrm>
                <a:off x="6278702" y="2938544"/>
                <a:ext cx="1899942" cy="1959776"/>
              </a:xfrm>
              <a:custGeom>
                <a:avLst/>
                <a:gdLst>
                  <a:gd name="T0" fmla="*/ 887 w 2445"/>
                  <a:gd name="T1" fmla="*/ 49 h 2522"/>
                  <a:gd name="T2" fmla="*/ 935 w 2445"/>
                  <a:gd name="T3" fmla="*/ 158 h 2522"/>
                  <a:gd name="T4" fmla="*/ 989 w 2445"/>
                  <a:gd name="T5" fmla="*/ 279 h 2522"/>
                  <a:gd name="T6" fmla="*/ 1045 w 2445"/>
                  <a:gd name="T7" fmla="*/ 408 h 2522"/>
                  <a:gd name="T8" fmla="*/ 1105 w 2445"/>
                  <a:gd name="T9" fmla="*/ 547 h 2522"/>
                  <a:gd name="T10" fmla="*/ 1168 w 2445"/>
                  <a:gd name="T11" fmla="*/ 686 h 2522"/>
                  <a:gd name="T12" fmla="*/ 1230 w 2445"/>
                  <a:gd name="T13" fmla="*/ 829 h 2522"/>
                  <a:gd name="T14" fmla="*/ 1292 w 2445"/>
                  <a:gd name="T15" fmla="*/ 970 h 2522"/>
                  <a:gd name="T16" fmla="*/ 1353 w 2445"/>
                  <a:gd name="T17" fmla="*/ 1107 h 2522"/>
                  <a:gd name="T18" fmla="*/ 1410 w 2445"/>
                  <a:gd name="T19" fmla="*/ 1238 h 2522"/>
                  <a:gd name="T20" fmla="*/ 1463 w 2445"/>
                  <a:gd name="T21" fmla="*/ 1360 h 2522"/>
                  <a:gd name="T22" fmla="*/ 1512 w 2445"/>
                  <a:gd name="T23" fmla="*/ 1470 h 2522"/>
                  <a:gd name="T24" fmla="*/ 1554 w 2445"/>
                  <a:gd name="T25" fmla="*/ 1566 h 2522"/>
                  <a:gd name="T26" fmla="*/ 1588 w 2445"/>
                  <a:gd name="T27" fmla="*/ 1646 h 2522"/>
                  <a:gd name="T28" fmla="*/ 1615 w 2445"/>
                  <a:gd name="T29" fmla="*/ 1706 h 2522"/>
                  <a:gd name="T30" fmla="*/ 1632 w 2445"/>
                  <a:gd name="T31" fmla="*/ 1743 h 2522"/>
                  <a:gd name="T32" fmla="*/ 1637 w 2445"/>
                  <a:gd name="T33" fmla="*/ 1756 h 2522"/>
                  <a:gd name="T34" fmla="*/ 1644 w 2445"/>
                  <a:gd name="T35" fmla="*/ 1770 h 2522"/>
                  <a:gd name="T36" fmla="*/ 1663 w 2445"/>
                  <a:gd name="T37" fmla="*/ 1806 h 2522"/>
                  <a:gd name="T38" fmla="*/ 1695 w 2445"/>
                  <a:gd name="T39" fmla="*/ 1863 h 2522"/>
                  <a:gd name="T40" fmla="*/ 1741 w 2445"/>
                  <a:gd name="T41" fmla="*/ 1935 h 2522"/>
                  <a:gd name="T42" fmla="*/ 1800 w 2445"/>
                  <a:gd name="T43" fmla="*/ 2017 h 2522"/>
                  <a:gd name="T44" fmla="*/ 1872 w 2445"/>
                  <a:gd name="T45" fmla="*/ 2106 h 2522"/>
                  <a:gd name="T46" fmla="*/ 1959 w 2445"/>
                  <a:gd name="T47" fmla="*/ 2200 h 2522"/>
                  <a:gd name="T48" fmla="*/ 2059 w 2445"/>
                  <a:gd name="T49" fmla="*/ 2292 h 2522"/>
                  <a:gd name="T50" fmla="*/ 2173 w 2445"/>
                  <a:gd name="T51" fmla="*/ 2380 h 2522"/>
                  <a:gd name="T52" fmla="*/ 2301 w 2445"/>
                  <a:gd name="T53" fmla="*/ 2457 h 2522"/>
                  <a:gd name="T54" fmla="*/ 2445 w 2445"/>
                  <a:gd name="T55" fmla="*/ 2522 h 2522"/>
                  <a:gd name="T56" fmla="*/ 2349 w 2445"/>
                  <a:gd name="T57" fmla="*/ 2522 h 2522"/>
                  <a:gd name="T58" fmla="*/ 2274 w 2445"/>
                  <a:gd name="T59" fmla="*/ 2522 h 2522"/>
                  <a:gd name="T60" fmla="*/ 2234 w 2445"/>
                  <a:gd name="T61" fmla="*/ 2522 h 2522"/>
                  <a:gd name="T62" fmla="*/ 2196 w 2445"/>
                  <a:gd name="T63" fmla="*/ 2522 h 2522"/>
                  <a:gd name="T64" fmla="*/ 2131 w 2445"/>
                  <a:gd name="T65" fmla="*/ 2522 h 2522"/>
                  <a:gd name="T66" fmla="*/ 2095 w 2445"/>
                  <a:gd name="T67" fmla="*/ 2522 h 2522"/>
                  <a:gd name="T68" fmla="*/ 2069 w 2445"/>
                  <a:gd name="T69" fmla="*/ 2522 h 2522"/>
                  <a:gd name="T70" fmla="*/ 2037 w 2445"/>
                  <a:gd name="T71" fmla="*/ 2522 h 2522"/>
                  <a:gd name="T72" fmla="*/ 1927 w 2445"/>
                  <a:gd name="T73" fmla="*/ 2522 h 2522"/>
                  <a:gd name="T74" fmla="*/ 1868 w 2445"/>
                  <a:gd name="T75" fmla="*/ 2522 h 2522"/>
                  <a:gd name="T76" fmla="*/ 1582 w 2445"/>
                  <a:gd name="T77" fmla="*/ 2522 h 2522"/>
                  <a:gd name="T78" fmla="*/ 1468 w 2445"/>
                  <a:gd name="T79" fmla="*/ 2522 h 2522"/>
                  <a:gd name="T80" fmla="*/ 1319 w 2445"/>
                  <a:gd name="T81" fmla="*/ 2522 h 2522"/>
                  <a:gd name="T82" fmla="*/ 1139 w 2445"/>
                  <a:gd name="T83" fmla="*/ 2519 h 2522"/>
                  <a:gd name="T84" fmla="*/ 991 w 2445"/>
                  <a:gd name="T85" fmla="*/ 2499 h 2522"/>
                  <a:gd name="T86" fmla="*/ 850 w 2445"/>
                  <a:gd name="T87" fmla="*/ 2458 h 2522"/>
                  <a:gd name="T88" fmla="*/ 716 w 2445"/>
                  <a:gd name="T89" fmla="*/ 2400 h 2522"/>
                  <a:gd name="T90" fmla="*/ 590 w 2445"/>
                  <a:gd name="T91" fmla="*/ 2327 h 2522"/>
                  <a:gd name="T92" fmla="*/ 473 w 2445"/>
                  <a:gd name="T93" fmla="*/ 2239 h 2522"/>
                  <a:gd name="T94" fmla="*/ 366 w 2445"/>
                  <a:gd name="T95" fmla="*/ 2136 h 2522"/>
                  <a:gd name="T96" fmla="*/ 271 w 2445"/>
                  <a:gd name="T97" fmla="*/ 2023 h 2522"/>
                  <a:gd name="T98" fmla="*/ 187 w 2445"/>
                  <a:gd name="T99" fmla="*/ 1899 h 2522"/>
                  <a:gd name="T100" fmla="*/ 118 w 2445"/>
                  <a:gd name="T101" fmla="*/ 1766 h 2522"/>
                  <a:gd name="T102" fmla="*/ 64 w 2445"/>
                  <a:gd name="T103" fmla="*/ 1627 h 2522"/>
                  <a:gd name="T104" fmla="*/ 26 w 2445"/>
                  <a:gd name="T105" fmla="*/ 1482 h 2522"/>
                  <a:gd name="T106" fmla="*/ 4 w 2445"/>
                  <a:gd name="T107" fmla="*/ 1333 h 2522"/>
                  <a:gd name="T108" fmla="*/ 0 w 2445"/>
                  <a:gd name="T109" fmla="*/ 1180 h 2522"/>
                  <a:gd name="T110" fmla="*/ 17 w 2445"/>
                  <a:gd name="T111" fmla="*/ 1028 h 2522"/>
                  <a:gd name="T112" fmla="*/ 53 w 2445"/>
                  <a:gd name="T113" fmla="*/ 875 h 2522"/>
                  <a:gd name="T114" fmla="*/ 111 w 2445"/>
                  <a:gd name="T115" fmla="*/ 725 h 2522"/>
                  <a:gd name="T116" fmla="*/ 191 w 2445"/>
                  <a:gd name="T117" fmla="*/ 577 h 2522"/>
                  <a:gd name="T118" fmla="*/ 296 w 2445"/>
                  <a:gd name="T119" fmla="*/ 435 h 2522"/>
                  <a:gd name="T120" fmla="*/ 426 w 2445"/>
                  <a:gd name="T121" fmla="*/ 300 h 2522"/>
                  <a:gd name="T122" fmla="*/ 581 w 2445"/>
                  <a:gd name="T123" fmla="*/ 172 h 2522"/>
                  <a:gd name="T124" fmla="*/ 764 w 2445"/>
                  <a:gd name="T125" fmla="*/ 54 h 2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45" h="2522">
                    <a:moveTo>
                      <a:pt x="866" y="0"/>
                    </a:moveTo>
                    <a:lnTo>
                      <a:pt x="887" y="49"/>
                    </a:lnTo>
                    <a:lnTo>
                      <a:pt x="910" y="102"/>
                    </a:lnTo>
                    <a:lnTo>
                      <a:pt x="935" y="158"/>
                    </a:lnTo>
                    <a:lnTo>
                      <a:pt x="962" y="217"/>
                    </a:lnTo>
                    <a:lnTo>
                      <a:pt x="989" y="279"/>
                    </a:lnTo>
                    <a:lnTo>
                      <a:pt x="1017" y="343"/>
                    </a:lnTo>
                    <a:lnTo>
                      <a:pt x="1045" y="408"/>
                    </a:lnTo>
                    <a:lnTo>
                      <a:pt x="1076" y="477"/>
                    </a:lnTo>
                    <a:lnTo>
                      <a:pt x="1105" y="547"/>
                    </a:lnTo>
                    <a:lnTo>
                      <a:pt x="1136" y="616"/>
                    </a:lnTo>
                    <a:lnTo>
                      <a:pt x="1168" y="686"/>
                    </a:lnTo>
                    <a:lnTo>
                      <a:pt x="1199" y="758"/>
                    </a:lnTo>
                    <a:lnTo>
                      <a:pt x="1230" y="829"/>
                    </a:lnTo>
                    <a:lnTo>
                      <a:pt x="1262" y="899"/>
                    </a:lnTo>
                    <a:lnTo>
                      <a:pt x="1292" y="970"/>
                    </a:lnTo>
                    <a:lnTo>
                      <a:pt x="1322" y="1039"/>
                    </a:lnTo>
                    <a:lnTo>
                      <a:pt x="1353" y="1107"/>
                    </a:lnTo>
                    <a:lnTo>
                      <a:pt x="1381" y="1174"/>
                    </a:lnTo>
                    <a:lnTo>
                      <a:pt x="1410" y="1238"/>
                    </a:lnTo>
                    <a:lnTo>
                      <a:pt x="1437" y="1301"/>
                    </a:lnTo>
                    <a:lnTo>
                      <a:pt x="1463" y="1360"/>
                    </a:lnTo>
                    <a:lnTo>
                      <a:pt x="1488" y="1418"/>
                    </a:lnTo>
                    <a:lnTo>
                      <a:pt x="1512" y="1470"/>
                    </a:lnTo>
                    <a:lnTo>
                      <a:pt x="1533" y="1520"/>
                    </a:lnTo>
                    <a:lnTo>
                      <a:pt x="1554" y="1566"/>
                    </a:lnTo>
                    <a:lnTo>
                      <a:pt x="1572" y="1609"/>
                    </a:lnTo>
                    <a:lnTo>
                      <a:pt x="1588" y="1646"/>
                    </a:lnTo>
                    <a:lnTo>
                      <a:pt x="1603" y="1678"/>
                    </a:lnTo>
                    <a:lnTo>
                      <a:pt x="1615" y="1706"/>
                    </a:lnTo>
                    <a:lnTo>
                      <a:pt x="1624" y="1728"/>
                    </a:lnTo>
                    <a:lnTo>
                      <a:pt x="1632" y="1743"/>
                    </a:lnTo>
                    <a:lnTo>
                      <a:pt x="1636" y="1754"/>
                    </a:lnTo>
                    <a:lnTo>
                      <a:pt x="1637" y="1756"/>
                    </a:lnTo>
                    <a:lnTo>
                      <a:pt x="1638" y="1760"/>
                    </a:lnTo>
                    <a:lnTo>
                      <a:pt x="1644" y="1770"/>
                    </a:lnTo>
                    <a:lnTo>
                      <a:pt x="1651" y="1786"/>
                    </a:lnTo>
                    <a:lnTo>
                      <a:pt x="1663" y="1806"/>
                    </a:lnTo>
                    <a:lnTo>
                      <a:pt x="1677" y="1832"/>
                    </a:lnTo>
                    <a:lnTo>
                      <a:pt x="1695" y="1863"/>
                    </a:lnTo>
                    <a:lnTo>
                      <a:pt x="1717" y="1897"/>
                    </a:lnTo>
                    <a:lnTo>
                      <a:pt x="1741" y="1935"/>
                    </a:lnTo>
                    <a:lnTo>
                      <a:pt x="1768" y="1974"/>
                    </a:lnTo>
                    <a:lnTo>
                      <a:pt x="1800" y="2017"/>
                    </a:lnTo>
                    <a:lnTo>
                      <a:pt x="1835" y="2062"/>
                    </a:lnTo>
                    <a:lnTo>
                      <a:pt x="1872" y="2106"/>
                    </a:lnTo>
                    <a:lnTo>
                      <a:pt x="1914" y="2154"/>
                    </a:lnTo>
                    <a:lnTo>
                      <a:pt x="1959" y="2200"/>
                    </a:lnTo>
                    <a:lnTo>
                      <a:pt x="2006" y="2246"/>
                    </a:lnTo>
                    <a:lnTo>
                      <a:pt x="2059" y="2292"/>
                    </a:lnTo>
                    <a:lnTo>
                      <a:pt x="2114" y="2336"/>
                    </a:lnTo>
                    <a:lnTo>
                      <a:pt x="2173" y="2380"/>
                    </a:lnTo>
                    <a:lnTo>
                      <a:pt x="2236" y="2419"/>
                    </a:lnTo>
                    <a:lnTo>
                      <a:pt x="2301" y="2457"/>
                    </a:lnTo>
                    <a:lnTo>
                      <a:pt x="2372" y="2491"/>
                    </a:lnTo>
                    <a:lnTo>
                      <a:pt x="2445" y="2522"/>
                    </a:lnTo>
                    <a:lnTo>
                      <a:pt x="2393" y="2522"/>
                    </a:lnTo>
                    <a:lnTo>
                      <a:pt x="2349" y="2522"/>
                    </a:lnTo>
                    <a:lnTo>
                      <a:pt x="2309" y="2522"/>
                    </a:lnTo>
                    <a:lnTo>
                      <a:pt x="2274" y="2522"/>
                    </a:lnTo>
                    <a:lnTo>
                      <a:pt x="2256" y="2522"/>
                    </a:lnTo>
                    <a:lnTo>
                      <a:pt x="2234" y="2522"/>
                    </a:lnTo>
                    <a:lnTo>
                      <a:pt x="2219" y="2522"/>
                    </a:lnTo>
                    <a:lnTo>
                      <a:pt x="2196" y="2522"/>
                    </a:lnTo>
                    <a:lnTo>
                      <a:pt x="2145" y="2522"/>
                    </a:lnTo>
                    <a:lnTo>
                      <a:pt x="2131" y="2522"/>
                    </a:lnTo>
                    <a:lnTo>
                      <a:pt x="2118" y="2522"/>
                    </a:lnTo>
                    <a:lnTo>
                      <a:pt x="2095" y="2522"/>
                    </a:lnTo>
                    <a:lnTo>
                      <a:pt x="2082" y="2522"/>
                    </a:lnTo>
                    <a:lnTo>
                      <a:pt x="2069" y="2522"/>
                    </a:lnTo>
                    <a:lnTo>
                      <a:pt x="2054" y="2522"/>
                    </a:lnTo>
                    <a:lnTo>
                      <a:pt x="2037" y="2522"/>
                    </a:lnTo>
                    <a:lnTo>
                      <a:pt x="2018" y="2522"/>
                    </a:lnTo>
                    <a:lnTo>
                      <a:pt x="1927" y="2522"/>
                    </a:lnTo>
                    <a:lnTo>
                      <a:pt x="1906" y="2522"/>
                    </a:lnTo>
                    <a:lnTo>
                      <a:pt x="1868" y="2522"/>
                    </a:lnTo>
                    <a:lnTo>
                      <a:pt x="1624" y="2522"/>
                    </a:lnTo>
                    <a:lnTo>
                      <a:pt x="1582" y="2522"/>
                    </a:lnTo>
                    <a:lnTo>
                      <a:pt x="1535" y="2522"/>
                    </a:lnTo>
                    <a:lnTo>
                      <a:pt x="1468" y="2522"/>
                    </a:lnTo>
                    <a:lnTo>
                      <a:pt x="1415" y="2522"/>
                    </a:lnTo>
                    <a:lnTo>
                      <a:pt x="1319" y="2522"/>
                    </a:lnTo>
                    <a:lnTo>
                      <a:pt x="1213" y="2522"/>
                    </a:lnTo>
                    <a:lnTo>
                      <a:pt x="1139" y="2519"/>
                    </a:lnTo>
                    <a:lnTo>
                      <a:pt x="1064" y="2512"/>
                    </a:lnTo>
                    <a:lnTo>
                      <a:pt x="991" y="2499"/>
                    </a:lnTo>
                    <a:lnTo>
                      <a:pt x="921" y="2481"/>
                    </a:lnTo>
                    <a:lnTo>
                      <a:pt x="850" y="2458"/>
                    </a:lnTo>
                    <a:lnTo>
                      <a:pt x="782" y="2432"/>
                    </a:lnTo>
                    <a:lnTo>
                      <a:pt x="716" y="2400"/>
                    </a:lnTo>
                    <a:lnTo>
                      <a:pt x="651" y="2366"/>
                    </a:lnTo>
                    <a:lnTo>
                      <a:pt x="590" y="2327"/>
                    </a:lnTo>
                    <a:lnTo>
                      <a:pt x="530" y="2285"/>
                    </a:lnTo>
                    <a:lnTo>
                      <a:pt x="473" y="2239"/>
                    </a:lnTo>
                    <a:lnTo>
                      <a:pt x="418" y="2188"/>
                    </a:lnTo>
                    <a:lnTo>
                      <a:pt x="366" y="2136"/>
                    </a:lnTo>
                    <a:lnTo>
                      <a:pt x="317" y="2081"/>
                    </a:lnTo>
                    <a:lnTo>
                      <a:pt x="271" y="2023"/>
                    </a:lnTo>
                    <a:lnTo>
                      <a:pt x="227" y="1961"/>
                    </a:lnTo>
                    <a:lnTo>
                      <a:pt x="187" y="1899"/>
                    </a:lnTo>
                    <a:lnTo>
                      <a:pt x="152" y="1833"/>
                    </a:lnTo>
                    <a:lnTo>
                      <a:pt x="118" y="1766"/>
                    </a:lnTo>
                    <a:lnTo>
                      <a:pt x="89" y="1697"/>
                    </a:lnTo>
                    <a:lnTo>
                      <a:pt x="64" y="1627"/>
                    </a:lnTo>
                    <a:lnTo>
                      <a:pt x="43" y="1555"/>
                    </a:lnTo>
                    <a:lnTo>
                      <a:pt x="26" y="1482"/>
                    </a:lnTo>
                    <a:lnTo>
                      <a:pt x="12" y="1407"/>
                    </a:lnTo>
                    <a:lnTo>
                      <a:pt x="4" y="1333"/>
                    </a:lnTo>
                    <a:lnTo>
                      <a:pt x="0" y="1256"/>
                    </a:lnTo>
                    <a:lnTo>
                      <a:pt x="0" y="1180"/>
                    </a:lnTo>
                    <a:lnTo>
                      <a:pt x="7" y="1105"/>
                    </a:lnTo>
                    <a:lnTo>
                      <a:pt x="17" y="1028"/>
                    </a:lnTo>
                    <a:lnTo>
                      <a:pt x="32" y="951"/>
                    </a:lnTo>
                    <a:lnTo>
                      <a:pt x="53" y="875"/>
                    </a:lnTo>
                    <a:lnTo>
                      <a:pt x="80" y="799"/>
                    </a:lnTo>
                    <a:lnTo>
                      <a:pt x="111" y="725"/>
                    </a:lnTo>
                    <a:lnTo>
                      <a:pt x="149" y="651"/>
                    </a:lnTo>
                    <a:lnTo>
                      <a:pt x="191" y="577"/>
                    </a:lnTo>
                    <a:lnTo>
                      <a:pt x="241" y="506"/>
                    </a:lnTo>
                    <a:lnTo>
                      <a:pt x="296" y="435"/>
                    </a:lnTo>
                    <a:lnTo>
                      <a:pt x="358" y="367"/>
                    </a:lnTo>
                    <a:lnTo>
                      <a:pt x="426" y="300"/>
                    </a:lnTo>
                    <a:lnTo>
                      <a:pt x="500" y="235"/>
                    </a:lnTo>
                    <a:lnTo>
                      <a:pt x="581" y="172"/>
                    </a:lnTo>
                    <a:lnTo>
                      <a:pt x="669" y="112"/>
                    </a:lnTo>
                    <a:lnTo>
                      <a:pt x="764" y="54"/>
                    </a:lnTo>
                    <a:lnTo>
                      <a:pt x="8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101600" tIns="50800" rIns="101600" bIns="5080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sz="1560"/>
              </a:p>
            </p:txBody>
          </p:sp>
          <p:sp>
            <p:nvSpPr>
              <p:cNvPr id="75" name="ïṧḻidê">
                <a:extLst>
                  <a:ext uri="{FF2B5EF4-FFF2-40B4-BE49-F238E27FC236}">
                    <a16:creationId xmlns:a16="http://schemas.microsoft.com/office/drawing/2014/main" id="{1482B750-033D-4F59-847E-C99BF4C550BB}"/>
                  </a:ext>
                </a:extLst>
              </p:cNvPr>
              <p:cNvSpPr/>
              <p:nvPr/>
            </p:nvSpPr>
            <p:spPr bwMode="auto">
              <a:xfrm>
                <a:off x="7602833" y="2996825"/>
                <a:ext cx="1955891" cy="1900719"/>
              </a:xfrm>
              <a:custGeom>
                <a:avLst/>
                <a:gdLst>
                  <a:gd name="T0" fmla="*/ 2517 w 2517"/>
                  <a:gd name="T1" fmla="*/ 50 h 2446"/>
                  <a:gd name="T2" fmla="*/ 2517 w 2517"/>
                  <a:gd name="T3" fmla="*/ 134 h 2446"/>
                  <a:gd name="T4" fmla="*/ 2517 w 2517"/>
                  <a:gd name="T5" fmla="*/ 200 h 2446"/>
                  <a:gd name="T6" fmla="*/ 2517 w 2517"/>
                  <a:gd name="T7" fmla="*/ 300 h 2446"/>
                  <a:gd name="T8" fmla="*/ 2517 w 2517"/>
                  <a:gd name="T9" fmla="*/ 325 h 2446"/>
                  <a:gd name="T10" fmla="*/ 2517 w 2517"/>
                  <a:gd name="T11" fmla="*/ 350 h 2446"/>
                  <a:gd name="T12" fmla="*/ 2517 w 2517"/>
                  <a:gd name="T13" fmla="*/ 375 h 2446"/>
                  <a:gd name="T14" fmla="*/ 2517 w 2517"/>
                  <a:gd name="T15" fmla="*/ 407 h 2446"/>
                  <a:gd name="T16" fmla="*/ 2517 w 2517"/>
                  <a:gd name="T17" fmla="*/ 1231 h 2446"/>
                  <a:gd name="T18" fmla="*/ 2507 w 2517"/>
                  <a:gd name="T19" fmla="*/ 1381 h 2446"/>
                  <a:gd name="T20" fmla="*/ 2476 w 2517"/>
                  <a:gd name="T21" fmla="*/ 1525 h 2446"/>
                  <a:gd name="T22" fmla="*/ 2428 w 2517"/>
                  <a:gd name="T23" fmla="*/ 1663 h 2446"/>
                  <a:gd name="T24" fmla="*/ 2361 w 2517"/>
                  <a:gd name="T25" fmla="*/ 1794 h 2446"/>
                  <a:gd name="T26" fmla="*/ 2280 w 2517"/>
                  <a:gd name="T27" fmla="*/ 1916 h 2446"/>
                  <a:gd name="T28" fmla="*/ 2185 w 2517"/>
                  <a:gd name="T29" fmla="*/ 2028 h 2446"/>
                  <a:gd name="T30" fmla="*/ 2078 w 2517"/>
                  <a:gd name="T31" fmla="*/ 2129 h 2446"/>
                  <a:gd name="T32" fmla="*/ 1958 w 2517"/>
                  <a:gd name="T33" fmla="*/ 2219 h 2446"/>
                  <a:gd name="T34" fmla="*/ 1830 w 2517"/>
                  <a:gd name="T35" fmla="*/ 2294 h 2446"/>
                  <a:gd name="T36" fmla="*/ 1694 w 2517"/>
                  <a:gd name="T37" fmla="*/ 2357 h 2446"/>
                  <a:gd name="T38" fmla="*/ 1552 w 2517"/>
                  <a:gd name="T39" fmla="*/ 2403 h 2446"/>
                  <a:gd name="T40" fmla="*/ 1406 w 2517"/>
                  <a:gd name="T41" fmla="*/ 2433 h 2446"/>
                  <a:gd name="T42" fmla="*/ 1255 w 2517"/>
                  <a:gd name="T43" fmla="*/ 2446 h 2446"/>
                  <a:gd name="T44" fmla="*/ 1103 w 2517"/>
                  <a:gd name="T45" fmla="*/ 2439 h 2446"/>
                  <a:gd name="T46" fmla="*/ 950 w 2517"/>
                  <a:gd name="T47" fmla="*/ 2414 h 2446"/>
                  <a:gd name="T48" fmla="*/ 798 w 2517"/>
                  <a:gd name="T49" fmla="*/ 2366 h 2446"/>
                  <a:gd name="T50" fmla="*/ 650 w 2517"/>
                  <a:gd name="T51" fmla="*/ 2297 h 2446"/>
                  <a:gd name="T52" fmla="*/ 506 w 2517"/>
                  <a:gd name="T53" fmla="*/ 2205 h 2446"/>
                  <a:gd name="T54" fmla="*/ 366 w 2517"/>
                  <a:gd name="T55" fmla="*/ 2088 h 2446"/>
                  <a:gd name="T56" fmla="*/ 236 w 2517"/>
                  <a:gd name="T57" fmla="*/ 1945 h 2446"/>
                  <a:gd name="T58" fmla="*/ 113 w 2517"/>
                  <a:gd name="T59" fmla="*/ 1776 h 2446"/>
                  <a:gd name="T60" fmla="*/ 0 w 2517"/>
                  <a:gd name="T61" fmla="*/ 1580 h 2446"/>
                  <a:gd name="T62" fmla="*/ 102 w 2517"/>
                  <a:gd name="T63" fmla="*/ 1535 h 2446"/>
                  <a:gd name="T64" fmla="*/ 218 w 2517"/>
                  <a:gd name="T65" fmla="*/ 1484 h 2446"/>
                  <a:gd name="T66" fmla="*/ 343 w 2517"/>
                  <a:gd name="T67" fmla="*/ 1429 h 2446"/>
                  <a:gd name="T68" fmla="*/ 477 w 2517"/>
                  <a:gd name="T69" fmla="*/ 1370 h 2446"/>
                  <a:gd name="T70" fmla="*/ 616 w 2517"/>
                  <a:gd name="T71" fmla="*/ 1308 h 2446"/>
                  <a:gd name="T72" fmla="*/ 757 w 2517"/>
                  <a:gd name="T73" fmla="*/ 1246 h 2446"/>
                  <a:gd name="T74" fmla="*/ 900 w 2517"/>
                  <a:gd name="T75" fmla="*/ 1184 h 2446"/>
                  <a:gd name="T76" fmla="*/ 1038 w 2517"/>
                  <a:gd name="T77" fmla="*/ 1122 h 2446"/>
                  <a:gd name="T78" fmla="*/ 1173 w 2517"/>
                  <a:gd name="T79" fmla="*/ 1063 h 2446"/>
                  <a:gd name="T80" fmla="*/ 1300 w 2517"/>
                  <a:gd name="T81" fmla="*/ 1008 h 2446"/>
                  <a:gd name="T82" fmla="*/ 1415 w 2517"/>
                  <a:gd name="T83" fmla="*/ 956 h 2446"/>
                  <a:gd name="T84" fmla="*/ 1519 w 2517"/>
                  <a:gd name="T85" fmla="*/ 912 h 2446"/>
                  <a:gd name="T86" fmla="*/ 1606 w 2517"/>
                  <a:gd name="T87" fmla="*/ 873 h 2446"/>
                  <a:gd name="T88" fmla="*/ 1676 w 2517"/>
                  <a:gd name="T89" fmla="*/ 842 h 2446"/>
                  <a:gd name="T90" fmla="*/ 1725 w 2517"/>
                  <a:gd name="T91" fmla="*/ 821 h 2446"/>
                  <a:gd name="T92" fmla="*/ 1751 w 2517"/>
                  <a:gd name="T93" fmla="*/ 809 h 2446"/>
                  <a:gd name="T94" fmla="*/ 1757 w 2517"/>
                  <a:gd name="T95" fmla="*/ 806 h 2446"/>
                  <a:gd name="T96" fmla="*/ 1783 w 2517"/>
                  <a:gd name="T97" fmla="*/ 794 h 2446"/>
                  <a:gd name="T98" fmla="*/ 1830 w 2517"/>
                  <a:gd name="T99" fmla="*/ 767 h 2446"/>
                  <a:gd name="T100" fmla="*/ 1894 w 2517"/>
                  <a:gd name="T101" fmla="*/ 728 h 2446"/>
                  <a:gd name="T102" fmla="*/ 1971 w 2517"/>
                  <a:gd name="T103" fmla="*/ 676 h 2446"/>
                  <a:gd name="T104" fmla="*/ 2057 w 2517"/>
                  <a:gd name="T105" fmla="*/ 610 h 2446"/>
                  <a:gd name="T106" fmla="*/ 2149 w 2517"/>
                  <a:gd name="T107" fmla="*/ 531 h 2446"/>
                  <a:gd name="T108" fmla="*/ 2242 w 2517"/>
                  <a:gd name="T109" fmla="*/ 437 h 2446"/>
                  <a:gd name="T110" fmla="*/ 2333 w 2517"/>
                  <a:gd name="T111" fmla="*/ 331 h 2446"/>
                  <a:gd name="T112" fmla="*/ 2415 w 2517"/>
                  <a:gd name="T113" fmla="*/ 209 h 2446"/>
                  <a:gd name="T114" fmla="*/ 2487 w 2517"/>
                  <a:gd name="T115" fmla="*/ 73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17" h="2446">
                    <a:moveTo>
                      <a:pt x="2517" y="0"/>
                    </a:moveTo>
                    <a:lnTo>
                      <a:pt x="2517" y="50"/>
                    </a:lnTo>
                    <a:lnTo>
                      <a:pt x="2517" y="96"/>
                    </a:lnTo>
                    <a:lnTo>
                      <a:pt x="2517" y="134"/>
                    </a:lnTo>
                    <a:lnTo>
                      <a:pt x="2517" y="169"/>
                    </a:lnTo>
                    <a:lnTo>
                      <a:pt x="2517" y="200"/>
                    </a:lnTo>
                    <a:lnTo>
                      <a:pt x="2517" y="225"/>
                    </a:lnTo>
                    <a:lnTo>
                      <a:pt x="2517" y="300"/>
                    </a:lnTo>
                    <a:lnTo>
                      <a:pt x="2517" y="314"/>
                    </a:lnTo>
                    <a:lnTo>
                      <a:pt x="2517" y="325"/>
                    </a:lnTo>
                    <a:lnTo>
                      <a:pt x="2517" y="338"/>
                    </a:lnTo>
                    <a:lnTo>
                      <a:pt x="2517" y="350"/>
                    </a:lnTo>
                    <a:lnTo>
                      <a:pt x="2517" y="363"/>
                    </a:lnTo>
                    <a:lnTo>
                      <a:pt x="2517" y="375"/>
                    </a:lnTo>
                    <a:lnTo>
                      <a:pt x="2517" y="391"/>
                    </a:lnTo>
                    <a:lnTo>
                      <a:pt x="2517" y="407"/>
                    </a:lnTo>
                    <a:lnTo>
                      <a:pt x="2517" y="427"/>
                    </a:lnTo>
                    <a:lnTo>
                      <a:pt x="2517" y="1231"/>
                    </a:lnTo>
                    <a:lnTo>
                      <a:pt x="2515" y="1307"/>
                    </a:lnTo>
                    <a:lnTo>
                      <a:pt x="2507" y="1381"/>
                    </a:lnTo>
                    <a:lnTo>
                      <a:pt x="2494" y="1454"/>
                    </a:lnTo>
                    <a:lnTo>
                      <a:pt x="2476" y="1525"/>
                    </a:lnTo>
                    <a:lnTo>
                      <a:pt x="2453" y="1595"/>
                    </a:lnTo>
                    <a:lnTo>
                      <a:pt x="2428" y="1663"/>
                    </a:lnTo>
                    <a:lnTo>
                      <a:pt x="2397" y="1730"/>
                    </a:lnTo>
                    <a:lnTo>
                      <a:pt x="2361" y="1794"/>
                    </a:lnTo>
                    <a:lnTo>
                      <a:pt x="2322" y="1856"/>
                    </a:lnTo>
                    <a:lnTo>
                      <a:pt x="2280" y="1916"/>
                    </a:lnTo>
                    <a:lnTo>
                      <a:pt x="2234" y="1972"/>
                    </a:lnTo>
                    <a:lnTo>
                      <a:pt x="2185" y="2028"/>
                    </a:lnTo>
                    <a:lnTo>
                      <a:pt x="2133" y="2080"/>
                    </a:lnTo>
                    <a:lnTo>
                      <a:pt x="2078" y="2129"/>
                    </a:lnTo>
                    <a:lnTo>
                      <a:pt x="2019" y="2175"/>
                    </a:lnTo>
                    <a:lnTo>
                      <a:pt x="1958" y="2219"/>
                    </a:lnTo>
                    <a:lnTo>
                      <a:pt x="1896" y="2258"/>
                    </a:lnTo>
                    <a:lnTo>
                      <a:pt x="1830" y="2294"/>
                    </a:lnTo>
                    <a:lnTo>
                      <a:pt x="1764" y="2328"/>
                    </a:lnTo>
                    <a:lnTo>
                      <a:pt x="1694" y="2357"/>
                    </a:lnTo>
                    <a:lnTo>
                      <a:pt x="1624" y="2382"/>
                    </a:lnTo>
                    <a:lnTo>
                      <a:pt x="1552" y="2403"/>
                    </a:lnTo>
                    <a:lnTo>
                      <a:pt x="1479" y="2420"/>
                    </a:lnTo>
                    <a:lnTo>
                      <a:pt x="1406" y="2433"/>
                    </a:lnTo>
                    <a:lnTo>
                      <a:pt x="1330" y="2442"/>
                    </a:lnTo>
                    <a:lnTo>
                      <a:pt x="1255" y="2446"/>
                    </a:lnTo>
                    <a:lnTo>
                      <a:pt x="1179" y="2446"/>
                    </a:lnTo>
                    <a:lnTo>
                      <a:pt x="1103" y="2439"/>
                    </a:lnTo>
                    <a:lnTo>
                      <a:pt x="1027" y="2429"/>
                    </a:lnTo>
                    <a:lnTo>
                      <a:pt x="950" y="2414"/>
                    </a:lnTo>
                    <a:lnTo>
                      <a:pt x="874" y="2393"/>
                    </a:lnTo>
                    <a:lnTo>
                      <a:pt x="798" y="2366"/>
                    </a:lnTo>
                    <a:lnTo>
                      <a:pt x="724" y="2335"/>
                    </a:lnTo>
                    <a:lnTo>
                      <a:pt x="650" y="2297"/>
                    </a:lnTo>
                    <a:lnTo>
                      <a:pt x="578" y="2255"/>
                    </a:lnTo>
                    <a:lnTo>
                      <a:pt x="506" y="2205"/>
                    </a:lnTo>
                    <a:lnTo>
                      <a:pt x="436" y="2149"/>
                    </a:lnTo>
                    <a:lnTo>
                      <a:pt x="366" y="2088"/>
                    </a:lnTo>
                    <a:lnTo>
                      <a:pt x="300" y="2020"/>
                    </a:lnTo>
                    <a:lnTo>
                      <a:pt x="236" y="1945"/>
                    </a:lnTo>
                    <a:lnTo>
                      <a:pt x="173" y="1865"/>
                    </a:lnTo>
                    <a:lnTo>
                      <a:pt x="113" y="1776"/>
                    </a:lnTo>
                    <a:lnTo>
                      <a:pt x="55" y="1681"/>
                    </a:lnTo>
                    <a:lnTo>
                      <a:pt x="0" y="1580"/>
                    </a:lnTo>
                    <a:lnTo>
                      <a:pt x="50" y="1558"/>
                    </a:lnTo>
                    <a:lnTo>
                      <a:pt x="102" y="1535"/>
                    </a:lnTo>
                    <a:lnTo>
                      <a:pt x="159" y="1509"/>
                    </a:lnTo>
                    <a:lnTo>
                      <a:pt x="218" y="1484"/>
                    </a:lnTo>
                    <a:lnTo>
                      <a:pt x="279" y="1457"/>
                    </a:lnTo>
                    <a:lnTo>
                      <a:pt x="343" y="1429"/>
                    </a:lnTo>
                    <a:lnTo>
                      <a:pt x="409" y="1399"/>
                    </a:lnTo>
                    <a:lnTo>
                      <a:pt x="477" y="1370"/>
                    </a:lnTo>
                    <a:lnTo>
                      <a:pt x="546" y="1340"/>
                    </a:lnTo>
                    <a:lnTo>
                      <a:pt x="616" y="1308"/>
                    </a:lnTo>
                    <a:lnTo>
                      <a:pt x="687" y="1277"/>
                    </a:lnTo>
                    <a:lnTo>
                      <a:pt x="757" y="1246"/>
                    </a:lnTo>
                    <a:lnTo>
                      <a:pt x="829" y="1216"/>
                    </a:lnTo>
                    <a:lnTo>
                      <a:pt x="900" y="1184"/>
                    </a:lnTo>
                    <a:lnTo>
                      <a:pt x="969" y="1153"/>
                    </a:lnTo>
                    <a:lnTo>
                      <a:pt x="1038" y="1122"/>
                    </a:lnTo>
                    <a:lnTo>
                      <a:pt x="1106" y="1092"/>
                    </a:lnTo>
                    <a:lnTo>
                      <a:pt x="1173" y="1063"/>
                    </a:lnTo>
                    <a:lnTo>
                      <a:pt x="1237" y="1035"/>
                    </a:lnTo>
                    <a:lnTo>
                      <a:pt x="1300" y="1008"/>
                    </a:lnTo>
                    <a:lnTo>
                      <a:pt x="1359" y="982"/>
                    </a:lnTo>
                    <a:lnTo>
                      <a:pt x="1415" y="956"/>
                    </a:lnTo>
                    <a:lnTo>
                      <a:pt x="1469" y="933"/>
                    </a:lnTo>
                    <a:lnTo>
                      <a:pt x="1519" y="912"/>
                    </a:lnTo>
                    <a:lnTo>
                      <a:pt x="1565" y="891"/>
                    </a:lnTo>
                    <a:lnTo>
                      <a:pt x="1606" y="873"/>
                    </a:lnTo>
                    <a:lnTo>
                      <a:pt x="1644" y="856"/>
                    </a:lnTo>
                    <a:lnTo>
                      <a:pt x="1676" y="842"/>
                    </a:lnTo>
                    <a:lnTo>
                      <a:pt x="1703" y="829"/>
                    </a:lnTo>
                    <a:lnTo>
                      <a:pt x="1725" y="821"/>
                    </a:lnTo>
                    <a:lnTo>
                      <a:pt x="1742" y="813"/>
                    </a:lnTo>
                    <a:lnTo>
                      <a:pt x="1751" y="809"/>
                    </a:lnTo>
                    <a:lnTo>
                      <a:pt x="1755" y="808"/>
                    </a:lnTo>
                    <a:lnTo>
                      <a:pt x="1757" y="806"/>
                    </a:lnTo>
                    <a:lnTo>
                      <a:pt x="1767" y="801"/>
                    </a:lnTo>
                    <a:lnTo>
                      <a:pt x="1783" y="794"/>
                    </a:lnTo>
                    <a:lnTo>
                      <a:pt x="1805" y="782"/>
                    </a:lnTo>
                    <a:lnTo>
                      <a:pt x="1830" y="767"/>
                    </a:lnTo>
                    <a:lnTo>
                      <a:pt x="1860" y="750"/>
                    </a:lnTo>
                    <a:lnTo>
                      <a:pt x="1894" y="728"/>
                    </a:lnTo>
                    <a:lnTo>
                      <a:pt x="1932" y="704"/>
                    </a:lnTo>
                    <a:lnTo>
                      <a:pt x="1971" y="676"/>
                    </a:lnTo>
                    <a:lnTo>
                      <a:pt x="2014" y="645"/>
                    </a:lnTo>
                    <a:lnTo>
                      <a:pt x="2057" y="610"/>
                    </a:lnTo>
                    <a:lnTo>
                      <a:pt x="2103" y="573"/>
                    </a:lnTo>
                    <a:lnTo>
                      <a:pt x="2149" y="531"/>
                    </a:lnTo>
                    <a:lnTo>
                      <a:pt x="2196" y="486"/>
                    </a:lnTo>
                    <a:lnTo>
                      <a:pt x="2242" y="437"/>
                    </a:lnTo>
                    <a:lnTo>
                      <a:pt x="2288" y="386"/>
                    </a:lnTo>
                    <a:lnTo>
                      <a:pt x="2333" y="331"/>
                    </a:lnTo>
                    <a:lnTo>
                      <a:pt x="2375" y="272"/>
                    </a:lnTo>
                    <a:lnTo>
                      <a:pt x="2415" y="209"/>
                    </a:lnTo>
                    <a:lnTo>
                      <a:pt x="2452" y="142"/>
                    </a:lnTo>
                    <a:lnTo>
                      <a:pt x="2487" y="73"/>
                    </a:lnTo>
                    <a:lnTo>
                      <a:pt x="25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lIns="101600" tIns="50800" rIns="101600" bIns="5080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sz="1560"/>
              </a:p>
            </p:txBody>
          </p:sp>
        </p:grpSp>
        <p:sp>
          <p:nvSpPr>
            <p:cNvPr id="68" name="îSļiďê">
              <a:extLst>
                <a:ext uri="{FF2B5EF4-FFF2-40B4-BE49-F238E27FC236}">
                  <a16:creationId xmlns:a16="http://schemas.microsoft.com/office/drawing/2014/main" id="{DDFD051F-57B0-47AF-8879-10BA3EDD0ABD}"/>
                </a:ext>
              </a:extLst>
            </p:cNvPr>
            <p:cNvSpPr/>
            <p:nvPr/>
          </p:nvSpPr>
          <p:spPr>
            <a:xfrm rot="18900000">
              <a:off x="4840287" y="4921065"/>
              <a:ext cx="455613" cy="341683"/>
            </a:xfrm>
            <a:custGeom>
              <a:avLst/>
              <a:gdLst>
                <a:gd name="T0" fmla="*/ 1981 w 3189"/>
                <a:gd name="T1" fmla="*/ 2395 h 2395"/>
                <a:gd name="T2" fmla="*/ 0 w 3189"/>
                <a:gd name="T3" fmla="*/ 2395 h 2395"/>
                <a:gd name="T4" fmla="*/ 637 w 3189"/>
                <a:gd name="T5" fmla="*/ 1412 h 2395"/>
                <a:gd name="T6" fmla="*/ 470 w 3189"/>
                <a:gd name="T7" fmla="*/ 1120 h 2395"/>
                <a:gd name="T8" fmla="*/ 355 w 3189"/>
                <a:gd name="T9" fmla="*/ 1017 h 2395"/>
                <a:gd name="T10" fmla="*/ 364 w 3189"/>
                <a:gd name="T11" fmla="*/ 829 h 2395"/>
                <a:gd name="T12" fmla="*/ 399 w 3189"/>
                <a:gd name="T13" fmla="*/ 834 h 2395"/>
                <a:gd name="T14" fmla="*/ 399 w 3189"/>
                <a:gd name="T15" fmla="*/ 645 h 2395"/>
                <a:gd name="T16" fmla="*/ 815 w 3189"/>
                <a:gd name="T17" fmla="*/ 122 h 2395"/>
                <a:gd name="T18" fmla="*/ 811 w 3189"/>
                <a:gd name="T19" fmla="*/ 121 h 2395"/>
                <a:gd name="T20" fmla="*/ 1088 w 3189"/>
                <a:gd name="T21" fmla="*/ 0 h 2395"/>
                <a:gd name="T22" fmla="*/ 1340 w 3189"/>
                <a:gd name="T23" fmla="*/ 154 h 2395"/>
                <a:gd name="T24" fmla="*/ 1586 w 3189"/>
                <a:gd name="T25" fmla="*/ 644 h 2395"/>
                <a:gd name="T26" fmla="*/ 1586 w 3189"/>
                <a:gd name="T27" fmla="*/ 834 h 2395"/>
                <a:gd name="T28" fmla="*/ 1621 w 3189"/>
                <a:gd name="T29" fmla="*/ 829 h 2395"/>
                <a:gd name="T30" fmla="*/ 1622 w 3189"/>
                <a:gd name="T31" fmla="*/ 1021 h 2395"/>
                <a:gd name="T32" fmla="*/ 1516 w 3189"/>
                <a:gd name="T33" fmla="*/ 1120 h 2395"/>
                <a:gd name="T34" fmla="*/ 1339 w 3189"/>
                <a:gd name="T35" fmla="*/ 1410 h 2395"/>
                <a:gd name="T36" fmla="*/ 1981 w 3189"/>
                <a:gd name="T37" fmla="*/ 2395 h 2395"/>
                <a:gd name="T38" fmla="*/ 2648 w 3189"/>
                <a:gd name="T39" fmla="*/ 1567 h 2395"/>
                <a:gd name="T40" fmla="*/ 2798 w 3189"/>
                <a:gd name="T41" fmla="*/ 1323 h 2395"/>
                <a:gd name="T42" fmla="*/ 2887 w 3189"/>
                <a:gd name="T43" fmla="*/ 1240 h 2395"/>
                <a:gd name="T44" fmla="*/ 2886 w 3189"/>
                <a:gd name="T45" fmla="*/ 1078 h 2395"/>
                <a:gd name="T46" fmla="*/ 2857 w 3189"/>
                <a:gd name="T47" fmla="*/ 1082 h 2395"/>
                <a:gd name="T48" fmla="*/ 2857 w 3189"/>
                <a:gd name="T49" fmla="*/ 923 h 2395"/>
                <a:gd name="T50" fmla="*/ 2650 w 3189"/>
                <a:gd name="T51" fmla="*/ 510 h 2395"/>
                <a:gd name="T52" fmla="*/ 2438 w 3189"/>
                <a:gd name="T53" fmla="*/ 381 h 2395"/>
                <a:gd name="T54" fmla="*/ 2205 w 3189"/>
                <a:gd name="T55" fmla="*/ 483 h 2395"/>
                <a:gd name="T56" fmla="*/ 2209 w 3189"/>
                <a:gd name="T57" fmla="*/ 483 h 2395"/>
                <a:gd name="T58" fmla="*/ 1859 w 3189"/>
                <a:gd name="T59" fmla="*/ 923 h 2395"/>
                <a:gd name="T60" fmla="*/ 1859 w 3189"/>
                <a:gd name="T61" fmla="*/ 1082 h 2395"/>
                <a:gd name="T62" fmla="*/ 1829 w 3189"/>
                <a:gd name="T63" fmla="*/ 1078 h 2395"/>
                <a:gd name="T64" fmla="*/ 1821 w 3189"/>
                <a:gd name="T65" fmla="*/ 1236 h 2395"/>
                <a:gd name="T66" fmla="*/ 1918 w 3189"/>
                <a:gd name="T67" fmla="*/ 1323 h 2395"/>
                <a:gd name="T68" fmla="*/ 2059 w 3189"/>
                <a:gd name="T69" fmla="*/ 1569 h 2395"/>
                <a:gd name="T70" fmla="*/ 1862 w 3189"/>
                <a:gd name="T71" fmla="*/ 1683 h 2395"/>
                <a:gd name="T72" fmla="*/ 2147 w 3189"/>
                <a:gd name="T73" fmla="*/ 2395 h 2395"/>
                <a:gd name="T74" fmla="*/ 3189 w 3189"/>
                <a:gd name="T75" fmla="*/ 2395 h 2395"/>
                <a:gd name="T76" fmla="*/ 2648 w 3189"/>
                <a:gd name="T77" fmla="*/ 1567 h 2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89" h="2395">
                  <a:moveTo>
                    <a:pt x="1981" y="2395"/>
                  </a:moveTo>
                  <a:lnTo>
                    <a:pt x="0" y="2395"/>
                  </a:lnTo>
                  <a:cubicBezTo>
                    <a:pt x="0" y="1991"/>
                    <a:pt x="265" y="1549"/>
                    <a:pt x="637" y="1412"/>
                  </a:cubicBezTo>
                  <a:cubicBezTo>
                    <a:pt x="557" y="1331"/>
                    <a:pt x="499" y="1307"/>
                    <a:pt x="470" y="1120"/>
                  </a:cubicBezTo>
                  <a:cubicBezTo>
                    <a:pt x="432" y="1128"/>
                    <a:pt x="372" y="1084"/>
                    <a:pt x="355" y="1017"/>
                  </a:cubicBezTo>
                  <a:cubicBezTo>
                    <a:pt x="337" y="949"/>
                    <a:pt x="325" y="839"/>
                    <a:pt x="364" y="829"/>
                  </a:cubicBezTo>
                  <a:cubicBezTo>
                    <a:pt x="375" y="826"/>
                    <a:pt x="387" y="828"/>
                    <a:pt x="399" y="834"/>
                  </a:cubicBezTo>
                  <a:lnTo>
                    <a:pt x="399" y="645"/>
                  </a:lnTo>
                  <a:cubicBezTo>
                    <a:pt x="399" y="347"/>
                    <a:pt x="329" y="172"/>
                    <a:pt x="815" y="122"/>
                  </a:cubicBezTo>
                  <a:lnTo>
                    <a:pt x="811" y="121"/>
                  </a:lnTo>
                  <a:cubicBezTo>
                    <a:pt x="811" y="121"/>
                    <a:pt x="987" y="91"/>
                    <a:pt x="1088" y="0"/>
                  </a:cubicBezTo>
                  <a:cubicBezTo>
                    <a:pt x="1088" y="0"/>
                    <a:pt x="1271" y="90"/>
                    <a:pt x="1340" y="154"/>
                  </a:cubicBezTo>
                  <a:cubicBezTo>
                    <a:pt x="1517" y="316"/>
                    <a:pt x="1592" y="438"/>
                    <a:pt x="1586" y="644"/>
                  </a:cubicBezTo>
                  <a:lnTo>
                    <a:pt x="1586" y="834"/>
                  </a:lnTo>
                  <a:cubicBezTo>
                    <a:pt x="1598" y="828"/>
                    <a:pt x="1610" y="825"/>
                    <a:pt x="1621" y="829"/>
                  </a:cubicBezTo>
                  <a:cubicBezTo>
                    <a:pt x="1660" y="839"/>
                    <a:pt x="1640" y="953"/>
                    <a:pt x="1622" y="1021"/>
                  </a:cubicBezTo>
                  <a:cubicBezTo>
                    <a:pt x="1604" y="1088"/>
                    <a:pt x="1554" y="1127"/>
                    <a:pt x="1516" y="1120"/>
                  </a:cubicBezTo>
                  <a:cubicBezTo>
                    <a:pt x="1487" y="1298"/>
                    <a:pt x="1425" y="1326"/>
                    <a:pt x="1339" y="1410"/>
                  </a:cubicBezTo>
                  <a:cubicBezTo>
                    <a:pt x="1714" y="1545"/>
                    <a:pt x="1981" y="1990"/>
                    <a:pt x="1981" y="2395"/>
                  </a:cubicBezTo>
                  <a:close/>
                  <a:moveTo>
                    <a:pt x="2648" y="1567"/>
                  </a:moveTo>
                  <a:cubicBezTo>
                    <a:pt x="2721" y="1496"/>
                    <a:pt x="2773" y="1472"/>
                    <a:pt x="2798" y="1323"/>
                  </a:cubicBezTo>
                  <a:cubicBezTo>
                    <a:pt x="2830" y="1329"/>
                    <a:pt x="2872" y="1296"/>
                    <a:pt x="2887" y="1240"/>
                  </a:cubicBezTo>
                  <a:cubicBezTo>
                    <a:pt x="2902" y="1183"/>
                    <a:pt x="2919" y="1086"/>
                    <a:pt x="2886" y="1078"/>
                  </a:cubicBezTo>
                  <a:cubicBezTo>
                    <a:pt x="2877" y="1075"/>
                    <a:pt x="2867" y="1077"/>
                    <a:pt x="2857" y="1082"/>
                  </a:cubicBezTo>
                  <a:lnTo>
                    <a:pt x="2857" y="923"/>
                  </a:lnTo>
                  <a:cubicBezTo>
                    <a:pt x="2862" y="750"/>
                    <a:pt x="2798" y="647"/>
                    <a:pt x="2650" y="510"/>
                  </a:cubicBezTo>
                  <a:cubicBezTo>
                    <a:pt x="2591" y="457"/>
                    <a:pt x="2438" y="381"/>
                    <a:pt x="2438" y="381"/>
                  </a:cubicBezTo>
                  <a:cubicBezTo>
                    <a:pt x="2353" y="457"/>
                    <a:pt x="2205" y="483"/>
                    <a:pt x="2205" y="483"/>
                  </a:cubicBezTo>
                  <a:lnTo>
                    <a:pt x="2209" y="483"/>
                  </a:lnTo>
                  <a:cubicBezTo>
                    <a:pt x="1799" y="525"/>
                    <a:pt x="1859" y="673"/>
                    <a:pt x="1859" y="923"/>
                  </a:cubicBezTo>
                  <a:lnTo>
                    <a:pt x="1859" y="1082"/>
                  </a:lnTo>
                  <a:cubicBezTo>
                    <a:pt x="1849" y="1077"/>
                    <a:pt x="1838" y="1075"/>
                    <a:pt x="1829" y="1078"/>
                  </a:cubicBezTo>
                  <a:cubicBezTo>
                    <a:pt x="1796" y="1086"/>
                    <a:pt x="1806" y="1179"/>
                    <a:pt x="1821" y="1236"/>
                  </a:cubicBezTo>
                  <a:cubicBezTo>
                    <a:pt x="1836" y="1293"/>
                    <a:pt x="1886" y="1330"/>
                    <a:pt x="1918" y="1323"/>
                  </a:cubicBezTo>
                  <a:cubicBezTo>
                    <a:pt x="1943" y="1480"/>
                    <a:pt x="1991" y="1500"/>
                    <a:pt x="2059" y="1569"/>
                  </a:cubicBezTo>
                  <a:cubicBezTo>
                    <a:pt x="1988" y="1595"/>
                    <a:pt x="1922" y="1634"/>
                    <a:pt x="1862" y="1683"/>
                  </a:cubicBezTo>
                  <a:cubicBezTo>
                    <a:pt x="2034" y="1878"/>
                    <a:pt x="2141" y="2142"/>
                    <a:pt x="2147" y="2395"/>
                  </a:cubicBezTo>
                  <a:lnTo>
                    <a:pt x="3189" y="2395"/>
                  </a:lnTo>
                  <a:cubicBezTo>
                    <a:pt x="3189" y="2054"/>
                    <a:pt x="2964" y="1680"/>
                    <a:pt x="2648" y="156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71401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125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9" name="îṩlïdê">
              <a:extLst>
                <a:ext uri="{FF2B5EF4-FFF2-40B4-BE49-F238E27FC236}">
                  <a16:creationId xmlns:a16="http://schemas.microsoft.com/office/drawing/2014/main" id="{60D12C25-4CB5-45FC-80A1-C8762490656D}"/>
                </a:ext>
              </a:extLst>
            </p:cNvPr>
            <p:cNvSpPr/>
            <p:nvPr/>
          </p:nvSpPr>
          <p:spPr>
            <a:xfrm rot="18900000">
              <a:off x="5022850" y="2750438"/>
              <a:ext cx="495300" cy="493522"/>
            </a:xfrm>
            <a:custGeom>
              <a:avLst/>
              <a:gdLst>
                <a:gd name="connsiteX0" fmla="*/ 150353 w 609473"/>
                <a:gd name="connsiteY0" fmla="*/ 388983 h 607286"/>
                <a:gd name="connsiteX1" fmla="*/ 150353 w 609473"/>
                <a:gd name="connsiteY1" fmla="*/ 545868 h 607286"/>
                <a:gd name="connsiteX2" fmla="*/ 547962 w 609473"/>
                <a:gd name="connsiteY2" fmla="*/ 545868 h 607286"/>
                <a:gd name="connsiteX3" fmla="*/ 547962 w 609473"/>
                <a:gd name="connsiteY3" fmla="*/ 388983 h 607286"/>
                <a:gd name="connsiteX4" fmla="*/ 119551 w 609473"/>
                <a:gd name="connsiteY4" fmla="*/ 327565 h 607286"/>
                <a:gd name="connsiteX5" fmla="*/ 578765 w 609473"/>
                <a:gd name="connsiteY5" fmla="*/ 327565 h 607286"/>
                <a:gd name="connsiteX6" fmla="*/ 609473 w 609473"/>
                <a:gd name="connsiteY6" fmla="*/ 358227 h 607286"/>
                <a:gd name="connsiteX7" fmla="*/ 609473 w 609473"/>
                <a:gd name="connsiteY7" fmla="*/ 576530 h 607286"/>
                <a:gd name="connsiteX8" fmla="*/ 578765 w 609473"/>
                <a:gd name="connsiteY8" fmla="*/ 607286 h 607286"/>
                <a:gd name="connsiteX9" fmla="*/ 119551 w 609473"/>
                <a:gd name="connsiteY9" fmla="*/ 607286 h 607286"/>
                <a:gd name="connsiteX10" fmla="*/ 88842 w 609473"/>
                <a:gd name="connsiteY10" fmla="*/ 576530 h 607286"/>
                <a:gd name="connsiteX11" fmla="*/ 88842 w 609473"/>
                <a:gd name="connsiteY11" fmla="*/ 358227 h 607286"/>
                <a:gd name="connsiteX12" fmla="*/ 119551 w 609473"/>
                <a:gd name="connsiteY12" fmla="*/ 327565 h 607286"/>
                <a:gd name="connsiteX13" fmla="*/ 119553 w 609473"/>
                <a:gd name="connsiteY13" fmla="*/ 0 h 607286"/>
                <a:gd name="connsiteX14" fmla="*/ 338205 w 609473"/>
                <a:gd name="connsiteY14" fmla="*/ 0 h 607286"/>
                <a:gd name="connsiteX15" fmla="*/ 368916 w 609473"/>
                <a:gd name="connsiteY15" fmla="*/ 30764 h 607286"/>
                <a:gd name="connsiteX16" fmla="*/ 368916 w 609473"/>
                <a:gd name="connsiteY16" fmla="*/ 249122 h 607286"/>
                <a:gd name="connsiteX17" fmla="*/ 338205 w 609473"/>
                <a:gd name="connsiteY17" fmla="*/ 279792 h 607286"/>
                <a:gd name="connsiteX18" fmla="*/ 119553 w 609473"/>
                <a:gd name="connsiteY18" fmla="*/ 279792 h 607286"/>
                <a:gd name="connsiteX19" fmla="*/ 88842 w 609473"/>
                <a:gd name="connsiteY19" fmla="*/ 249122 h 607286"/>
                <a:gd name="connsiteX20" fmla="*/ 88842 w 609473"/>
                <a:gd name="connsiteY20" fmla="*/ 30764 h 607286"/>
                <a:gd name="connsiteX21" fmla="*/ 119553 w 609473"/>
                <a:gd name="connsiteY21" fmla="*/ 0 h 607286"/>
                <a:gd name="connsiteX22" fmla="*/ 30719 w 609473"/>
                <a:gd name="connsiteY22" fmla="*/ 0 h 607286"/>
                <a:gd name="connsiteX23" fmla="*/ 61533 w 609473"/>
                <a:gd name="connsiteY23" fmla="*/ 30760 h 607286"/>
                <a:gd name="connsiteX24" fmla="*/ 61533 w 609473"/>
                <a:gd name="connsiteY24" fmla="*/ 569775 h 607286"/>
                <a:gd name="connsiteX25" fmla="*/ 30719 w 609473"/>
                <a:gd name="connsiteY25" fmla="*/ 600441 h 607286"/>
                <a:gd name="connsiteX26" fmla="*/ 0 w 609473"/>
                <a:gd name="connsiteY26" fmla="*/ 569775 h 607286"/>
                <a:gd name="connsiteX27" fmla="*/ 0 w 609473"/>
                <a:gd name="connsiteY27" fmla="*/ 30760 h 607286"/>
                <a:gd name="connsiteX28" fmla="*/ 30719 w 609473"/>
                <a:gd name="connsiteY28" fmla="*/ 0 h 60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9473" h="607286">
                  <a:moveTo>
                    <a:pt x="150353" y="388983"/>
                  </a:moveTo>
                  <a:lnTo>
                    <a:pt x="150353" y="545868"/>
                  </a:lnTo>
                  <a:lnTo>
                    <a:pt x="547962" y="545868"/>
                  </a:lnTo>
                  <a:lnTo>
                    <a:pt x="547962" y="388983"/>
                  </a:lnTo>
                  <a:close/>
                  <a:moveTo>
                    <a:pt x="119551" y="327565"/>
                  </a:moveTo>
                  <a:lnTo>
                    <a:pt x="578765" y="327565"/>
                  </a:lnTo>
                  <a:cubicBezTo>
                    <a:pt x="595720" y="327565"/>
                    <a:pt x="609473" y="341297"/>
                    <a:pt x="609473" y="358227"/>
                  </a:cubicBezTo>
                  <a:lnTo>
                    <a:pt x="609473" y="576530"/>
                  </a:lnTo>
                  <a:cubicBezTo>
                    <a:pt x="609473" y="593460"/>
                    <a:pt x="595720" y="607286"/>
                    <a:pt x="578765" y="607286"/>
                  </a:cubicBezTo>
                  <a:lnTo>
                    <a:pt x="119551" y="607286"/>
                  </a:lnTo>
                  <a:cubicBezTo>
                    <a:pt x="102595" y="607286"/>
                    <a:pt x="88842" y="593460"/>
                    <a:pt x="88842" y="576530"/>
                  </a:cubicBezTo>
                  <a:lnTo>
                    <a:pt x="88842" y="358227"/>
                  </a:lnTo>
                  <a:cubicBezTo>
                    <a:pt x="88842" y="341297"/>
                    <a:pt x="102595" y="327565"/>
                    <a:pt x="119551" y="327565"/>
                  </a:cubicBezTo>
                  <a:close/>
                  <a:moveTo>
                    <a:pt x="119553" y="0"/>
                  </a:moveTo>
                  <a:lnTo>
                    <a:pt x="338205" y="0"/>
                  </a:lnTo>
                  <a:cubicBezTo>
                    <a:pt x="355162" y="0"/>
                    <a:pt x="368916" y="13829"/>
                    <a:pt x="368916" y="30764"/>
                  </a:cubicBezTo>
                  <a:lnTo>
                    <a:pt x="368916" y="249122"/>
                  </a:lnTo>
                  <a:cubicBezTo>
                    <a:pt x="368916" y="266056"/>
                    <a:pt x="355162" y="279792"/>
                    <a:pt x="338205" y="279792"/>
                  </a:cubicBezTo>
                  <a:lnTo>
                    <a:pt x="119553" y="279792"/>
                  </a:lnTo>
                  <a:cubicBezTo>
                    <a:pt x="102596" y="279792"/>
                    <a:pt x="88842" y="266056"/>
                    <a:pt x="88842" y="249122"/>
                  </a:cubicBezTo>
                  <a:lnTo>
                    <a:pt x="88842" y="30764"/>
                  </a:lnTo>
                  <a:cubicBezTo>
                    <a:pt x="88842" y="13829"/>
                    <a:pt x="102596" y="0"/>
                    <a:pt x="119553" y="0"/>
                  </a:cubicBezTo>
                  <a:close/>
                  <a:moveTo>
                    <a:pt x="30719" y="0"/>
                  </a:moveTo>
                  <a:cubicBezTo>
                    <a:pt x="47775" y="0"/>
                    <a:pt x="61533" y="13828"/>
                    <a:pt x="61533" y="30760"/>
                  </a:cubicBezTo>
                  <a:lnTo>
                    <a:pt x="61533" y="569775"/>
                  </a:lnTo>
                  <a:cubicBezTo>
                    <a:pt x="61533" y="586707"/>
                    <a:pt x="47775" y="600441"/>
                    <a:pt x="30719" y="600441"/>
                  </a:cubicBezTo>
                  <a:cubicBezTo>
                    <a:pt x="13758" y="600441"/>
                    <a:pt x="0" y="586707"/>
                    <a:pt x="0" y="569775"/>
                  </a:cubicBezTo>
                  <a:lnTo>
                    <a:pt x="0" y="30760"/>
                  </a:lnTo>
                  <a:cubicBezTo>
                    <a:pt x="0" y="13828"/>
                    <a:pt x="13758" y="0"/>
                    <a:pt x="3071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71401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125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0" name="îśļîḋè">
              <a:extLst>
                <a:ext uri="{FF2B5EF4-FFF2-40B4-BE49-F238E27FC236}">
                  <a16:creationId xmlns:a16="http://schemas.microsoft.com/office/drawing/2014/main" id="{94EF8A2B-9EF4-4716-8C21-7951BA4E910F}"/>
                </a:ext>
              </a:extLst>
            </p:cNvPr>
            <p:cNvSpPr/>
            <p:nvPr/>
          </p:nvSpPr>
          <p:spPr>
            <a:xfrm rot="18900000">
              <a:off x="7127875" y="2931694"/>
              <a:ext cx="496888" cy="496138"/>
            </a:xfrm>
            <a:custGeom>
              <a:avLst/>
              <a:gdLst>
                <a:gd name="T0" fmla="*/ 5087 w 5467"/>
                <a:gd name="T1" fmla="*/ 0 h 5467"/>
                <a:gd name="T2" fmla="*/ 379 w 5467"/>
                <a:gd name="T3" fmla="*/ 0 h 5467"/>
                <a:gd name="T4" fmla="*/ 0 w 5467"/>
                <a:gd name="T5" fmla="*/ 379 h 5467"/>
                <a:gd name="T6" fmla="*/ 0 w 5467"/>
                <a:gd name="T7" fmla="*/ 5087 h 5467"/>
                <a:gd name="T8" fmla="*/ 379 w 5467"/>
                <a:gd name="T9" fmla="*/ 5467 h 5467"/>
                <a:gd name="T10" fmla="*/ 5087 w 5467"/>
                <a:gd name="T11" fmla="*/ 5467 h 5467"/>
                <a:gd name="T12" fmla="*/ 5467 w 5467"/>
                <a:gd name="T13" fmla="*/ 5087 h 5467"/>
                <a:gd name="T14" fmla="*/ 5467 w 5467"/>
                <a:gd name="T15" fmla="*/ 379 h 5467"/>
                <a:gd name="T16" fmla="*/ 5087 w 5467"/>
                <a:gd name="T17" fmla="*/ 0 h 5467"/>
                <a:gd name="T18" fmla="*/ 1776 w 5467"/>
                <a:gd name="T19" fmla="*/ 1780 h 5467"/>
                <a:gd name="T20" fmla="*/ 2681 w 5467"/>
                <a:gd name="T21" fmla="*/ 1405 h 5467"/>
                <a:gd name="T22" fmla="*/ 3538 w 5467"/>
                <a:gd name="T23" fmla="*/ 1735 h 5467"/>
                <a:gd name="T24" fmla="*/ 1732 w 5467"/>
                <a:gd name="T25" fmla="*/ 3542 h 5467"/>
                <a:gd name="T26" fmla="*/ 1776 w 5467"/>
                <a:gd name="T27" fmla="*/ 1780 h 5467"/>
                <a:gd name="T28" fmla="*/ 4801 w 5467"/>
                <a:gd name="T29" fmla="*/ 4805 h 5467"/>
                <a:gd name="T30" fmla="*/ 668 w 5467"/>
                <a:gd name="T31" fmla="*/ 4805 h 5467"/>
                <a:gd name="T32" fmla="*/ 1494 w 5467"/>
                <a:gd name="T33" fmla="*/ 3979 h 5467"/>
                <a:gd name="T34" fmla="*/ 2681 w 5467"/>
                <a:gd name="T35" fmla="*/ 4441 h 5467"/>
                <a:gd name="T36" fmla="*/ 4438 w 5467"/>
                <a:gd name="T37" fmla="*/ 2684 h 5467"/>
                <a:gd name="T38" fmla="*/ 3975 w 5467"/>
                <a:gd name="T39" fmla="*/ 1498 h 5467"/>
                <a:gd name="T40" fmla="*/ 4801 w 5467"/>
                <a:gd name="T41" fmla="*/ 672 h 5467"/>
                <a:gd name="T42" fmla="*/ 4801 w 5467"/>
                <a:gd name="T43" fmla="*/ 4805 h 5467"/>
                <a:gd name="T44" fmla="*/ 4801 w 5467"/>
                <a:gd name="T45" fmla="*/ 4805 h 5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67" h="5467">
                  <a:moveTo>
                    <a:pt x="5087" y="0"/>
                  </a:moveTo>
                  <a:lnTo>
                    <a:pt x="379" y="0"/>
                  </a:lnTo>
                  <a:cubicBezTo>
                    <a:pt x="170" y="0"/>
                    <a:pt x="0" y="170"/>
                    <a:pt x="0" y="379"/>
                  </a:cubicBezTo>
                  <a:lnTo>
                    <a:pt x="0" y="5087"/>
                  </a:lnTo>
                  <a:cubicBezTo>
                    <a:pt x="0" y="5297"/>
                    <a:pt x="170" y="5467"/>
                    <a:pt x="379" y="5467"/>
                  </a:cubicBezTo>
                  <a:lnTo>
                    <a:pt x="5087" y="5467"/>
                  </a:lnTo>
                  <a:cubicBezTo>
                    <a:pt x="5297" y="5467"/>
                    <a:pt x="5467" y="5297"/>
                    <a:pt x="5467" y="5087"/>
                  </a:cubicBezTo>
                  <a:lnTo>
                    <a:pt x="5467" y="379"/>
                  </a:lnTo>
                  <a:cubicBezTo>
                    <a:pt x="5467" y="170"/>
                    <a:pt x="5297" y="0"/>
                    <a:pt x="5087" y="0"/>
                  </a:cubicBezTo>
                  <a:close/>
                  <a:moveTo>
                    <a:pt x="1776" y="1780"/>
                  </a:moveTo>
                  <a:cubicBezTo>
                    <a:pt x="2018" y="1538"/>
                    <a:pt x="2339" y="1405"/>
                    <a:pt x="2681" y="1405"/>
                  </a:cubicBezTo>
                  <a:cubicBezTo>
                    <a:pt x="3001" y="1405"/>
                    <a:pt x="3303" y="1522"/>
                    <a:pt x="3538" y="1735"/>
                  </a:cubicBezTo>
                  <a:lnTo>
                    <a:pt x="1732" y="3542"/>
                  </a:lnTo>
                  <a:cubicBezTo>
                    <a:pt x="1278" y="3040"/>
                    <a:pt x="1293" y="2263"/>
                    <a:pt x="1776" y="1780"/>
                  </a:cubicBezTo>
                  <a:close/>
                  <a:moveTo>
                    <a:pt x="4801" y="4805"/>
                  </a:moveTo>
                  <a:lnTo>
                    <a:pt x="668" y="4805"/>
                  </a:lnTo>
                  <a:lnTo>
                    <a:pt x="1494" y="3979"/>
                  </a:lnTo>
                  <a:cubicBezTo>
                    <a:pt x="1819" y="4277"/>
                    <a:pt x="2238" y="4441"/>
                    <a:pt x="2681" y="4441"/>
                  </a:cubicBezTo>
                  <a:cubicBezTo>
                    <a:pt x="3649" y="4441"/>
                    <a:pt x="4438" y="3653"/>
                    <a:pt x="4438" y="2684"/>
                  </a:cubicBezTo>
                  <a:cubicBezTo>
                    <a:pt x="4438" y="2242"/>
                    <a:pt x="4274" y="1823"/>
                    <a:pt x="3975" y="1498"/>
                  </a:cubicBezTo>
                  <a:lnTo>
                    <a:pt x="4801" y="672"/>
                  </a:lnTo>
                  <a:lnTo>
                    <a:pt x="4801" y="4805"/>
                  </a:lnTo>
                  <a:lnTo>
                    <a:pt x="4801" y="4805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71401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125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1" name="ïṣḷïďe">
              <a:extLst>
                <a:ext uri="{FF2B5EF4-FFF2-40B4-BE49-F238E27FC236}">
                  <a16:creationId xmlns:a16="http://schemas.microsoft.com/office/drawing/2014/main" id="{8764FC1A-1086-4F41-BB4F-6D8B24314C63}"/>
                </a:ext>
              </a:extLst>
            </p:cNvPr>
            <p:cNvSpPr/>
            <p:nvPr/>
          </p:nvSpPr>
          <p:spPr bwMode="auto">
            <a:xfrm rot="18900000">
              <a:off x="6953250" y="4834465"/>
              <a:ext cx="531813" cy="514881"/>
            </a:xfrm>
            <a:custGeom>
              <a:avLst/>
              <a:gdLst>
                <a:gd name="connsiteX0" fmla="*/ 513018 w 606190"/>
                <a:gd name="connsiteY0" fmla="*/ 255128 h 586891"/>
                <a:gd name="connsiteX1" fmla="*/ 598629 w 606190"/>
                <a:gd name="connsiteY1" fmla="*/ 255128 h 586891"/>
                <a:gd name="connsiteX2" fmla="*/ 598629 w 606190"/>
                <a:gd name="connsiteY2" fmla="*/ 482414 h 586891"/>
                <a:gd name="connsiteX3" fmla="*/ 555823 w 606190"/>
                <a:gd name="connsiteY3" fmla="*/ 525146 h 586891"/>
                <a:gd name="connsiteX4" fmla="*/ 161287 w 606190"/>
                <a:gd name="connsiteY4" fmla="*/ 525146 h 586891"/>
                <a:gd name="connsiteX5" fmla="*/ 161287 w 606190"/>
                <a:gd name="connsiteY5" fmla="*/ 575572 h 586891"/>
                <a:gd name="connsiteX6" fmla="*/ 143552 w 606190"/>
                <a:gd name="connsiteY6" fmla="*/ 584934 h 586891"/>
                <a:gd name="connsiteX7" fmla="*/ 5014 w 606190"/>
                <a:gd name="connsiteY7" fmla="*/ 491776 h 586891"/>
                <a:gd name="connsiteX8" fmla="*/ 5014 w 606190"/>
                <a:gd name="connsiteY8" fmla="*/ 472867 h 586891"/>
                <a:gd name="connsiteX9" fmla="*/ 143645 w 606190"/>
                <a:gd name="connsiteY9" fmla="*/ 379802 h 586891"/>
                <a:gd name="connsiteX10" fmla="*/ 161380 w 606190"/>
                <a:gd name="connsiteY10" fmla="*/ 389164 h 586891"/>
                <a:gd name="connsiteX11" fmla="*/ 161380 w 606190"/>
                <a:gd name="connsiteY11" fmla="*/ 439497 h 586891"/>
                <a:gd name="connsiteX12" fmla="*/ 513018 w 606190"/>
                <a:gd name="connsiteY12" fmla="*/ 439497 h 586891"/>
                <a:gd name="connsiteX13" fmla="*/ 451033 w 606190"/>
                <a:gd name="connsiteY13" fmla="*/ 1355 h 586891"/>
                <a:gd name="connsiteX14" fmla="*/ 462672 w 606190"/>
                <a:gd name="connsiteY14" fmla="*/ 1957 h 586891"/>
                <a:gd name="connsiteX15" fmla="*/ 601189 w 606190"/>
                <a:gd name="connsiteY15" fmla="*/ 95028 h 586891"/>
                <a:gd name="connsiteX16" fmla="*/ 601096 w 606190"/>
                <a:gd name="connsiteY16" fmla="*/ 113939 h 586891"/>
                <a:gd name="connsiteX17" fmla="*/ 462579 w 606190"/>
                <a:gd name="connsiteY17" fmla="*/ 207103 h 586891"/>
                <a:gd name="connsiteX18" fmla="*/ 444847 w 606190"/>
                <a:gd name="connsiteY18" fmla="*/ 197740 h 586891"/>
                <a:gd name="connsiteX19" fmla="*/ 444847 w 606190"/>
                <a:gd name="connsiteY19" fmla="*/ 147311 h 586891"/>
                <a:gd name="connsiteX20" fmla="*/ 93171 w 606190"/>
                <a:gd name="connsiteY20" fmla="*/ 147311 h 586891"/>
                <a:gd name="connsiteX21" fmla="*/ 93171 w 606190"/>
                <a:gd name="connsiteY21" fmla="*/ 331692 h 586891"/>
                <a:gd name="connsiteX22" fmla="*/ 7573 w 606190"/>
                <a:gd name="connsiteY22" fmla="*/ 331692 h 586891"/>
                <a:gd name="connsiteX23" fmla="*/ 7573 w 606190"/>
                <a:gd name="connsiteY23" fmla="*/ 104391 h 586891"/>
                <a:gd name="connsiteX24" fmla="*/ 50372 w 606190"/>
                <a:gd name="connsiteY24" fmla="*/ 61656 h 586891"/>
                <a:gd name="connsiteX25" fmla="*/ 445033 w 606190"/>
                <a:gd name="connsiteY25" fmla="*/ 61656 h 586891"/>
                <a:gd name="connsiteX26" fmla="*/ 445033 w 606190"/>
                <a:gd name="connsiteY26" fmla="*/ 11320 h 586891"/>
                <a:gd name="connsiteX27" fmla="*/ 451033 w 606190"/>
                <a:gd name="connsiteY27" fmla="*/ 1355 h 58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190" h="586891">
                  <a:moveTo>
                    <a:pt x="513018" y="255128"/>
                  </a:moveTo>
                  <a:lnTo>
                    <a:pt x="598629" y="255128"/>
                  </a:lnTo>
                  <a:lnTo>
                    <a:pt x="598629" y="482414"/>
                  </a:lnTo>
                  <a:cubicBezTo>
                    <a:pt x="598629" y="505959"/>
                    <a:pt x="579501" y="525146"/>
                    <a:pt x="555823" y="525146"/>
                  </a:cubicBezTo>
                  <a:lnTo>
                    <a:pt x="161287" y="525146"/>
                  </a:lnTo>
                  <a:lnTo>
                    <a:pt x="161287" y="575572"/>
                  </a:lnTo>
                  <a:cubicBezTo>
                    <a:pt x="161287" y="584563"/>
                    <a:pt x="151074" y="590032"/>
                    <a:pt x="143552" y="584934"/>
                  </a:cubicBezTo>
                  <a:lnTo>
                    <a:pt x="5014" y="491776"/>
                  </a:lnTo>
                  <a:cubicBezTo>
                    <a:pt x="-1671" y="487234"/>
                    <a:pt x="-1671" y="477316"/>
                    <a:pt x="5014" y="472867"/>
                  </a:cubicBezTo>
                  <a:lnTo>
                    <a:pt x="143645" y="379802"/>
                  </a:lnTo>
                  <a:cubicBezTo>
                    <a:pt x="151259" y="374704"/>
                    <a:pt x="161380" y="380080"/>
                    <a:pt x="161380" y="389164"/>
                  </a:cubicBezTo>
                  <a:lnTo>
                    <a:pt x="161380" y="439497"/>
                  </a:lnTo>
                  <a:lnTo>
                    <a:pt x="513018" y="439497"/>
                  </a:lnTo>
                  <a:close/>
                  <a:moveTo>
                    <a:pt x="451033" y="1355"/>
                  </a:moveTo>
                  <a:cubicBezTo>
                    <a:pt x="454502" y="-499"/>
                    <a:pt x="458912" y="-592"/>
                    <a:pt x="462672" y="1957"/>
                  </a:cubicBezTo>
                  <a:lnTo>
                    <a:pt x="601189" y="95028"/>
                  </a:lnTo>
                  <a:cubicBezTo>
                    <a:pt x="607873" y="99571"/>
                    <a:pt x="607873" y="109489"/>
                    <a:pt x="601096" y="113939"/>
                  </a:cubicBezTo>
                  <a:lnTo>
                    <a:pt x="462579" y="207103"/>
                  </a:lnTo>
                  <a:cubicBezTo>
                    <a:pt x="455059" y="212201"/>
                    <a:pt x="444847" y="206917"/>
                    <a:pt x="444847" y="197740"/>
                  </a:cubicBezTo>
                  <a:lnTo>
                    <a:pt x="444847" y="147311"/>
                  </a:lnTo>
                  <a:lnTo>
                    <a:pt x="93171" y="147311"/>
                  </a:lnTo>
                  <a:lnTo>
                    <a:pt x="93171" y="331692"/>
                  </a:lnTo>
                  <a:lnTo>
                    <a:pt x="7573" y="331692"/>
                  </a:lnTo>
                  <a:lnTo>
                    <a:pt x="7573" y="104391"/>
                  </a:lnTo>
                  <a:cubicBezTo>
                    <a:pt x="7573" y="80845"/>
                    <a:pt x="26698" y="61656"/>
                    <a:pt x="50372" y="61656"/>
                  </a:cubicBezTo>
                  <a:lnTo>
                    <a:pt x="445033" y="61656"/>
                  </a:lnTo>
                  <a:lnTo>
                    <a:pt x="445033" y="11320"/>
                  </a:lnTo>
                  <a:cubicBezTo>
                    <a:pt x="445033" y="6824"/>
                    <a:pt x="447563" y="3209"/>
                    <a:pt x="451033" y="1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5" name="îṥḻíde">
            <a:extLst>
              <a:ext uri="{FF2B5EF4-FFF2-40B4-BE49-F238E27FC236}">
                <a16:creationId xmlns:a16="http://schemas.microsoft.com/office/drawing/2014/main" id="{C56A12B0-45C6-4C26-865A-C39A541EF251}"/>
              </a:ext>
            </a:extLst>
          </p:cNvPr>
          <p:cNvSpPr/>
          <p:nvPr/>
        </p:nvSpPr>
        <p:spPr>
          <a:xfrm>
            <a:off x="2208995" y="3403386"/>
            <a:ext cx="1803503" cy="336499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亲密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íṩļíḓé">
            <a:extLst>
              <a:ext uri="{FF2B5EF4-FFF2-40B4-BE49-F238E27FC236}">
                <a16:creationId xmlns:a16="http://schemas.microsoft.com/office/drawing/2014/main" id="{1BED1941-580D-4E7B-B41C-35BDCFC515B2}"/>
              </a:ext>
            </a:extLst>
          </p:cNvPr>
          <p:cNvSpPr/>
          <p:nvPr/>
        </p:nvSpPr>
        <p:spPr bwMode="auto">
          <a:xfrm>
            <a:off x="1263334" y="3724050"/>
            <a:ext cx="2749164" cy="82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+mn-ea"/>
              </a:rPr>
              <a:t>将相关项组织在一起。在一个页面上，位置接近就意味存在着关联。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î$ḷiďê">
            <a:extLst>
              <a:ext uri="{FF2B5EF4-FFF2-40B4-BE49-F238E27FC236}">
                <a16:creationId xmlns:a16="http://schemas.microsoft.com/office/drawing/2014/main" id="{0A9F4D1C-C4EF-406A-8CBD-7CF2616575AD}"/>
              </a:ext>
            </a:extLst>
          </p:cNvPr>
          <p:cNvSpPr/>
          <p:nvPr/>
        </p:nvSpPr>
        <p:spPr>
          <a:xfrm>
            <a:off x="8177916" y="2407963"/>
            <a:ext cx="1803503" cy="336499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对比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iśľîḑè">
            <a:extLst>
              <a:ext uri="{FF2B5EF4-FFF2-40B4-BE49-F238E27FC236}">
                <a16:creationId xmlns:a16="http://schemas.microsoft.com/office/drawing/2014/main" id="{93073E64-FDBA-4576-8D9B-6F1E228F7E3E}"/>
              </a:ext>
            </a:extLst>
          </p:cNvPr>
          <p:cNvSpPr/>
          <p:nvPr/>
        </p:nvSpPr>
        <p:spPr bwMode="auto">
          <a:xfrm>
            <a:off x="8177915" y="2728627"/>
            <a:ext cx="3009859" cy="82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+mn-ea"/>
              </a:rPr>
              <a:t>如果页面上的元素不相同，那就干脆让它们截然不同，以吸引读者眼球。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ïṡļîḍé">
            <a:extLst>
              <a:ext uri="{FF2B5EF4-FFF2-40B4-BE49-F238E27FC236}">
                <a16:creationId xmlns:a16="http://schemas.microsoft.com/office/drawing/2014/main" id="{A5114D03-859A-4C1A-9C93-67DCC1E97373}"/>
              </a:ext>
            </a:extLst>
          </p:cNvPr>
          <p:cNvSpPr/>
          <p:nvPr/>
        </p:nvSpPr>
        <p:spPr>
          <a:xfrm>
            <a:off x="6879153" y="5061418"/>
            <a:ext cx="2278554" cy="303131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重复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iṧ1íḍè">
            <a:extLst>
              <a:ext uri="{FF2B5EF4-FFF2-40B4-BE49-F238E27FC236}">
                <a16:creationId xmlns:a16="http://schemas.microsoft.com/office/drawing/2014/main" id="{874DD8E2-FB69-44BB-8BE7-8E36012962BF}"/>
              </a:ext>
            </a:extLst>
          </p:cNvPr>
          <p:cNvSpPr/>
          <p:nvPr/>
        </p:nvSpPr>
        <p:spPr bwMode="auto">
          <a:xfrm>
            <a:off x="6879153" y="5350284"/>
            <a:ext cx="3473306" cy="52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+mn-ea"/>
              </a:rPr>
              <a:t>让视觉要素在整个作品中重复，能够实现整个</a:t>
            </a:r>
            <a:r>
              <a:rPr lang="en-US" altLang="zh-CN" sz="1600" dirty="0">
                <a:latin typeface="+mn-ea"/>
              </a:rPr>
              <a:t>PPT</a:t>
            </a:r>
            <a:r>
              <a:rPr lang="zh-CN" altLang="en-US" sz="1600" dirty="0">
                <a:latin typeface="+mn-ea"/>
              </a:rPr>
              <a:t>风格的统一。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ïṡliḋé">
            <a:extLst>
              <a:ext uri="{FF2B5EF4-FFF2-40B4-BE49-F238E27FC236}">
                <a16:creationId xmlns:a16="http://schemas.microsoft.com/office/drawing/2014/main" id="{FA5F6EED-CD11-4AFA-81D9-E6F06EE6F9F4}"/>
              </a:ext>
            </a:extLst>
          </p:cNvPr>
          <p:cNvSpPr/>
          <p:nvPr/>
        </p:nvSpPr>
        <p:spPr>
          <a:xfrm>
            <a:off x="2969041" y="1433383"/>
            <a:ext cx="1803504" cy="336499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对齐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í$ļiḓe">
            <a:extLst>
              <a:ext uri="{FF2B5EF4-FFF2-40B4-BE49-F238E27FC236}">
                <a16:creationId xmlns:a16="http://schemas.microsoft.com/office/drawing/2014/main" id="{0628AF2E-8C22-447B-B7B3-8A24F1BCE394}"/>
              </a:ext>
            </a:extLst>
          </p:cNvPr>
          <p:cNvSpPr/>
          <p:nvPr/>
        </p:nvSpPr>
        <p:spPr bwMode="auto">
          <a:xfrm>
            <a:off x="1508723" y="1754047"/>
            <a:ext cx="3263822" cy="91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zh-CN" altLang="en-US" sz="1600" dirty="0">
                <a:latin typeface="+mn-ea"/>
              </a:rPr>
              <a:t>每个元素都应当与页面上的另一个元素有某种视觉联系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B9D879BD-D33A-4DDA-A6A3-988868E2D941}"/>
              </a:ext>
            </a:extLst>
          </p:cNvPr>
          <p:cNvSpPr/>
          <p:nvPr/>
        </p:nvSpPr>
        <p:spPr>
          <a:xfrm>
            <a:off x="1508723" y="2650260"/>
            <a:ext cx="984192" cy="387531"/>
          </a:xfrm>
          <a:prstGeom prst="round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左对齐</a:t>
            </a:r>
            <a:endParaRPr lang="zh-CN" altLang="en-US" dirty="0"/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525DD8A7-EDF0-4137-A1A5-33F6559D3071}"/>
              </a:ext>
            </a:extLst>
          </p:cNvPr>
          <p:cNvSpPr/>
          <p:nvPr/>
        </p:nvSpPr>
        <p:spPr>
          <a:xfrm>
            <a:off x="2656299" y="2650260"/>
            <a:ext cx="984192" cy="387531"/>
          </a:xfrm>
          <a:prstGeom prst="round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居中对齐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13981E66-1768-461F-9821-7ED0F6082E07}"/>
              </a:ext>
            </a:extLst>
          </p:cNvPr>
          <p:cNvSpPr/>
          <p:nvPr/>
        </p:nvSpPr>
        <p:spPr>
          <a:xfrm>
            <a:off x="1345339" y="4962753"/>
            <a:ext cx="984192" cy="387531"/>
          </a:xfrm>
          <a:prstGeom prst="round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分组</a:t>
            </a:r>
            <a:endParaRPr lang="zh-CN" altLang="en-US" dirty="0"/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F6DB368F-7944-4B46-B314-71F188AB7384}"/>
              </a:ext>
            </a:extLst>
          </p:cNvPr>
          <p:cNvSpPr/>
          <p:nvPr/>
        </p:nvSpPr>
        <p:spPr>
          <a:xfrm>
            <a:off x="2492915" y="4962753"/>
            <a:ext cx="984192" cy="387531"/>
          </a:xfrm>
          <a:prstGeom prst="round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留白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1D26CB84-C9BE-4058-B3FB-4A3B3395693A}"/>
              </a:ext>
            </a:extLst>
          </p:cNvPr>
          <p:cNvSpPr/>
          <p:nvPr/>
        </p:nvSpPr>
        <p:spPr>
          <a:xfrm>
            <a:off x="9089133" y="2332949"/>
            <a:ext cx="984192" cy="387531"/>
          </a:xfrm>
          <a:prstGeom prst="round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颜色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259AA8DF-A179-4F6B-B1CA-206989BD3E57}"/>
              </a:ext>
            </a:extLst>
          </p:cNvPr>
          <p:cNvSpPr/>
          <p:nvPr/>
        </p:nvSpPr>
        <p:spPr>
          <a:xfrm>
            <a:off x="10236709" y="2332949"/>
            <a:ext cx="984192" cy="387531"/>
          </a:xfrm>
          <a:prstGeom prst="round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字号</a:t>
            </a: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90295F73-1EA3-4891-B4B5-06EBDF81255E}"/>
              </a:ext>
            </a:extLst>
          </p:cNvPr>
          <p:cNvSpPr/>
          <p:nvPr/>
        </p:nvSpPr>
        <p:spPr>
          <a:xfrm>
            <a:off x="7768236" y="4977018"/>
            <a:ext cx="984192" cy="387531"/>
          </a:xfrm>
          <a:prstGeom prst="round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配色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49751F71-E65F-40B9-87F1-F32602A33C2D}"/>
              </a:ext>
            </a:extLst>
          </p:cNvPr>
          <p:cNvSpPr/>
          <p:nvPr/>
        </p:nvSpPr>
        <p:spPr>
          <a:xfrm>
            <a:off x="8915812" y="4977018"/>
            <a:ext cx="984192" cy="387531"/>
          </a:xfrm>
          <a:prstGeom prst="roundRect">
            <a:avLst/>
          </a:prstGeom>
          <a:solidFill>
            <a:schemeClr val="accent2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版心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45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525AEC7-250D-4C7E-84EE-642897227E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1590" y="696"/>
            <a:ext cx="4310410" cy="6856607"/>
          </a:xfrm>
        </p:spPr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ECABCD19-74FC-46FE-A21E-13564D5A6B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590" y="16197"/>
            <a:ext cx="12192000" cy="6856607"/>
          </a:xfrm>
          <a:custGeom>
            <a:avLst/>
            <a:gdLst>
              <a:gd name="connsiteX0" fmla="*/ 7881591 w 12192000"/>
              <a:gd name="connsiteY0" fmla="*/ 0 h 6856607"/>
              <a:gd name="connsiteX1" fmla="*/ 12192000 w 12192000"/>
              <a:gd name="connsiteY1" fmla="*/ 0 h 6856607"/>
              <a:gd name="connsiteX2" fmla="*/ 12192000 w 12192000"/>
              <a:gd name="connsiteY2" fmla="*/ 6856607 h 6856607"/>
              <a:gd name="connsiteX3" fmla="*/ 8020658 w 12192000"/>
              <a:gd name="connsiteY3" fmla="*/ 6856607 h 6856607"/>
              <a:gd name="connsiteX4" fmla="*/ 8130092 w 12192000"/>
              <a:gd name="connsiteY4" fmla="*/ 6615058 h 6856607"/>
              <a:gd name="connsiteX5" fmla="*/ 8699424 w 12192000"/>
              <a:gd name="connsiteY5" fmla="*/ 3565993 h 6856607"/>
              <a:gd name="connsiteX6" fmla="*/ 7967322 w 12192000"/>
              <a:gd name="connsiteY6" fmla="*/ 157652 h 6856607"/>
              <a:gd name="connsiteX7" fmla="*/ 0 w 12192000"/>
              <a:gd name="connsiteY7" fmla="*/ 0 h 6856607"/>
              <a:gd name="connsiteX8" fmla="*/ 1 w 12192000"/>
              <a:gd name="connsiteY8" fmla="*/ 0 h 6856607"/>
              <a:gd name="connsiteX9" fmla="*/ 1 w 12192000"/>
              <a:gd name="connsiteY9" fmla="*/ 6856607 h 6856607"/>
              <a:gd name="connsiteX10" fmla="*/ 0 w 12192000"/>
              <a:gd name="connsiteY10" fmla="*/ 6856607 h 685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6607">
                <a:moveTo>
                  <a:pt x="7881591" y="0"/>
                </a:moveTo>
                <a:lnTo>
                  <a:pt x="12192000" y="0"/>
                </a:lnTo>
                <a:lnTo>
                  <a:pt x="12192000" y="6856607"/>
                </a:lnTo>
                <a:lnTo>
                  <a:pt x="8020658" y="6856607"/>
                </a:lnTo>
                <a:lnTo>
                  <a:pt x="8130092" y="6615058"/>
                </a:lnTo>
                <a:cubicBezTo>
                  <a:pt x="8489075" y="5749580"/>
                  <a:pt x="8699424" y="4698841"/>
                  <a:pt x="8699424" y="3565993"/>
                </a:cubicBezTo>
                <a:cubicBezTo>
                  <a:pt x="8699424" y="2271309"/>
                  <a:pt x="8424682" y="1083872"/>
                  <a:pt x="7967322" y="157652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6607"/>
                </a:lnTo>
                <a:lnTo>
                  <a:pt x="0" y="6856607"/>
                </a:lnTo>
                <a:close/>
              </a:path>
            </a:pathLst>
          </a:custGeom>
        </p:spPr>
      </p:pic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86C10A25-B67F-437E-B703-7B0BBB7DBE47}"/>
              </a:ext>
            </a:extLst>
          </p:cNvPr>
          <p:cNvSpPr/>
          <p:nvPr/>
        </p:nvSpPr>
        <p:spPr>
          <a:xfrm>
            <a:off x="7881488" y="-697"/>
            <a:ext cx="4393517" cy="6858000"/>
          </a:xfrm>
          <a:custGeom>
            <a:avLst/>
            <a:gdLst>
              <a:gd name="connsiteX0" fmla="*/ 0 w 4393517"/>
              <a:gd name="connsiteY0" fmla="*/ 0 h 6858000"/>
              <a:gd name="connsiteX1" fmla="*/ 4393517 w 4393517"/>
              <a:gd name="connsiteY1" fmla="*/ 0 h 6858000"/>
              <a:gd name="connsiteX2" fmla="*/ 4393517 w 4393517"/>
              <a:gd name="connsiteY2" fmla="*/ 6858000 h 6858000"/>
              <a:gd name="connsiteX3" fmla="*/ 55575 w 4393517"/>
              <a:gd name="connsiteY3" fmla="*/ 6858000 h 6858000"/>
              <a:gd name="connsiteX4" fmla="*/ 85835 w 4393517"/>
              <a:gd name="connsiteY4" fmla="*/ 6803718 h 6858000"/>
              <a:gd name="connsiteX5" fmla="*/ 817938 w 4393517"/>
              <a:gd name="connsiteY5" fmla="*/ 3478847 h 6858000"/>
              <a:gd name="connsiteX6" fmla="*/ 85835 w 4393517"/>
              <a:gd name="connsiteY6" fmla="*/ 1539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3517" h="6858000">
                <a:moveTo>
                  <a:pt x="0" y="0"/>
                </a:moveTo>
                <a:lnTo>
                  <a:pt x="4393517" y="0"/>
                </a:lnTo>
                <a:lnTo>
                  <a:pt x="4393517" y="6858000"/>
                </a:lnTo>
                <a:lnTo>
                  <a:pt x="55575" y="6858000"/>
                </a:lnTo>
                <a:lnTo>
                  <a:pt x="85835" y="6803718"/>
                </a:lnTo>
                <a:cubicBezTo>
                  <a:pt x="543195" y="5900181"/>
                  <a:pt x="817938" y="4741824"/>
                  <a:pt x="817938" y="3478847"/>
                </a:cubicBezTo>
                <a:cubicBezTo>
                  <a:pt x="817938" y="2215871"/>
                  <a:pt x="543195" y="1057515"/>
                  <a:pt x="85835" y="15397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3500000" scaled="1"/>
          </a:gradFill>
          <a:ln w="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6922C8-4A82-41CE-98B9-88503591F53C}"/>
              </a:ext>
            </a:extLst>
          </p:cNvPr>
          <p:cNvSpPr txBox="1"/>
          <p:nvPr/>
        </p:nvSpPr>
        <p:spPr>
          <a:xfrm>
            <a:off x="3402671" y="900899"/>
            <a:ext cx="1638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</a:rPr>
              <a:t>目 </a:t>
            </a:r>
            <a:r>
              <a:rPr lang="en-US" altLang="zh-CN" sz="4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</a:rPr>
              <a:t>· </a:t>
            </a:r>
            <a:r>
              <a:rPr lang="zh-CN" altLang="en-US" sz="4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</a:rPr>
              <a:t>录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1FE18B3-7B8A-4CE6-BB65-F8807FD6F019}"/>
              </a:ext>
            </a:extLst>
          </p:cNvPr>
          <p:cNvCxnSpPr>
            <a:cxnSpLocks/>
          </p:cNvCxnSpPr>
          <p:nvPr/>
        </p:nvCxnSpPr>
        <p:spPr>
          <a:xfrm>
            <a:off x="1864216" y="1660425"/>
            <a:ext cx="470063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5B26A72-7342-4973-B6B6-4B7F76743BAF}"/>
              </a:ext>
            </a:extLst>
          </p:cNvPr>
          <p:cNvCxnSpPr>
            <a:cxnSpLocks/>
          </p:cNvCxnSpPr>
          <p:nvPr/>
        </p:nvCxnSpPr>
        <p:spPr>
          <a:xfrm flipH="1">
            <a:off x="3549364" y="1660425"/>
            <a:ext cx="13792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2B5DF5E-150D-4B43-AEC0-E44BE3830ABB}"/>
              </a:ext>
            </a:extLst>
          </p:cNvPr>
          <p:cNvGrpSpPr/>
          <p:nvPr/>
        </p:nvGrpSpPr>
        <p:grpSpPr>
          <a:xfrm>
            <a:off x="2180786" y="2037943"/>
            <a:ext cx="4218111" cy="864451"/>
            <a:chOff x="2180786" y="2051747"/>
            <a:chExt cx="4218111" cy="86445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89C2867-C07C-4351-B8D1-1F693FCA82F4}"/>
                </a:ext>
              </a:extLst>
            </p:cNvPr>
            <p:cNvSpPr/>
            <p:nvPr/>
          </p:nvSpPr>
          <p:spPr>
            <a:xfrm>
              <a:off x="2180786" y="2091989"/>
              <a:ext cx="883920" cy="74676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+mj-lt"/>
                </a:rPr>
                <a:t>01</a:t>
              </a:r>
              <a:endParaRPr lang="zh-CN" altLang="en-US" sz="3200" dirty="0">
                <a:latin typeface="+mj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2C4997C-2C2F-457F-8D88-10B483344DEE}"/>
                </a:ext>
              </a:extLst>
            </p:cNvPr>
            <p:cNvSpPr txBox="1"/>
            <p:nvPr/>
          </p:nvSpPr>
          <p:spPr>
            <a:xfrm>
              <a:off x="3346529" y="2051747"/>
              <a:ext cx="2749471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请在此处输入您的标题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D1BCD91-1473-4BA2-A938-86298944D3C9}"/>
                </a:ext>
              </a:extLst>
            </p:cNvPr>
            <p:cNvSpPr txBox="1"/>
            <p:nvPr/>
          </p:nvSpPr>
          <p:spPr>
            <a:xfrm>
              <a:off x="3351268" y="2465369"/>
              <a:ext cx="3047629" cy="450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tx2"/>
                  </a:solidFill>
                </a:rPr>
                <a:t>Supporting your title here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B94CC92-23AC-43F3-A602-135D396D890C}"/>
              </a:ext>
            </a:extLst>
          </p:cNvPr>
          <p:cNvGrpSpPr/>
          <p:nvPr/>
        </p:nvGrpSpPr>
        <p:grpSpPr>
          <a:xfrm>
            <a:off x="2180786" y="3091153"/>
            <a:ext cx="4218111" cy="864451"/>
            <a:chOff x="2180786" y="2051747"/>
            <a:chExt cx="4218111" cy="86445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31675AB-63CC-4417-BBE9-6FE2862086C4}"/>
                </a:ext>
              </a:extLst>
            </p:cNvPr>
            <p:cNvSpPr/>
            <p:nvPr/>
          </p:nvSpPr>
          <p:spPr>
            <a:xfrm>
              <a:off x="2180786" y="2091989"/>
              <a:ext cx="883920" cy="74676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+mj-lt"/>
                </a:rPr>
                <a:t>02</a:t>
              </a:r>
              <a:endParaRPr lang="zh-CN" altLang="en-US" sz="3200" dirty="0">
                <a:latin typeface="+mj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976A0E9-5BB8-4AF1-9835-3DF0086D1C7A}"/>
                </a:ext>
              </a:extLst>
            </p:cNvPr>
            <p:cNvSpPr txBox="1"/>
            <p:nvPr/>
          </p:nvSpPr>
          <p:spPr>
            <a:xfrm>
              <a:off x="3346529" y="2051747"/>
              <a:ext cx="2749471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请在此处输入您的标题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1C28A8-9A32-4F8F-A620-EF6754AF4533}"/>
                </a:ext>
              </a:extLst>
            </p:cNvPr>
            <p:cNvSpPr txBox="1"/>
            <p:nvPr/>
          </p:nvSpPr>
          <p:spPr>
            <a:xfrm>
              <a:off x="3351268" y="2465369"/>
              <a:ext cx="3047629" cy="450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tx2"/>
                  </a:solidFill>
                </a:rPr>
                <a:t>Supporting your title here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BC25E80-4FAA-4ADA-9564-18144D690EBD}"/>
              </a:ext>
            </a:extLst>
          </p:cNvPr>
          <p:cNvGrpSpPr/>
          <p:nvPr/>
        </p:nvGrpSpPr>
        <p:grpSpPr>
          <a:xfrm>
            <a:off x="2180786" y="4144363"/>
            <a:ext cx="4218111" cy="864451"/>
            <a:chOff x="2180786" y="2051747"/>
            <a:chExt cx="4218111" cy="86445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93D9EA4-4ECE-48DA-9157-7876FBCA2F89}"/>
                </a:ext>
              </a:extLst>
            </p:cNvPr>
            <p:cNvSpPr/>
            <p:nvPr/>
          </p:nvSpPr>
          <p:spPr>
            <a:xfrm>
              <a:off x="2180786" y="2091989"/>
              <a:ext cx="883920" cy="74676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+mj-lt"/>
                </a:rPr>
                <a:t>03</a:t>
              </a:r>
              <a:endParaRPr lang="zh-CN" altLang="en-US" sz="3200" dirty="0">
                <a:latin typeface="+mj-l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A9CDF1E-ABC6-4857-8BAF-1B690C47DBD7}"/>
                </a:ext>
              </a:extLst>
            </p:cNvPr>
            <p:cNvSpPr txBox="1"/>
            <p:nvPr/>
          </p:nvSpPr>
          <p:spPr>
            <a:xfrm>
              <a:off x="3346529" y="2051747"/>
              <a:ext cx="2749471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请在此处输入您的标题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F9DAC83-12B7-4676-881D-CDEC4ADDC797}"/>
                </a:ext>
              </a:extLst>
            </p:cNvPr>
            <p:cNvSpPr txBox="1"/>
            <p:nvPr/>
          </p:nvSpPr>
          <p:spPr>
            <a:xfrm>
              <a:off x="3351268" y="2465369"/>
              <a:ext cx="3047629" cy="450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tx2"/>
                  </a:solidFill>
                </a:rPr>
                <a:t>Supporting your title here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54AB9FC-C3BB-4B28-ADBC-F51444C07FEB}"/>
              </a:ext>
            </a:extLst>
          </p:cNvPr>
          <p:cNvGrpSpPr/>
          <p:nvPr/>
        </p:nvGrpSpPr>
        <p:grpSpPr>
          <a:xfrm>
            <a:off x="2180786" y="5197575"/>
            <a:ext cx="4218111" cy="864451"/>
            <a:chOff x="2180786" y="2051747"/>
            <a:chExt cx="4218111" cy="864451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8FBB198-095D-4D77-AD92-D54C27C9C8F1}"/>
                </a:ext>
              </a:extLst>
            </p:cNvPr>
            <p:cNvSpPr/>
            <p:nvPr/>
          </p:nvSpPr>
          <p:spPr>
            <a:xfrm>
              <a:off x="2180786" y="2091989"/>
              <a:ext cx="883920" cy="74676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+mj-lt"/>
                </a:rPr>
                <a:t>04</a:t>
              </a:r>
              <a:endParaRPr lang="zh-CN" altLang="en-US" sz="3200" dirty="0">
                <a:latin typeface="+mj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0863C8D-1D60-4DE2-BA99-00587849B74F}"/>
                </a:ext>
              </a:extLst>
            </p:cNvPr>
            <p:cNvSpPr txBox="1"/>
            <p:nvPr/>
          </p:nvSpPr>
          <p:spPr>
            <a:xfrm>
              <a:off x="3346529" y="2051747"/>
              <a:ext cx="2749471" cy="457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请在此处输入您的标题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CA28567-7957-4698-AB11-503A18E41CD1}"/>
                </a:ext>
              </a:extLst>
            </p:cNvPr>
            <p:cNvSpPr txBox="1"/>
            <p:nvPr/>
          </p:nvSpPr>
          <p:spPr>
            <a:xfrm>
              <a:off x="3351268" y="2465369"/>
              <a:ext cx="3047629" cy="450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tx2"/>
                  </a:solidFill>
                </a:rPr>
                <a:t>Supporting your title here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3D0F398-BF10-4136-B0A8-EB7BDB9B39EE}"/>
              </a:ext>
            </a:extLst>
          </p:cNvPr>
          <p:cNvGrpSpPr/>
          <p:nvPr/>
        </p:nvGrpSpPr>
        <p:grpSpPr>
          <a:xfrm>
            <a:off x="5300215" y="-851680"/>
            <a:ext cx="7036375" cy="782172"/>
            <a:chOff x="5300215" y="-851680"/>
            <a:chExt cx="7036375" cy="782172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EBE4B8A2-DF53-416A-822D-DC157CAA2BB0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5C7EA87-7D33-4D82-9B11-96F5AE2BEF07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66F96F4-5267-4474-8567-CC7AB19D35A6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speech-bubbles_1692">
              <a:extLst>
                <a:ext uri="{FF2B5EF4-FFF2-40B4-BE49-F238E27FC236}">
                  <a16:creationId xmlns:a16="http://schemas.microsoft.com/office/drawing/2014/main" id="{90E51261-A771-4437-8E9D-A7240BE037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ADE304A-CF29-4890-BEF3-330DF175CC9F}"/>
                </a:ext>
              </a:extLst>
            </p:cNvPr>
            <p:cNvSpPr txBox="1"/>
            <p:nvPr/>
          </p:nvSpPr>
          <p:spPr>
            <a:xfrm>
              <a:off x="6497110" y="-740956"/>
              <a:ext cx="4642617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/>
                <a:t> </a:t>
              </a:r>
              <a:r>
                <a:rPr lang="zh-CN" altLang="en-US" sz="1600" dirty="0"/>
                <a:t>这个页面可以自己调整标题组合个数（</a:t>
              </a:r>
              <a:r>
                <a:rPr lang="en-US" altLang="zh-CN" sz="1600" dirty="0"/>
                <a:t>3-5</a:t>
              </a:r>
              <a:r>
                <a:rPr lang="zh-CN" altLang="en-US" sz="1600" dirty="0"/>
                <a:t>）哦。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4CDA15D-A198-49E8-89FB-D1828C41E7EE}"/>
              </a:ext>
            </a:extLst>
          </p:cNvPr>
          <p:cNvGrpSpPr/>
          <p:nvPr/>
        </p:nvGrpSpPr>
        <p:grpSpPr>
          <a:xfrm>
            <a:off x="4709161" y="-1587122"/>
            <a:ext cx="7602518" cy="782172"/>
            <a:chOff x="5300215" y="-851680"/>
            <a:chExt cx="7036375" cy="782172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8EDE4FAE-F458-4E79-B322-AA19CD150898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024EFEA-7EAB-48A6-9AB9-9C5D43533B93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69613FE7-0AB9-4162-B607-EDC04160E4B8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speech-bubbles_1692">
              <a:extLst>
                <a:ext uri="{FF2B5EF4-FFF2-40B4-BE49-F238E27FC236}">
                  <a16:creationId xmlns:a16="http://schemas.microsoft.com/office/drawing/2014/main" id="{A3AA92B8-11AE-45B1-BB8B-6F8CBF8ABE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AF24EBE-6229-42E9-90E5-92AA123756E5}"/>
                </a:ext>
              </a:extLst>
            </p:cNvPr>
            <p:cNvSpPr txBox="1"/>
            <p:nvPr/>
          </p:nvSpPr>
          <p:spPr>
            <a:xfrm>
              <a:off x="5415091" y="-740956"/>
              <a:ext cx="6806672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按住</a:t>
              </a:r>
              <a:r>
                <a:rPr lang="en-US" altLang="zh-CN" sz="1600" dirty="0"/>
                <a:t>ctrl + shift </a:t>
              </a:r>
              <a:r>
                <a:rPr lang="zh-CN" altLang="en-US" sz="1600" dirty="0"/>
                <a:t>拖动元素可以平行复制，最后再用排列</a:t>
              </a:r>
              <a:r>
                <a:rPr lang="en-US" altLang="zh-CN" sz="1600" dirty="0"/>
                <a:t>-</a:t>
              </a:r>
              <a:r>
                <a:rPr lang="zh-CN" altLang="en-US" sz="1600" dirty="0"/>
                <a:t>对齐</a:t>
              </a:r>
              <a:r>
                <a:rPr lang="en-US" altLang="zh-CN" sz="1600" dirty="0"/>
                <a:t>-</a:t>
              </a:r>
              <a:r>
                <a:rPr lang="zh-CN" altLang="en-US" sz="1600" dirty="0"/>
                <a:t>纵向分布调整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9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8DAA27-E6DB-4971-80DA-E4F31795E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配合</a:t>
            </a:r>
            <a:r>
              <a:rPr lang="en-US" altLang="zh-CN" dirty="0" err="1"/>
              <a:t>iSlide</a:t>
            </a:r>
            <a:r>
              <a:rPr lang="zh-CN" altLang="en-US" dirty="0"/>
              <a:t>使用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3C03BB-0209-45E0-BE76-0C3B55500D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434" y="1480330"/>
            <a:ext cx="2696993" cy="43764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786048-65DC-4627-9F86-7BA4E923B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754" y="1480330"/>
            <a:ext cx="6241394" cy="2813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C49628-8190-4653-853B-059FC094CF7F}"/>
              </a:ext>
            </a:extLst>
          </p:cNvPr>
          <p:cNvSpPr txBox="1"/>
          <p:nvPr/>
        </p:nvSpPr>
        <p:spPr>
          <a:xfrm>
            <a:off x="4714754" y="4583575"/>
            <a:ext cx="6524264" cy="12512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hangingPunct="0">
              <a:lnSpc>
                <a:spcPct val="170000"/>
              </a:lnSpc>
            </a:pP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此模板已和 </a:t>
            </a:r>
            <a:r>
              <a:rPr lang="en-US" altLang="zh-CN" sz="1600" spc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iSlide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插件适配，可一键生成新页面</a:t>
            </a:r>
            <a:endParaRPr lang="en-US" altLang="zh-CN" sz="1600" spc="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hangingPunct="0">
              <a:lnSpc>
                <a:spcPct val="170000"/>
              </a:lnSpc>
            </a:pP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hlinkClick r:id="rId5"/>
              </a:rPr>
              <a:t>点击下载</a:t>
            </a: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即可解锁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252</a:t>
            </a: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个免费图示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~</a:t>
            </a:r>
          </a:p>
          <a:p>
            <a:pPr hangingPunct="0">
              <a:lnSpc>
                <a:spcPct val="170000"/>
              </a:lnSpc>
            </a:pP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另外还有</a:t>
            </a:r>
            <a:r>
              <a:rPr lang="zh-CN" altLang="en-US" sz="1600" spc="100" dirty="0">
                <a:solidFill>
                  <a:schemeClr val="accent1"/>
                </a:solidFill>
                <a:latin typeface="+mn-ea"/>
              </a:rPr>
              <a:t>色彩库和图标库</a:t>
            </a:r>
            <a:r>
              <a:rPr lang="zh-CN" altLang="en-US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等你来探索，妈妈再也不用担心我的</a:t>
            </a:r>
            <a:r>
              <a:rPr lang="en-US" altLang="zh-CN" sz="16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PPT~</a:t>
            </a:r>
            <a:endParaRPr lang="zh-CN" altLang="en-US" sz="1600" spc="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789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377612-307B-425E-86B8-8C4F80067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其他使用说明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09B6EED-80F4-4EC4-9022-908E8089D368}"/>
              </a:ext>
            </a:extLst>
          </p:cNvPr>
          <p:cNvSpPr/>
          <p:nvPr/>
        </p:nvSpPr>
        <p:spPr>
          <a:xfrm>
            <a:off x="1337278" y="1543109"/>
            <a:ext cx="1724381" cy="504966"/>
          </a:xfrm>
          <a:prstGeom prst="roundRect">
            <a:avLst>
              <a:gd name="adj" fmla="val 28874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幻灯片母版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821BA6-55E3-4D62-820A-BB4E999B7598}"/>
              </a:ext>
            </a:extLst>
          </p:cNvPr>
          <p:cNvSpPr txBox="1"/>
          <p:nvPr/>
        </p:nvSpPr>
        <p:spPr>
          <a:xfrm>
            <a:off x="3452883" y="1473659"/>
            <a:ext cx="7215117" cy="85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模板中有一些元素无法在普通视图中修改，用户可以在视图选项卡中进入母版视图进行修改。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8027A3C-DB48-47D4-A2F2-16DA0C2F62CA}"/>
              </a:ext>
            </a:extLst>
          </p:cNvPr>
          <p:cNvSpPr/>
          <p:nvPr/>
        </p:nvSpPr>
        <p:spPr>
          <a:xfrm>
            <a:off x="1337278" y="2718401"/>
            <a:ext cx="1724381" cy="504966"/>
          </a:xfrm>
          <a:prstGeom prst="roundRect">
            <a:avLst>
              <a:gd name="adj" fmla="val 28874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图片比例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DD39C4-0199-4BE8-8E18-A77609A61103}"/>
              </a:ext>
            </a:extLst>
          </p:cNvPr>
          <p:cNvSpPr txBox="1"/>
          <p:nvPr/>
        </p:nvSpPr>
        <p:spPr>
          <a:xfrm>
            <a:off x="3480886" y="2648951"/>
            <a:ext cx="7187113" cy="125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如果您在更改图片的过程中遇到了图片比例失调的问题，可以先进行裁剪处理。如果要返回图片原来的大小和比例再裁剪，可以选择裁剪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填充。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A67776E-F0C1-4A72-B7C1-20956A5883F0}"/>
              </a:ext>
            </a:extLst>
          </p:cNvPr>
          <p:cNvSpPr/>
          <p:nvPr/>
        </p:nvSpPr>
        <p:spPr>
          <a:xfrm>
            <a:off x="1337278" y="4206872"/>
            <a:ext cx="1724381" cy="504966"/>
          </a:xfrm>
          <a:prstGeom prst="roundRect">
            <a:avLst>
              <a:gd name="adj" fmla="val 34910"/>
            </a:avLst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关于组合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F725C1-B4EB-44F2-B5DF-9AEF349E1E7A}"/>
              </a:ext>
            </a:extLst>
          </p:cNvPr>
          <p:cNvSpPr txBox="1"/>
          <p:nvPr/>
        </p:nvSpPr>
        <p:spPr>
          <a:xfrm>
            <a:off x="3480888" y="4137422"/>
            <a:ext cx="7187112" cy="165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为了防止排版错乱，许多元素进行了组合处理，组合内的元素一般需要点击两次才能选中。如果这对您造成了困扰，可以在开始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选择窗格中选择元素。也可以右键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组合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取消组合。（ 快捷键：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ctrl + shift + G )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05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812B81-9F24-4EE5-9E1A-F261C53FD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模板说明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1EF64D1-9B01-42E2-B47C-712980A811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862064" y="6102785"/>
            <a:ext cx="711101" cy="1063992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8D77C0-F9BC-43C2-99BC-E99B0EA98D89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3DAC997-748B-47E9-9777-2BAA36CFA0DF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E98D310-C81C-4058-8923-35BDA5F056E0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F990A60-F003-4883-9413-72942C5267F1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peech-bubbles_1692">
              <a:extLst>
                <a:ext uri="{FF2B5EF4-FFF2-40B4-BE49-F238E27FC236}">
                  <a16:creationId xmlns:a16="http://schemas.microsoft.com/office/drawing/2014/main" id="{92824AB1-3E1B-4FC1-AA23-E1024521D6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474A240-FCF7-48DA-8CD4-2AB854E03507}"/>
                </a:ext>
              </a:extLst>
            </p:cNvPr>
            <p:cNvSpPr txBox="1"/>
            <p:nvPr/>
          </p:nvSpPr>
          <p:spPr>
            <a:xfrm>
              <a:off x="5717293" y="-740956"/>
              <a:ext cx="6202323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粗糙小彩蛋：看到乌鸦了吗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~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点击放映还能看到天使，自己人都懂的哈</a:t>
              </a: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19D5259-98C9-4051-BFA2-A426822065BD}"/>
              </a:ext>
            </a:extLst>
          </p:cNvPr>
          <p:cNvSpPr/>
          <p:nvPr/>
        </p:nvSpPr>
        <p:spPr>
          <a:xfrm>
            <a:off x="2173261" y="1451997"/>
            <a:ext cx="1214927" cy="121492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DC0BE91-E4DD-4326-ADFB-482F15530965}"/>
              </a:ext>
            </a:extLst>
          </p:cNvPr>
          <p:cNvSpPr/>
          <p:nvPr/>
        </p:nvSpPr>
        <p:spPr>
          <a:xfrm>
            <a:off x="2173261" y="3000324"/>
            <a:ext cx="1214927" cy="121492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D7C5572-4FD7-4155-99B7-DE76A19BFF96}"/>
              </a:ext>
            </a:extLst>
          </p:cNvPr>
          <p:cNvSpPr/>
          <p:nvPr/>
        </p:nvSpPr>
        <p:spPr>
          <a:xfrm>
            <a:off x="2173261" y="4651610"/>
            <a:ext cx="1214927" cy="121492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0F7265-7060-4599-9C22-C42BE3042710}"/>
              </a:ext>
            </a:extLst>
          </p:cNvPr>
          <p:cNvSpPr txBox="1"/>
          <p:nvPr/>
        </p:nvSpPr>
        <p:spPr>
          <a:xfrm>
            <a:off x="3652894" y="1500845"/>
            <a:ext cx="6365845" cy="114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本模板提供本校师生免费学习交流使用，请勿商用。</a:t>
            </a:r>
            <a:endParaRPr lang="en-US" altLang="zh-CN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如有侵权，请联系本人删除。</a:t>
            </a:r>
            <a:endParaRPr lang="en-US" altLang="zh-CN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请不要随意改换校徽颜色。</a:t>
            </a:r>
            <a:r>
              <a:rPr lang="en-US" altLang="zh-CN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一键换色不会影响校徽颜色）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2D5BD3-CBB6-4D86-A53D-88AE04EF5D08}"/>
              </a:ext>
            </a:extLst>
          </p:cNvPr>
          <p:cNvSpPr txBox="1"/>
          <p:nvPr/>
        </p:nvSpPr>
        <p:spPr>
          <a:xfrm>
            <a:off x="3652894" y="3260136"/>
            <a:ext cx="6340197" cy="782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本模板内图片来自</a:t>
            </a: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6"/>
              </a:rPr>
              <a:t>北京师范大学官网</a:t>
            </a: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设计规范来自北京师范大学视觉形象识别系统管理手册。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A49EA1-D9C0-4E36-B966-3AA7893790E8}"/>
              </a:ext>
            </a:extLst>
          </p:cNvPr>
          <p:cNvSpPr txBox="1"/>
          <p:nvPr/>
        </p:nvSpPr>
        <p:spPr>
          <a:xfrm>
            <a:off x="3652894" y="4706627"/>
            <a:ext cx="5064207" cy="114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设计者：</a:t>
            </a:r>
            <a:r>
              <a:rPr lang="en-US" altLang="zh-CN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DDL </a:t>
            </a: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下顶风做模板的蒺小藜  </a:t>
            </a:r>
            <a:endParaRPr lang="en-US" altLang="zh-CN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如有任何问题，欢迎来找我玩</a:t>
            </a:r>
            <a:r>
              <a:rPr lang="en-US" altLang="zh-CN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~</a:t>
            </a:r>
          </a:p>
          <a:p>
            <a:pPr>
              <a:lnSpc>
                <a:spcPct val="130000"/>
              </a:lnSpc>
            </a:pP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微信：</a:t>
            </a:r>
            <a:r>
              <a:rPr lang="en-US" altLang="zh-CN" spc="1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jili_chuchuzheci</a:t>
            </a: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 蒺藜</a:t>
            </a:r>
            <a:r>
              <a:rPr lang="en-US" altLang="zh-CN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_</a:t>
            </a: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楚楚者茨 ）</a:t>
            </a:r>
          </a:p>
        </p:txBody>
      </p:sp>
      <p:sp>
        <p:nvSpPr>
          <p:cNvPr id="10" name="iconfont-1186-600060">
            <a:extLst>
              <a:ext uri="{FF2B5EF4-FFF2-40B4-BE49-F238E27FC236}">
                <a16:creationId xmlns:a16="http://schemas.microsoft.com/office/drawing/2014/main" id="{B15805FB-C079-4450-9572-905B06668520}"/>
              </a:ext>
            </a:extLst>
          </p:cNvPr>
          <p:cNvSpPr>
            <a:spLocks noChangeAspect="1"/>
          </p:cNvSpPr>
          <p:nvPr/>
        </p:nvSpPr>
        <p:spPr bwMode="auto">
          <a:xfrm>
            <a:off x="2390775" y="1822065"/>
            <a:ext cx="779898" cy="474791"/>
          </a:xfrm>
          <a:custGeom>
            <a:avLst/>
            <a:gdLst>
              <a:gd name="T0" fmla="*/ 9934 w 12800"/>
              <a:gd name="T1" fmla="*/ 4202 h 7792"/>
              <a:gd name="T2" fmla="*/ 6623 w 12800"/>
              <a:gd name="T3" fmla="*/ 2783 h 7792"/>
              <a:gd name="T4" fmla="*/ 2894 w 12800"/>
              <a:gd name="T5" fmla="*/ 4202 h 7792"/>
              <a:gd name="T6" fmla="*/ 1837 w 12800"/>
              <a:gd name="T7" fmla="*/ 3757 h 7792"/>
              <a:gd name="T8" fmla="*/ 1837 w 12800"/>
              <a:gd name="T9" fmla="*/ 5037 h 7792"/>
              <a:gd name="T10" fmla="*/ 2115 w 12800"/>
              <a:gd name="T11" fmla="*/ 5426 h 7792"/>
              <a:gd name="T12" fmla="*/ 1837 w 12800"/>
              <a:gd name="T13" fmla="*/ 5816 h 7792"/>
              <a:gd name="T14" fmla="*/ 2143 w 12800"/>
              <a:gd name="T15" fmla="*/ 7179 h 7792"/>
              <a:gd name="T16" fmla="*/ 1197 w 12800"/>
              <a:gd name="T17" fmla="*/ 7179 h 7792"/>
              <a:gd name="T18" fmla="*/ 1503 w 12800"/>
              <a:gd name="T19" fmla="*/ 5788 h 7792"/>
              <a:gd name="T20" fmla="*/ 1252 w 12800"/>
              <a:gd name="T21" fmla="*/ 5399 h 7792"/>
              <a:gd name="T22" fmla="*/ 1503 w 12800"/>
              <a:gd name="T23" fmla="*/ 5009 h 7792"/>
              <a:gd name="T24" fmla="*/ 1503 w 12800"/>
              <a:gd name="T25" fmla="*/ 3618 h 7792"/>
              <a:gd name="T26" fmla="*/ 0 w 12800"/>
              <a:gd name="T27" fmla="*/ 3006 h 7792"/>
              <a:gd name="T28" fmla="*/ 6678 w 12800"/>
              <a:gd name="T29" fmla="*/ 0 h 7792"/>
              <a:gd name="T30" fmla="*/ 12800 w 12800"/>
              <a:gd name="T31" fmla="*/ 3033 h 7792"/>
              <a:gd name="T32" fmla="*/ 9934 w 12800"/>
              <a:gd name="T33" fmla="*/ 4202 h 7792"/>
              <a:gd name="T34" fmla="*/ 6511 w 12800"/>
              <a:gd name="T35" fmla="*/ 3479 h 7792"/>
              <a:gd name="T36" fmla="*/ 9517 w 12800"/>
              <a:gd name="T37" fmla="*/ 4508 h 7792"/>
              <a:gd name="T38" fmla="*/ 9517 w 12800"/>
              <a:gd name="T39" fmla="*/ 6985 h 7792"/>
              <a:gd name="T40" fmla="*/ 6344 w 12800"/>
              <a:gd name="T41" fmla="*/ 7792 h 7792"/>
              <a:gd name="T42" fmla="*/ 3534 w 12800"/>
              <a:gd name="T43" fmla="*/ 6985 h 7792"/>
              <a:gd name="T44" fmla="*/ 3534 w 12800"/>
              <a:gd name="T45" fmla="*/ 4508 h 7792"/>
              <a:gd name="T46" fmla="*/ 6511 w 12800"/>
              <a:gd name="T47" fmla="*/ 3479 h 7792"/>
              <a:gd name="T48" fmla="*/ 6483 w 12800"/>
              <a:gd name="T49" fmla="*/ 7346 h 7792"/>
              <a:gd name="T50" fmla="*/ 8904 w 12800"/>
              <a:gd name="T51" fmla="*/ 6734 h 7792"/>
              <a:gd name="T52" fmla="*/ 6483 w 12800"/>
              <a:gd name="T53" fmla="*/ 6122 h 7792"/>
              <a:gd name="T54" fmla="*/ 4063 w 12800"/>
              <a:gd name="T55" fmla="*/ 6734 h 7792"/>
              <a:gd name="T56" fmla="*/ 6483 w 12800"/>
              <a:gd name="T57" fmla="*/ 7346 h 7792"/>
              <a:gd name="T58" fmla="*/ 6483 w 12800"/>
              <a:gd name="T59" fmla="*/ 7346 h 7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00" h="7792">
                <a:moveTo>
                  <a:pt x="9934" y="4202"/>
                </a:moveTo>
                <a:cubicBezTo>
                  <a:pt x="9934" y="4202"/>
                  <a:pt x="8543" y="2783"/>
                  <a:pt x="6623" y="2783"/>
                </a:cubicBezTo>
                <a:cubicBezTo>
                  <a:pt x="4730" y="2783"/>
                  <a:pt x="2894" y="4202"/>
                  <a:pt x="2894" y="4202"/>
                </a:cubicBezTo>
                <a:lnTo>
                  <a:pt x="1837" y="3757"/>
                </a:lnTo>
                <a:lnTo>
                  <a:pt x="1837" y="5037"/>
                </a:lnTo>
                <a:cubicBezTo>
                  <a:pt x="2003" y="5093"/>
                  <a:pt x="2115" y="5232"/>
                  <a:pt x="2115" y="5426"/>
                </a:cubicBezTo>
                <a:cubicBezTo>
                  <a:pt x="2115" y="5621"/>
                  <a:pt x="2003" y="5760"/>
                  <a:pt x="1837" y="5816"/>
                </a:cubicBezTo>
                <a:lnTo>
                  <a:pt x="2143" y="7179"/>
                </a:lnTo>
                <a:lnTo>
                  <a:pt x="1197" y="7179"/>
                </a:lnTo>
                <a:lnTo>
                  <a:pt x="1503" y="5788"/>
                </a:lnTo>
                <a:cubicBezTo>
                  <a:pt x="1363" y="5733"/>
                  <a:pt x="1252" y="5566"/>
                  <a:pt x="1252" y="5399"/>
                </a:cubicBezTo>
                <a:cubicBezTo>
                  <a:pt x="1252" y="5232"/>
                  <a:pt x="1363" y="5093"/>
                  <a:pt x="1503" y="5009"/>
                </a:cubicBezTo>
                <a:lnTo>
                  <a:pt x="1503" y="3618"/>
                </a:lnTo>
                <a:lnTo>
                  <a:pt x="0" y="3006"/>
                </a:lnTo>
                <a:lnTo>
                  <a:pt x="6678" y="0"/>
                </a:lnTo>
                <a:lnTo>
                  <a:pt x="12800" y="3033"/>
                </a:lnTo>
                <a:lnTo>
                  <a:pt x="9934" y="4202"/>
                </a:lnTo>
                <a:close/>
                <a:moveTo>
                  <a:pt x="6511" y="3479"/>
                </a:moveTo>
                <a:cubicBezTo>
                  <a:pt x="8459" y="3479"/>
                  <a:pt x="9517" y="4508"/>
                  <a:pt x="9517" y="4508"/>
                </a:cubicBezTo>
                <a:lnTo>
                  <a:pt x="9517" y="6985"/>
                </a:lnTo>
                <a:cubicBezTo>
                  <a:pt x="9517" y="6985"/>
                  <a:pt x="8403" y="7792"/>
                  <a:pt x="6344" y="7792"/>
                </a:cubicBezTo>
                <a:cubicBezTo>
                  <a:pt x="4285" y="7792"/>
                  <a:pt x="3534" y="6985"/>
                  <a:pt x="3534" y="6985"/>
                </a:cubicBezTo>
                <a:lnTo>
                  <a:pt x="3534" y="4508"/>
                </a:lnTo>
                <a:cubicBezTo>
                  <a:pt x="3562" y="4508"/>
                  <a:pt x="4591" y="3479"/>
                  <a:pt x="6511" y="3479"/>
                </a:cubicBezTo>
                <a:close/>
                <a:moveTo>
                  <a:pt x="6483" y="7346"/>
                </a:moveTo>
                <a:cubicBezTo>
                  <a:pt x="7819" y="7346"/>
                  <a:pt x="8904" y="7068"/>
                  <a:pt x="8904" y="6734"/>
                </a:cubicBezTo>
                <a:cubicBezTo>
                  <a:pt x="8904" y="6400"/>
                  <a:pt x="7819" y="6122"/>
                  <a:pt x="6483" y="6122"/>
                </a:cubicBezTo>
                <a:cubicBezTo>
                  <a:pt x="5148" y="6122"/>
                  <a:pt x="4063" y="6400"/>
                  <a:pt x="4063" y="6734"/>
                </a:cubicBezTo>
                <a:cubicBezTo>
                  <a:pt x="4063" y="7068"/>
                  <a:pt x="5148" y="7346"/>
                  <a:pt x="6483" y="7346"/>
                </a:cubicBezTo>
                <a:close/>
                <a:moveTo>
                  <a:pt x="6483" y="734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iconfont-1191-801514">
            <a:extLst>
              <a:ext uri="{FF2B5EF4-FFF2-40B4-BE49-F238E27FC236}">
                <a16:creationId xmlns:a16="http://schemas.microsoft.com/office/drawing/2014/main" id="{F16A22C9-2887-4412-A355-A2072BBD3F30}"/>
              </a:ext>
            </a:extLst>
          </p:cNvPr>
          <p:cNvSpPr>
            <a:spLocks noChangeAspect="1"/>
          </p:cNvSpPr>
          <p:nvPr/>
        </p:nvSpPr>
        <p:spPr bwMode="auto">
          <a:xfrm>
            <a:off x="2482117" y="3375554"/>
            <a:ext cx="597215" cy="464467"/>
          </a:xfrm>
          <a:custGeom>
            <a:avLst/>
            <a:gdLst>
              <a:gd name="T0" fmla="*/ 7352 w 7948"/>
              <a:gd name="T1" fmla="*/ 0 h 6182"/>
              <a:gd name="T2" fmla="*/ 596 w 7948"/>
              <a:gd name="T3" fmla="*/ 0 h 6182"/>
              <a:gd name="T4" fmla="*/ 0 w 7948"/>
              <a:gd name="T5" fmla="*/ 580 h 6182"/>
              <a:gd name="T6" fmla="*/ 0 w 7948"/>
              <a:gd name="T7" fmla="*/ 5602 h 6182"/>
              <a:gd name="T8" fmla="*/ 596 w 7948"/>
              <a:gd name="T9" fmla="*/ 6182 h 6182"/>
              <a:gd name="T10" fmla="*/ 7352 w 7948"/>
              <a:gd name="T11" fmla="*/ 6182 h 6182"/>
              <a:gd name="T12" fmla="*/ 7948 w 7948"/>
              <a:gd name="T13" fmla="*/ 5602 h 6182"/>
              <a:gd name="T14" fmla="*/ 7948 w 7948"/>
              <a:gd name="T15" fmla="*/ 580 h 6182"/>
              <a:gd name="T16" fmla="*/ 7352 w 7948"/>
              <a:gd name="T17" fmla="*/ 0 h 6182"/>
              <a:gd name="T18" fmla="*/ 3577 w 7948"/>
              <a:gd name="T19" fmla="*/ 4250 h 6182"/>
              <a:gd name="T20" fmla="*/ 2922 w 7948"/>
              <a:gd name="T21" fmla="*/ 3614 h 6182"/>
              <a:gd name="T22" fmla="*/ 2641 w 7948"/>
              <a:gd name="T23" fmla="*/ 3614 h 6182"/>
              <a:gd name="T24" fmla="*/ 795 w 7948"/>
              <a:gd name="T25" fmla="*/ 5409 h 6182"/>
              <a:gd name="T26" fmla="*/ 795 w 7948"/>
              <a:gd name="T27" fmla="*/ 773 h 6182"/>
              <a:gd name="T28" fmla="*/ 7153 w 7948"/>
              <a:gd name="T29" fmla="*/ 773 h 6182"/>
              <a:gd name="T30" fmla="*/ 3576 w 7948"/>
              <a:gd name="T31" fmla="*/ 4250 h 6182"/>
              <a:gd name="T32" fmla="*/ 3577 w 7948"/>
              <a:gd name="T33" fmla="*/ 4250 h 6182"/>
              <a:gd name="T34" fmla="*/ 2186 w 7948"/>
              <a:gd name="T35" fmla="*/ 2705 h 6182"/>
              <a:gd name="T36" fmla="*/ 2782 w 7948"/>
              <a:gd name="T37" fmla="*/ 2125 h 6182"/>
              <a:gd name="T38" fmla="*/ 2186 w 7948"/>
              <a:gd name="T39" fmla="*/ 1545 h 6182"/>
              <a:gd name="T40" fmla="*/ 1589 w 7948"/>
              <a:gd name="T41" fmla="*/ 2125 h 6182"/>
              <a:gd name="T42" fmla="*/ 2186 w 7948"/>
              <a:gd name="T43" fmla="*/ 2705 h 6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948" h="6182">
                <a:moveTo>
                  <a:pt x="7352" y="0"/>
                </a:moveTo>
                <a:lnTo>
                  <a:pt x="596" y="0"/>
                </a:lnTo>
                <a:cubicBezTo>
                  <a:pt x="267" y="0"/>
                  <a:pt x="0" y="260"/>
                  <a:pt x="0" y="580"/>
                </a:cubicBezTo>
                <a:lnTo>
                  <a:pt x="0" y="5602"/>
                </a:lnTo>
                <a:cubicBezTo>
                  <a:pt x="0" y="5922"/>
                  <a:pt x="267" y="6182"/>
                  <a:pt x="596" y="6182"/>
                </a:cubicBezTo>
                <a:lnTo>
                  <a:pt x="7352" y="6182"/>
                </a:lnTo>
                <a:cubicBezTo>
                  <a:pt x="7681" y="6182"/>
                  <a:pt x="7948" y="5922"/>
                  <a:pt x="7948" y="5602"/>
                </a:cubicBezTo>
                <a:lnTo>
                  <a:pt x="7948" y="580"/>
                </a:lnTo>
                <a:cubicBezTo>
                  <a:pt x="7948" y="260"/>
                  <a:pt x="7681" y="0"/>
                  <a:pt x="7352" y="0"/>
                </a:cubicBezTo>
                <a:close/>
                <a:moveTo>
                  <a:pt x="3577" y="4250"/>
                </a:moveTo>
                <a:lnTo>
                  <a:pt x="2922" y="3614"/>
                </a:lnTo>
                <a:cubicBezTo>
                  <a:pt x="2845" y="3539"/>
                  <a:pt x="2718" y="3539"/>
                  <a:pt x="2641" y="3614"/>
                </a:cubicBezTo>
                <a:lnTo>
                  <a:pt x="795" y="5409"/>
                </a:lnTo>
                <a:lnTo>
                  <a:pt x="795" y="773"/>
                </a:lnTo>
                <a:lnTo>
                  <a:pt x="7153" y="773"/>
                </a:lnTo>
                <a:lnTo>
                  <a:pt x="3576" y="4250"/>
                </a:lnTo>
                <a:lnTo>
                  <a:pt x="3577" y="4250"/>
                </a:lnTo>
                <a:close/>
                <a:moveTo>
                  <a:pt x="2186" y="2705"/>
                </a:moveTo>
                <a:cubicBezTo>
                  <a:pt x="2515" y="2705"/>
                  <a:pt x="2782" y="2445"/>
                  <a:pt x="2782" y="2125"/>
                </a:cubicBezTo>
                <a:cubicBezTo>
                  <a:pt x="2782" y="1805"/>
                  <a:pt x="2515" y="1545"/>
                  <a:pt x="2186" y="1545"/>
                </a:cubicBezTo>
                <a:cubicBezTo>
                  <a:pt x="1856" y="1545"/>
                  <a:pt x="1589" y="1805"/>
                  <a:pt x="1589" y="2125"/>
                </a:cubicBezTo>
                <a:cubicBezTo>
                  <a:pt x="1589" y="2445"/>
                  <a:pt x="1856" y="2705"/>
                  <a:pt x="2186" y="27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iconfont-1191-801512">
            <a:extLst>
              <a:ext uri="{FF2B5EF4-FFF2-40B4-BE49-F238E27FC236}">
                <a16:creationId xmlns:a16="http://schemas.microsoft.com/office/drawing/2014/main" id="{7E46485F-70E7-4B9F-B5A0-26629D0E9002}"/>
              </a:ext>
            </a:extLst>
          </p:cNvPr>
          <p:cNvSpPr>
            <a:spLocks noChangeAspect="1"/>
          </p:cNvSpPr>
          <p:nvPr/>
        </p:nvSpPr>
        <p:spPr bwMode="auto">
          <a:xfrm>
            <a:off x="2550142" y="5021152"/>
            <a:ext cx="461165" cy="475843"/>
          </a:xfrm>
          <a:custGeom>
            <a:avLst/>
            <a:gdLst>
              <a:gd name="T0" fmla="*/ 40 w 7790"/>
              <a:gd name="T1" fmla="*/ 0 h 8036"/>
              <a:gd name="T2" fmla="*/ 3458 w 7790"/>
              <a:gd name="T3" fmla="*/ 0 h 8036"/>
              <a:gd name="T4" fmla="*/ 3458 w 7790"/>
              <a:gd name="T5" fmla="*/ 3418 h 8036"/>
              <a:gd name="T6" fmla="*/ 40 w 7790"/>
              <a:gd name="T7" fmla="*/ 3418 h 8036"/>
              <a:gd name="T8" fmla="*/ 40 w 7790"/>
              <a:gd name="T9" fmla="*/ 0 h 8036"/>
              <a:gd name="T10" fmla="*/ 7790 w 7790"/>
              <a:gd name="T11" fmla="*/ 1695 h 8036"/>
              <a:gd name="T12" fmla="*/ 6170 w 7790"/>
              <a:gd name="T13" fmla="*/ 103 h 8036"/>
              <a:gd name="T14" fmla="*/ 4577 w 7790"/>
              <a:gd name="T15" fmla="*/ 1723 h 8036"/>
              <a:gd name="T16" fmla="*/ 6198 w 7790"/>
              <a:gd name="T17" fmla="*/ 3316 h 8036"/>
              <a:gd name="T18" fmla="*/ 7790 w 7790"/>
              <a:gd name="T19" fmla="*/ 1695 h 8036"/>
              <a:gd name="T20" fmla="*/ 0 w 7790"/>
              <a:gd name="T21" fmla="*/ 4618 h 8036"/>
              <a:gd name="T22" fmla="*/ 3417 w 7790"/>
              <a:gd name="T23" fmla="*/ 4618 h 8036"/>
              <a:gd name="T24" fmla="*/ 3417 w 7790"/>
              <a:gd name="T25" fmla="*/ 8036 h 8036"/>
              <a:gd name="T26" fmla="*/ 0 w 7790"/>
              <a:gd name="T27" fmla="*/ 8036 h 8036"/>
              <a:gd name="T28" fmla="*/ 0 w 7790"/>
              <a:gd name="T29" fmla="*/ 4618 h 8036"/>
              <a:gd name="T30" fmla="*/ 4353 w 7790"/>
              <a:gd name="T31" fmla="*/ 4618 h 8036"/>
              <a:gd name="T32" fmla="*/ 7770 w 7790"/>
              <a:gd name="T33" fmla="*/ 4618 h 8036"/>
              <a:gd name="T34" fmla="*/ 7770 w 7790"/>
              <a:gd name="T35" fmla="*/ 8036 h 8036"/>
              <a:gd name="T36" fmla="*/ 4353 w 7790"/>
              <a:gd name="T37" fmla="*/ 8036 h 8036"/>
              <a:gd name="T38" fmla="*/ 4353 w 7790"/>
              <a:gd name="T39" fmla="*/ 4618 h 8036"/>
              <a:gd name="T40" fmla="*/ 4353 w 7790"/>
              <a:gd name="T41" fmla="*/ 4618 h 8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90" h="8036">
                <a:moveTo>
                  <a:pt x="40" y="0"/>
                </a:moveTo>
                <a:lnTo>
                  <a:pt x="3458" y="0"/>
                </a:lnTo>
                <a:lnTo>
                  <a:pt x="3458" y="3418"/>
                </a:lnTo>
                <a:lnTo>
                  <a:pt x="40" y="3418"/>
                </a:lnTo>
                <a:lnTo>
                  <a:pt x="40" y="0"/>
                </a:lnTo>
                <a:close/>
                <a:moveTo>
                  <a:pt x="7790" y="1695"/>
                </a:moveTo>
                <a:lnTo>
                  <a:pt x="6170" y="103"/>
                </a:lnTo>
                <a:lnTo>
                  <a:pt x="4577" y="1723"/>
                </a:lnTo>
                <a:lnTo>
                  <a:pt x="6198" y="3316"/>
                </a:lnTo>
                <a:lnTo>
                  <a:pt x="7790" y="1695"/>
                </a:lnTo>
                <a:close/>
                <a:moveTo>
                  <a:pt x="0" y="4618"/>
                </a:moveTo>
                <a:lnTo>
                  <a:pt x="3417" y="4618"/>
                </a:lnTo>
                <a:lnTo>
                  <a:pt x="3417" y="8036"/>
                </a:lnTo>
                <a:lnTo>
                  <a:pt x="0" y="8036"/>
                </a:lnTo>
                <a:lnTo>
                  <a:pt x="0" y="4618"/>
                </a:lnTo>
                <a:close/>
                <a:moveTo>
                  <a:pt x="4353" y="4618"/>
                </a:moveTo>
                <a:lnTo>
                  <a:pt x="7770" y="4618"/>
                </a:lnTo>
                <a:lnTo>
                  <a:pt x="7770" y="8036"/>
                </a:lnTo>
                <a:lnTo>
                  <a:pt x="4353" y="8036"/>
                </a:lnTo>
                <a:lnTo>
                  <a:pt x="4353" y="4618"/>
                </a:lnTo>
                <a:close/>
                <a:moveTo>
                  <a:pt x="4353" y="4618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5DC8D6A-5A33-4E2F-B7DC-BCF4153689B4}"/>
              </a:ext>
            </a:extLst>
          </p:cNvPr>
          <p:cNvSpPr/>
          <p:nvPr/>
        </p:nvSpPr>
        <p:spPr>
          <a:xfrm>
            <a:off x="8817742" y="5176248"/>
            <a:ext cx="408747" cy="185794"/>
          </a:xfrm>
          <a:prstGeom prst="ellipse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AD81519-C4AB-48DE-8785-C48CF5A44DE4}"/>
              </a:ext>
            </a:extLst>
          </p:cNvPr>
          <p:cNvGrpSpPr/>
          <p:nvPr/>
        </p:nvGrpSpPr>
        <p:grpSpPr>
          <a:xfrm>
            <a:off x="4963351" y="-1512676"/>
            <a:ext cx="7320089" cy="782172"/>
            <a:chOff x="5300215" y="-851680"/>
            <a:chExt cx="7036375" cy="782172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91172BA4-DC5E-4B16-BBAA-EF5F1263BFE7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6ED41A9-909C-4463-8B11-7D1C3A3D9C6A}"/>
                </a:ext>
              </a:extLst>
            </p:cNvPr>
            <p:cNvSpPr txBox="1"/>
            <p:nvPr/>
          </p:nvSpPr>
          <p:spPr>
            <a:xfrm>
              <a:off x="5318228" y="-782229"/>
              <a:ext cx="446730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  <a:ea typeface="思源黑体 CN Normal" panose="020B0400000000000000" pitchFamily="34" charset="-122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  <a:ea typeface="思源黑体 CN Normal" panose="020B0400000000000000" pitchFamily="34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275E15-20C8-4805-9D7B-79F906939A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peech-bubbles_1692">
              <a:extLst>
                <a:ext uri="{FF2B5EF4-FFF2-40B4-BE49-F238E27FC236}">
                  <a16:creationId xmlns:a16="http://schemas.microsoft.com/office/drawing/2014/main" id="{5868B4CD-B4FB-46C9-B054-4812BDED54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96B9C68-1F3C-44F6-A9CD-1A8BE9E93D72}"/>
                </a:ext>
              </a:extLst>
            </p:cNvPr>
            <p:cNvSpPr txBox="1"/>
            <p:nvPr/>
          </p:nvSpPr>
          <p:spPr>
            <a:xfrm>
              <a:off x="5731925" y="-740956"/>
              <a:ext cx="6173047" cy="385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制作完成后，可以删除多余页面，保存为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PDF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，避免出现放映意外哦</a:t>
              </a:r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~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707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2 0.00857 L 0.00612 0.00857 C 0.01146 0.00509 0.01654 0.00139 0.02188 -0.00185 C 0.02865 -0.00579 0.02995 -0.00602 0.03581 -0.00764 C 0.04271 -0.01389 0.03711 -0.00694 0.04154 -0.02824 C 0.04193 -0.03055 0.04323 -0.03217 0.04401 -0.03403 C 0.04649 -0.04028 0.04453 -0.03704 0.04805 -0.04143 C 0.05144 -0.04097 0.05469 -0.04097 0.05795 -0.03981 C 0.05938 -0.03935 0.06068 -0.03773 0.06211 -0.03704 C 0.06459 -0.03542 0.06797 -0.03472 0.07032 -0.03403 C 0.07253 -0.03449 0.075 -0.0338 0.07696 -0.03542 C 0.07852 -0.0368 0.07904 -0.04051 0.08021 -0.04282 C 0.08243 -0.04745 0.08256 -0.04699 0.08516 -0.05023 C 0.08868 -0.06273 0.08568 -0.05 0.08763 -0.07361 C 0.08802 -0.07755 0.08776 -0.08241 0.08933 -0.08542 L 0.0918 -0.08981 C 0.09206 -0.0912 0.0918 -0.09352 0.09258 -0.09421 C 0.09844 -0.0993 0.10664 -0.0963 0.11237 -0.0956 C 0.11433 -0.09514 0.11628 -0.09514 0.1181 -0.09421 C 0.11927 -0.09352 0.12032 -0.09213 0.12149 -0.0912 C 0.12409 -0.08935 0.12592 -0.08912 0.12891 -0.08819 C 0.13724 -0.08333 0.13907 -0.08079 0.15118 -0.08981 C 0.153 -0.0912 0.15274 -0.09653 0.15365 -0.1 C 0.15469 -0.10393 0.15573 -0.10787 0.1569 -0.1118 C 0.15664 -0.12245 0.15703 -0.13333 0.15612 -0.14398 C 0.15586 -0.1456 0.1543 -0.14444 0.15365 -0.14537 C 0.15287 -0.14653 0.15274 -0.14861 0.15196 -0.14977 C 0.15026 -0.15231 0.14519 -0.15486 0.14375 -0.15579 C 0.1431 -0.1581 0.14219 -0.16042 0.14206 -0.16296 C 0.14193 -0.16597 0.14232 -0.16898 0.14284 -0.17176 C 0.1431 -0.17315 0.14688 -0.18194 0.14701 -0.18217 C 0.14753 -0.18356 0.14805 -0.18495 0.1487 -0.18657 C 0.1517 -0.18542 0.15469 -0.18472 0.15769 -0.18356 C 0.15938 -0.18287 0.16094 -0.18148 0.16263 -0.18055 L 0.16589 -0.17917 C 0.1668 -0.17616 0.16732 -0.17292 0.16836 -0.17037 C 0.17006 -0.16643 0.1737 -0.16667 0.17578 -0.16597 C 0.1767 -0.16551 0.17748 -0.16412 0.17826 -0.16458 C 0.18073 -0.16574 0.18295 -0.16782 0.1849 -0.17037 C 0.18568 -0.1713 0.18607 -0.17315 0.18659 -0.17477 C 0.18842 -0.18148 0.18802 -0.18148 0.18907 -0.18796 C 0.18933 -0.18935 0.18959 -0.19097 0.18985 -0.19236 C 0.19024 -0.19861 0.1905 -0.20648 0.19154 -0.21296 C 0.19219 -0.21713 0.19284 -0.22384 0.19558 -0.22616 C 0.19714 -0.22731 0.19896 -0.22708 0.20052 -0.22755 C 0.20417 -0.22662 0.20782 -0.22639 0.21133 -0.22454 C 0.21342 -0.22338 0.21511 -0.22083 0.21706 -0.21875 C 0.22292 -0.2125 0.21576 -0.21921 0.22279 -0.21296 C 0.22422 -0.21435 0.22578 -0.21528 0.22696 -0.21736 C 0.24193 -0.24398 0.23099 -0.23032 0.23855 -0.23935 C 0.23881 -0.24074 0.23907 -0.24213 0.23933 -0.24375 C 0.23959 -0.2456 0.23972 -0.24768 0.24011 -0.24954 C 0.2405 -0.25162 0.24128 -0.25324 0.2418 -0.25532 C 0.24245 -0.25833 0.24284 -0.26111 0.24336 -0.26412 L 0.24427 -0.26852 L 0.24506 -0.27292 C 0.24558 -0.27592 0.2461 -0.27963 0.24753 -0.28171 C 0.24818 -0.28264 0.24922 -0.28264 0.25 -0.2831 C 0.25118 -0.28472 0.25235 -0.28588 0.25326 -0.2875 C 0.25482 -0.28981 0.25573 -0.29329 0.25743 -0.29491 C 0.25886 -0.2963 0.26068 -0.29606 0.26237 -0.2963 C 0.27006 -0.29861 0.26576 -0.29676 0.27149 -0.2993 C 0.27552 -0.29699 0.27631 -0.29699 0.27969 -0.29352 C 0.28607 -0.28704 0.27735 -0.29491 0.28542 -0.28472 C 0.2862 -0.2838 0.28711 -0.2838 0.28789 -0.2831 C 0.28907 -0.28125 0.29024 -0.2794 0.29128 -0.27731 C 0.29271 -0.27407 0.29362 -0.27014 0.29532 -0.26713 C 0.29597 -0.26597 0.29701 -0.2662 0.29779 -0.26551 C 0.29896 -0.26481 0.3 -0.26366 0.30118 -0.26273 C 0.30391 -0.26458 0.30703 -0.26643 0.30938 -0.26991 C 0.31407 -0.27708 0.3073 -0.27268 0.31433 -0.27592 C 0.31511 -0.27778 0.31589 -0.27986 0.3168 -0.28171 C 0.31888 -0.28588 0.32331 -0.29352 0.32331 -0.29352 C 0.3237 -0.29583 0.32344 -0.29861 0.32422 -0.30069 C 0.32474 -0.30231 0.32565 -0.3037 0.3267 -0.3037 C 0.33073 -0.30417 0.3349 -0.30278 0.33907 -0.30231 C 0.34427 -0.29606 0.33828 -0.30231 0.34727 -0.29792 C 0.34844 -0.29722 0.34948 -0.29583 0.35052 -0.29491 C 0.35131 -0.29421 0.35222 -0.29398 0.353 -0.29352 C 0.35612 -0.29398 0.35938 -0.29282 0.36211 -0.29491 C 0.36407 -0.29653 0.36459 -0.30116 0.36628 -0.3037 C 0.36719 -0.30509 0.36836 -0.30579 0.36953 -0.30671 C 0.37149 -0.31018 0.37305 -0.3125 0.37448 -0.3169 C 0.37487 -0.31829 0.37461 -0.32037 0.37526 -0.3213 C 0.37748 -0.32407 0.38021 -0.32523 0.38269 -0.32708 L 0.39753 -0.32569 C 0.39922 -0.325 0.39961 -0.3206 0.40078 -0.31829 C 0.40157 -0.31713 0.40248 -0.31643 0.40326 -0.31551 C 0.40417 -0.31296 0.40469 -0.31018 0.40573 -0.3081 C 0.40664 -0.30625 0.41068 -0.30301 0.41159 -0.30231 C 0.41342 -0.30463 0.41537 -0.30741 0.41732 -0.30949 C 0.42201 -0.31458 0.43138 -0.3243 0.43138 -0.3243 C 0.43295 -0.32778 0.43451 -0.33125 0.43633 -0.33449 C 0.43698 -0.33565 0.43789 -0.33634 0.43881 -0.3375 C 0.43985 -0.33889 0.44115 -0.34005 0.44206 -0.3419 C 0.44271 -0.34305 0.44297 -0.34491 0.44375 -0.3463 C 0.44493 -0.34838 0.44649 -0.35023 0.44779 -0.35208 C 0.45417 -0.35116 0.46055 -0.35116 0.4668 -0.34907 C 0.46836 -0.34861 0.4694 -0.34583 0.47097 -0.34467 C 0.47188 -0.34398 0.47305 -0.34375 0.47422 -0.34329 C 0.47605 -0.3412 0.47787 -0.33866 0.47995 -0.3375 C 0.48125 -0.33657 0.48269 -0.33657 0.48412 -0.33588 C 0.48516 -0.33565 0.48633 -0.33495 0.48737 -0.33449 C 0.49779 -0.3294 0.48985 -0.33194 0.50547 -0.33009 C 0.50795 -0.32917 0.51042 -0.32778 0.51289 -0.32708 C 0.51784 -0.32592 0.52279 -0.32523 0.52774 -0.3243 C 0.52943 -0.32384 0.53112 -0.32338 0.53269 -0.32268 C 0.53646 -0.32292 0.56081 -0.32176 0.57227 -0.32569 C 0.57318 -0.32592 0.57396 -0.32685 0.57474 -0.32708 C 0.57917 -0.3294 0.57735 -0.32778 0.58217 -0.33148 C 0.58386 -0.33287 0.58542 -0.33472 0.58711 -0.33588 C 0.59453 -0.34143 0.59024 -0.33588 0.5987 -0.34467 C 0.60144 -0.34768 0.60391 -0.35185 0.6069 -0.35347 C 0.61276 -0.35717 0.60547 -0.35278 0.61263 -0.35648 C 0.61498 -0.35764 0.61706 -0.35926 0.61927 -0.36088 C 0.62344 -0.36042 0.62748 -0.36018 0.63164 -0.35949 C 0.63763 -0.35833 0.63243 -0.35833 0.63737 -0.35509 C 0.64597 -0.34907 0.6444 -0.35278 0.65222 -0.3463 C 0.65417 -0.34467 0.65599 -0.3419 0.65795 -0.34028 C 0.66094 -0.33842 0.66407 -0.3375 0.66706 -0.33588 C 0.66784 -0.33565 0.66875 -0.33495 0.66953 -0.33449 C 0.68607 -0.33495 0.70248 -0.33449 0.71901 -0.33588 C 0.71993 -0.33611 0.72058 -0.33796 0.72149 -0.33889 C 0.72253 -0.34005 0.7237 -0.34074 0.72474 -0.3419 C 0.72565 -0.34282 0.72631 -0.34398 0.72722 -0.34467 C 0.73737 -0.35278 0.72774 -0.34398 0.73542 -0.34907 C 0.74414 -0.35486 0.7336 -0.34977 0.74206 -0.35347 C 0.74258 -0.35347 0.76381 -0.35694 0.76849 -0.34329 C 0.76953 -0.34005 0.77006 -0.33634 0.77097 -0.3331 C 0.77136 -0.33102 0.77201 -0.32917 0.77253 -0.32708 C 0.77344 -0.31991 0.77409 -0.3125 0.775 -0.30509 C 0.77526 -0.3037 0.77592 -0.2993 0.77592 -0.30069 C 0.77539 -0.31528 0.77539 -0.32523 0.77344 -0.3375 C 0.77318 -0.33889 0.77279 -0.34028 0.77253 -0.3419 C 0.77253 -0.3419 0.7737 -0.35509 0.77422 -0.35648 C 0.77526 -0.35926 0.77683 -0.3618 0.77839 -0.36389 C 0.77904 -0.36481 0.77995 -0.36505 0.78086 -0.36528 C 0.78412 -0.36597 0.78737 -0.3662 0.79063 -0.36667 C 0.79558 -0.37546 0.79128 -0.36597 0.79401 -0.38148 C 0.79506 -0.3875 0.79701 -0.39305 0.79805 -0.39907 C 0.79844 -0.40046 0.79818 -0.40278 0.79896 -0.40347 C 0.80065 -0.40486 0.80274 -0.40417 0.80469 -0.40486 C 0.80586 -0.40532 0.8069 -0.40602 0.80795 -0.40625 C 0.81459 -0.4081 0.82123 -0.40903 0.82774 -0.41065 C 0.83112 -0.41157 0.83438 -0.41273 0.83763 -0.41366 C 0.83789 -0.41991 0.83802 -0.42639 0.83855 -0.43264 C 0.83868 -0.43472 0.83881 -0.4368 0.83933 -0.43866 C 0.84076 -0.44282 0.84284 -0.44606 0.84427 -0.45023 C 0.8461 -0.45602 0.84792 -0.4706 0.85248 -0.47523 C 0.85378 -0.47639 0.85521 -0.47639 0.85664 -0.47662 C 0.86068 -0.47731 0.86485 -0.47755 0.86901 -0.47824 C 0.88438 -0.48356 0.86745 -0.47824 0.90612 -0.47824 C 0.90938 -0.47824 0.91263 -0.47917 0.91602 -0.47963 C 0.91849 -0.48403 0.92032 -0.48981 0.92344 -0.49282 C 0.93633 -0.50602 0.92045 -0.49028 0.94154 -0.50903 C 0.94558 -0.5125 0.94362 -0.51111 0.94727 -0.51342 C 0.94805 -0.51435 0.94883 -0.51551 0.94974 -0.5162 C 0.95183 -0.51805 0.95417 -0.51805 0.95638 -0.51921 C 0.95886 -0.52037 0.96381 -0.52361 0.96381 -0.52361 C 0.96784 -0.52315 0.97227 -0.525 0.97618 -0.52222 C 0.9767 -0.52176 0.97904 -0.50555 0.97865 -0.50463 C 0.97774 -0.50255 0.97592 -0.50555 0.97448 -0.50602 C 0.9737 -0.50741 0.97266 -0.50856 0.97201 -0.51042 C 0.9698 -0.51667 0.96993 -0.5206 0.97123 -0.52801 C 0.97149 -0.52963 0.97201 -0.53148 0.97279 -0.53241 C 0.97683 -0.53588 0.98451 -0.53588 0.98855 -0.5368 C 0.99154 -0.5375 0.99453 -0.53912 0.99753 -0.53958 C 1.00795 -0.54167 1.01836 -0.54305 1.02891 -0.54398 C 1.03711 -0.54491 1.04532 -0.54514 1.05365 -0.5456 C 1.06342 -0.55417 1.04857 -0.54028 1.06107 -0.55579 C 1.06224 -0.55741 1.06381 -0.55787 1.06511 -0.5588 C 1.06654 -0.56111 1.06771 -0.56389 1.06927 -0.56597 C 1.08086 -0.58264 1.06524 -0.55602 1.07748 -0.57778 C 1.08047 -0.59097 1.07696 -0.58079 1.08412 -0.58796 C 1.09362 -0.59768 1.08724 -0.59676 1.09323 -0.59676 " pathEditMode="relative" ptsTypes="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61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21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3ACB7813-3A67-4437-AFC1-BA84E06C7ADF}"/>
              </a:ext>
            </a:extLst>
          </p:cNvPr>
          <p:cNvGrpSpPr/>
          <p:nvPr/>
        </p:nvGrpSpPr>
        <p:grpSpPr>
          <a:xfrm>
            <a:off x="5300215" y="-851680"/>
            <a:ext cx="7036375" cy="782172"/>
            <a:chOff x="5300215" y="-851680"/>
            <a:chExt cx="7036375" cy="782172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00AA1C7A-16E9-412E-AEEC-315BE2999FA7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8BBA9FB-C821-43B0-9D58-68B965872E28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F1556FFB-40CA-4A84-9076-890DED8FB038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speech-bubbles_1692">
              <a:extLst>
                <a:ext uri="{FF2B5EF4-FFF2-40B4-BE49-F238E27FC236}">
                  <a16:creationId xmlns:a16="http://schemas.microsoft.com/office/drawing/2014/main" id="{FE0B3407-76A4-4B7C-8E32-6EC8EDD216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03C1209-60B0-45D2-86E2-F3EA99CF1DCB}"/>
                </a:ext>
              </a:extLst>
            </p:cNvPr>
            <p:cNvSpPr txBox="1"/>
            <p:nvPr/>
          </p:nvSpPr>
          <p:spPr>
            <a:xfrm>
              <a:off x="6497110" y="-740956"/>
              <a:ext cx="4642617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/>
                <a:t> </a:t>
              </a:r>
              <a:r>
                <a:rPr lang="zh-CN" altLang="en-US" sz="1600" dirty="0"/>
                <a:t>这个页面可以自己调整标题组合个数（</a:t>
              </a:r>
              <a:r>
                <a:rPr lang="en-US" altLang="zh-CN" sz="1600" dirty="0"/>
                <a:t>3-5</a:t>
              </a:r>
              <a:r>
                <a:rPr lang="zh-CN" altLang="en-US" sz="1600" dirty="0"/>
                <a:t>）哦。</a:t>
              </a:r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A2B2EBD-7F1E-4248-A40C-35BCBC0DC98A}"/>
              </a:ext>
            </a:extLst>
          </p:cNvPr>
          <p:cNvSpPr/>
          <p:nvPr/>
        </p:nvSpPr>
        <p:spPr>
          <a:xfrm>
            <a:off x="3874895" y="0"/>
            <a:ext cx="513330" cy="6923314"/>
          </a:xfrm>
          <a:custGeom>
            <a:avLst/>
            <a:gdLst>
              <a:gd name="connsiteX0" fmla="*/ 0 w 513330"/>
              <a:gd name="connsiteY0" fmla="*/ 0 h 6923314"/>
              <a:gd name="connsiteX1" fmla="*/ 261257 w 513330"/>
              <a:gd name="connsiteY1" fmla="*/ 974690 h 6923314"/>
              <a:gd name="connsiteX2" fmla="*/ 411982 w 513330"/>
              <a:gd name="connsiteY2" fmla="*/ 1899138 h 6923314"/>
              <a:gd name="connsiteX3" fmla="*/ 482320 w 513330"/>
              <a:gd name="connsiteY3" fmla="*/ 2753248 h 6923314"/>
              <a:gd name="connsiteX4" fmla="*/ 512466 w 513330"/>
              <a:gd name="connsiteY4" fmla="*/ 3466681 h 6923314"/>
              <a:gd name="connsiteX5" fmla="*/ 492369 w 513330"/>
              <a:gd name="connsiteY5" fmla="*/ 4481565 h 6923314"/>
              <a:gd name="connsiteX6" fmla="*/ 371789 w 513330"/>
              <a:gd name="connsiteY6" fmla="*/ 5496448 h 6923314"/>
              <a:gd name="connsiteX7" fmla="*/ 180870 w 513330"/>
              <a:gd name="connsiteY7" fmla="*/ 6451042 h 6923314"/>
              <a:gd name="connsiteX8" fmla="*/ 80386 w 513330"/>
              <a:gd name="connsiteY8" fmla="*/ 6923314 h 692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330" h="6923314">
                <a:moveTo>
                  <a:pt x="0" y="0"/>
                </a:moveTo>
                <a:cubicBezTo>
                  <a:pt x="96296" y="329083"/>
                  <a:pt x="192593" y="658167"/>
                  <a:pt x="261257" y="974690"/>
                </a:cubicBezTo>
                <a:cubicBezTo>
                  <a:pt x="329921" y="1291213"/>
                  <a:pt x="375138" y="1602712"/>
                  <a:pt x="411982" y="1899138"/>
                </a:cubicBezTo>
                <a:cubicBezTo>
                  <a:pt x="448826" y="2195564"/>
                  <a:pt x="465573" y="2491991"/>
                  <a:pt x="482320" y="2753248"/>
                </a:cubicBezTo>
                <a:cubicBezTo>
                  <a:pt x="499067" y="3014505"/>
                  <a:pt x="510791" y="3178628"/>
                  <a:pt x="512466" y="3466681"/>
                </a:cubicBezTo>
                <a:cubicBezTo>
                  <a:pt x="514141" y="3754734"/>
                  <a:pt x="515815" y="4143271"/>
                  <a:pt x="492369" y="4481565"/>
                </a:cubicBezTo>
                <a:cubicBezTo>
                  <a:pt x="468923" y="4819859"/>
                  <a:pt x="423705" y="5168202"/>
                  <a:pt x="371789" y="5496448"/>
                </a:cubicBezTo>
                <a:cubicBezTo>
                  <a:pt x="319873" y="5824694"/>
                  <a:pt x="229437" y="6213231"/>
                  <a:pt x="180870" y="6451042"/>
                </a:cubicBezTo>
                <a:cubicBezTo>
                  <a:pt x="132303" y="6688853"/>
                  <a:pt x="154074" y="6775938"/>
                  <a:pt x="80386" y="6923314"/>
                </a:cubicBezTo>
              </a:path>
            </a:pathLst>
          </a:custGeom>
          <a:noFill/>
          <a:ln w="0" cap="flat" cmpd="sng" algn="ctr">
            <a:solidFill>
              <a:schemeClr val="bg1"/>
            </a:solidFill>
            <a:prstDash val="lg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5D4AC5D-64CF-4215-BA4F-D9F0E0AD89BC}"/>
              </a:ext>
            </a:extLst>
          </p:cNvPr>
          <p:cNvGrpSpPr/>
          <p:nvPr/>
        </p:nvGrpSpPr>
        <p:grpSpPr>
          <a:xfrm>
            <a:off x="5073726" y="1371725"/>
            <a:ext cx="5288597" cy="774729"/>
            <a:chOff x="5454726" y="1295525"/>
            <a:chExt cx="5288597" cy="774729"/>
          </a:xfrm>
        </p:grpSpPr>
        <p:sp>
          <p:nvSpPr>
            <p:cNvPr id="57" name="平行四边形 12">
              <a:extLst>
                <a:ext uri="{FF2B5EF4-FFF2-40B4-BE49-F238E27FC236}">
                  <a16:creationId xmlns:a16="http://schemas.microsoft.com/office/drawing/2014/main" id="{12C0EB2F-B2F8-4C6E-BE7C-11B510782BC1}"/>
                </a:ext>
              </a:extLst>
            </p:cNvPr>
            <p:cNvSpPr/>
            <p:nvPr/>
          </p:nvSpPr>
          <p:spPr>
            <a:xfrm>
              <a:off x="5662493" y="1463165"/>
              <a:ext cx="4832261" cy="607089"/>
            </a:xfrm>
            <a:custGeom>
              <a:avLst/>
              <a:gdLst>
                <a:gd name="connsiteX0" fmla="*/ 23061 w 4832261"/>
                <a:gd name="connsiteY0" fmla="*/ 870211 h 1137924"/>
                <a:gd name="connsiteX1" fmla="*/ 457166 w 4832261"/>
                <a:gd name="connsiteY1" fmla="*/ 92287 h 1137924"/>
                <a:gd name="connsiteX2" fmla="*/ 614349 w 4832261"/>
                <a:gd name="connsiteY2" fmla="*/ 0 h 1137924"/>
                <a:gd name="connsiteX3" fmla="*/ 4652018 w 4832261"/>
                <a:gd name="connsiteY3" fmla="*/ 0 h 1137924"/>
                <a:gd name="connsiteX4" fmla="*/ 4809201 w 4832261"/>
                <a:gd name="connsiteY4" fmla="*/ 267713 h 1137924"/>
                <a:gd name="connsiteX5" fmla="*/ 4375096 w 4832261"/>
                <a:gd name="connsiteY5" fmla="*/ 1045637 h 1137924"/>
                <a:gd name="connsiteX6" fmla="*/ 4217913 w 4832261"/>
                <a:gd name="connsiteY6" fmla="*/ 1137924 h 1137924"/>
                <a:gd name="connsiteX7" fmla="*/ 180244 w 4832261"/>
                <a:gd name="connsiteY7" fmla="*/ 1137924 h 1137924"/>
                <a:gd name="connsiteX8" fmla="*/ 23061 w 4832261"/>
                <a:gd name="connsiteY8" fmla="*/ 870211 h 113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2261" h="1137924">
                  <a:moveTo>
                    <a:pt x="23061" y="870211"/>
                  </a:moveTo>
                  <a:lnTo>
                    <a:pt x="457166" y="92287"/>
                  </a:lnTo>
                  <a:cubicBezTo>
                    <a:pt x="488941" y="35346"/>
                    <a:pt x="549142" y="0"/>
                    <a:pt x="614349" y="0"/>
                  </a:cubicBezTo>
                  <a:lnTo>
                    <a:pt x="4652018" y="0"/>
                  </a:lnTo>
                  <a:cubicBezTo>
                    <a:pt x="4789364" y="0"/>
                    <a:pt x="4876129" y="147777"/>
                    <a:pt x="4809201" y="267713"/>
                  </a:cubicBezTo>
                  <a:lnTo>
                    <a:pt x="4375096" y="1045637"/>
                  </a:lnTo>
                  <a:cubicBezTo>
                    <a:pt x="4343321" y="1102578"/>
                    <a:pt x="4283120" y="1137924"/>
                    <a:pt x="4217913" y="1137924"/>
                  </a:cubicBezTo>
                  <a:lnTo>
                    <a:pt x="180244" y="1137924"/>
                  </a:lnTo>
                  <a:cubicBezTo>
                    <a:pt x="42898" y="1137924"/>
                    <a:pt x="-43867" y="990147"/>
                    <a:pt x="23061" y="87021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19A9BA70-C0A8-4AD3-9472-6A933A0AB3F0}"/>
                </a:ext>
              </a:extLst>
            </p:cNvPr>
            <p:cNvSpPr/>
            <p:nvPr/>
          </p:nvSpPr>
          <p:spPr>
            <a:xfrm>
              <a:off x="5688561" y="1463164"/>
              <a:ext cx="5054762" cy="607090"/>
            </a:xfrm>
            <a:prstGeom prst="parallelogram">
              <a:avLst>
                <a:gd name="adj" fmla="val 93943"/>
              </a:avLst>
            </a:prstGeom>
            <a:solidFill>
              <a:schemeClr val="accent2">
                <a:alpha val="21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4919D46-5ABC-4B0D-82C1-68E3F0C0A895}"/>
                </a:ext>
              </a:extLst>
            </p:cNvPr>
            <p:cNvSpPr/>
            <p:nvPr/>
          </p:nvSpPr>
          <p:spPr>
            <a:xfrm>
              <a:off x="5454726" y="1295525"/>
              <a:ext cx="685800" cy="6858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E8C472-EFC2-4983-B4EA-00897C0ECEA8}"/>
                </a:ext>
              </a:extLst>
            </p:cNvPr>
            <p:cNvSpPr txBox="1"/>
            <p:nvPr/>
          </p:nvSpPr>
          <p:spPr>
            <a:xfrm>
              <a:off x="6469535" y="1475824"/>
              <a:ext cx="3262432" cy="53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请在此处输入您的标题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58AD4AA-E4B7-4DB8-B4BE-0475A074059A}"/>
                </a:ext>
              </a:extLst>
            </p:cNvPr>
            <p:cNvSpPr txBox="1"/>
            <p:nvPr/>
          </p:nvSpPr>
          <p:spPr>
            <a:xfrm>
              <a:off x="5587659" y="1295525"/>
              <a:ext cx="423514" cy="607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lt"/>
                </a:rPr>
                <a:t>1</a:t>
              </a:r>
              <a:endParaRPr lang="zh-CN" altLang="en-US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08F0FB-D9E0-4B19-82E6-C27A7BF894DE}"/>
              </a:ext>
            </a:extLst>
          </p:cNvPr>
          <p:cNvGrpSpPr/>
          <p:nvPr/>
        </p:nvGrpSpPr>
        <p:grpSpPr>
          <a:xfrm>
            <a:off x="5073726" y="2463049"/>
            <a:ext cx="5242877" cy="774729"/>
            <a:chOff x="5454726" y="2386849"/>
            <a:chExt cx="5242877" cy="774729"/>
          </a:xfrm>
        </p:grpSpPr>
        <p:sp>
          <p:nvSpPr>
            <p:cNvPr id="143" name="平行四边形 12">
              <a:extLst>
                <a:ext uri="{FF2B5EF4-FFF2-40B4-BE49-F238E27FC236}">
                  <a16:creationId xmlns:a16="http://schemas.microsoft.com/office/drawing/2014/main" id="{E8C26968-D102-4F02-B22D-2CF1F02BBB58}"/>
                </a:ext>
              </a:extLst>
            </p:cNvPr>
            <p:cNvSpPr/>
            <p:nvPr/>
          </p:nvSpPr>
          <p:spPr>
            <a:xfrm>
              <a:off x="5662493" y="2554489"/>
              <a:ext cx="4832261" cy="607089"/>
            </a:xfrm>
            <a:custGeom>
              <a:avLst/>
              <a:gdLst>
                <a:gd name="connsiteX0" fmla="*/ 23061 w 4832261"/>
                <a:gd name="connsiteY0" fmla="*/ 870211 h 1137924"/>
                <a:gd name="connsiteX1" fmla="*/ 457166 w 4832261"/>
                <a:gd name="connsiteY1" fmla="*/ 92287 h 1137924"/>
                <a:gd name="connsiteX2" fmla="*/ 614349 w 4832261"/>
                <a:gd name="connsiteY2" fmla="*/ 0 h 1137924"/>
                <a:gd name="connsiteX3" fmla="*/ 4652018 w 4832261"/>
                <a:gd name="connsiteY3" fmla="*/ 0 h 1137924"/>
                <a:gd name="connsiteX4" fmla="*/ 4809201 w 4832261"/>
                <a:gd name="connsiteY4" fmla="*/ 267713 h 1137924"/>
                <a:gd name="connsiteX5" fmla="*/ 4375096 w 4832261"/>
                <a:gd name="connsiteY5" fmla="*/ 1045637 h 1137924"/>
                <a:gd name="connsiteX6" fmla="*/ 4217913 w 4832261"/>
                <a:gd name="connsiteY6" fmla="*/ 1137924 h 1137924"/>
                <a:gd name="connsiteX7" fmla="*/ 180244 w 4832261"/>
                <a:gd name="connsiteY7" fmla="*/ 1137924 h 1137924"/>
                <a:gd name="connsiteX8" fmla="*/ 23061 w 4832261"/>
                <a:gd name="connsiteY8" fmla="*/ 870211 h 113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2261" h="1137924">
                  <a:moveTo>
                    <a:pt x="23061" y="870211"/>
                  </a:moveTo>
                  <a:lnTo>
                    <a:pt x="457166" y="92287"/>
                  </a:lnTo>
                  <a:cubicBezTo>
                    <a:pt x="488941" y="35346"/>
                    <a:pt x="549142" y="0"/>
                    <a:pt x="614349" y="0"/>
                  </a:cubicBezTo>
                  <a:lnTo>
                    <a:pt x="4652018" y="0"/>
                  </a:lnTo>
                  <a:cubicBezTo>
                    <a:pt x="4789364" y="0"/>
                    <a:pt x="4876129" y="147777"/>
                    <a:pt x="4809201" y="267713"/>
                  </a:cubicBezTo>
                  <a:lnTo>
                    <a:pt x="4375096" y="1045637"/>
                  </a:lnTo>
                  <a:cubicBezTo>
                    <a:pt x="4343321" y="1102578"/>
                    <a:pt x="4283120" y="1137924"/>
                    <a:pt x="4217913" y="1137924"/>
                  </a:cubicBezTo>
                  <a:lnTo>
                    <a:pt x="180244" y="1137924"/>
                  </a:lnTo>
                  <a:cubicBezTo>
                    <a:pt x="42898" y="1137924"/>
                    <a:pt x="-43867" y="990147"/>
                    <a:pt x="23061" y="87021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5" name="平行四边形 144">
              <a:extLst>
                <a:ext uri="{FF2B5EF4-FFF2-40B4-BE49-F238E27FC236}">
                  <a16:creationId xmlns:a16="http://schemas.microsoft.com/office/drawing/2014/main" id="{6D40D2FF-C251-4216-A7E9-4C516AC6474E}"/>
                </a:ext>
              </a:extLst>
            </p:cNvPr>
            <p:cNvSpPr/>
            <p:nvPr/>
          </p:nvSpPr>
          <p:spPr>
            <a:xfrm>
              <a:off x="5642841" y="2554488"/>
              <a:ext cx="5054762" cy="607090"/>
            </a:xfrm>
            <a:prstGeom prst="parallelogram">
              <a:avLst>
                <a:gd name="adj" fmla="val 93943"/>
              </a:avLst>
            </a:prstGeom>
            <a:solidFill>
              <a:schemeClr val="accent2">
                <a:alpha val="21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3BC6650D-EAD1-4719-A6CB-F3D101B2F5E6}"/>
                </a:ext>
              </a:extLst>
            </p:cNvPr>
            <p:cNvSpPr/>
            <p:nvPr/>
          </p:nvSpPr>
          <p:spPr>
            <a:xfrm>
              <a:off x="5454726" y="2386849"/>
              <a:ext cx="685800" cy="6858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4EE179A-6975-4200-9224-402965B337FA}"/>
                </a:ext>
              </a:extLst>
            </p:cNvPr>
            <p:cNvSpPr txBox="1"/>
            <p:nvPr/>
          </p:nvSpPr>
          <p:spPr>
            <a:xfrm>
              <a:off x="6469535" y="2567148"/>
              <a:ext cx="3262432" cy="53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请在此处输入您的标题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397C5911-1BB4-4712-84D3-F4493DAD1E53}"/>
                </a:ext>
              </a:extLst>
            </p:cNvPr>
            <p:cNvSpPr txBox="1"/>
            <p:nvPr/>
          </p:nvSpPr>
          <p:spPr>
            <a:xfrm>
              <a:off x="5587659" y="2386849"/>
              <a:ext cx="423514" cy="607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lt"/>
                </a:rPr>
                <a:t>2</a:t>
              </a:r>
              <a:endParaRPr lang="zh-CN" altLang="en-US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D4FBB5-426A-47F1-917D-8AA9A26A2380}"/>
              </a:ext>
            </a:extLst>
          </p:cNvPr>
          <p:cNvGrpSpPr/>
          <p:nvPr/>
        </p:nvGrpSpPr>
        <p:grpSpPr>
          <a:xfrm>
            <a:off x="5073726" y="3554373"/>
            <a:ext cx="5288597" cy="774729"/>
            <a:chOff x="5454726" y="3478173"/>
            <a:chExt cx="5288597" cy="774729"/>
          </a:xfrm>
        </p:grpSpPr>
        <p:sp>
          <p:nvSpPr>
            <p:cNvPr id="150" name="平行四边形 12">
              <a:extLst>
                <a:ext uri="{FF2B5EF4-FFF2-40B4-BE49-F238E27FC236}">
                  <a16:creationId xmlns:a16="http://schemas.microsoft.com/office/drawing/2014/main" id="{9F7BD934-FC97-4B42-93F3-5AC02E96D54E}"/>
                </a:ext>
              </a:extLst>
            </p:cNvPr>
            <p:cNvSpPr/>
            <p:nvPr/>
          </p:nvSpPr>
          <p:spPr>
            <a:xfrm>
              <a:off x="5662493" y="3645813"/>
              <a:ext cx="4832261" cy="607089"/>
            </a:xfrm>
            <a:custGeom>
              <a:avLst/>
              <a:gdLst>
                <a:gd name="connsiteX0" fmla="*/ 23061 w 4832261"/>
                <a:gd name="connsiteY0" fmla="*/ 870211 h 1137924"/>
                <a:gd name="connsiteX1" fmla="*/ 457166 w 4832261"/>
                <a:gd name="connsiteY1" fmla="*/ 92287 h 1137924"/>
                <a:gd name="connsiteX2" fmla="*/ 614349 w 4832261"/>
                <a:gd name="connsiteY2" fmla="*/ 0 h 1137924"/>
                <a:gd name="connsiteX3" fmla="*/ 4652018 w 4832261"/>
                <a:gd name="connsiteY3" fmla="*/ 0 h 1137924"/>
                <a:gd name="connsiteX4" fmla="*/ 4809201 w 4832261"/>
                <a:gd name="connsiteY4" fmla="*/ 267713 h 1137924"/>
                <a:gd name="connsiteX5" fmla="*/ 4375096 w 4832261"/>
                <a:gd name="connsiteY5" fmla="*/ 1045637 h 1137924"/>
                <a:gd name="connsiteX6" fmla="*/ 4217913 w 4832261"/>
                <a:gd name="connsiteY6" fmla="*/ 1137924 h 1137924"/>
                <a:gd name="connsiteX7" fmla="*/ 180244 w 4832261"/>
                <a:gd name="connsiteY7" fmla="*/ 1137924 h 1137924"/>
                <a:gd name="connsiteX8" fmla="*/ 23061 w 4832261"/>
                <a:gd name="connsiteY8" fmla="*/ 870211 h 113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2261" h="1137924">
                  <a:moveTo>
                    <a:pt x="23061" y="870211"/>
                  </a:moveTo>
                  <a:lnTo>
                    <a:pt x="457166" y="92287"/>
                  </a:lnTo>
                  <a:cubicBezTo>
                    <a:pt x="488941" y="35346"/>
                    <a:pt x="549142" y="0"/>
                    <a:pt x="614349" y="0"/>
                  </a:cubicBezTo>
                  <a:lnTo>
                    <a:pt x="4652018" y="0"/>
                  </a:lnTo>
                  <a:cubicBezTo>
                    <a:pt x="4789364" y="0"/>
                    <a:pt x="4876129" y="147777"/>
                    <a:pt x="4809201" y="267713"/>
                  </a:cubicBezTo>
                  <a:lnTo>
                    <a:pt x="4375096" y="1045637"/>
                  </a:lnTo>
                  <a:cubicBezTo>
                    <a:pt x="4343321" y="1102578"/>
                    <a:pt x="4283120" y="1137924"/>
                    <a:pt x="4217913" y="1137924"/>
                  </a:cubicBezTo>
                  <a:lnTo>
                    <a:pt x="180244" y="1137924"/>
                  </a:lnTo>
                  <a:cubicBezTo>
                    <a:pt x="42898" y="1137924"/>
                    <a:pt x="-43867" y="990147"/>
                    <a:pt x="23061" y="87021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2" name="平行四边形 151">
              <a:extLst>
                <a:ext uri="{FF2B5EF4-FFF2-40B4-BE49-F238E27FC236}">
                  <a16:creationId xmlns:a16="http://schemas.microsoft.com/office/drawing/2014/main" id="{12DCBE9C-097D-439C-BA3A-895DC50E46BC}"/>
                </a:ext>
              </a:extLst>
            </p:cNvPr>
            <p:cNvSpPr/>
            <p:nvPr/>
          </p:nvSpPr>
          <p:spPr>
            <a:xfrm>
              <a:off x="5688561" y="3645812"/>
              <a:ext cx="5054762" cy="607090"/>
            </a:xfrm>
            <a:prstGeom prst="parallelogram">
              <a:avLst>
                <a:gd name="adj" fmla="val 93943"/>
              </a:avLst>
            </a:prstGeom>
            <a:solidFill>
              <a:schemeClr val="accent2">
                <a:alpha val="21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AC24A663-E814-40B1-8942-9885AA199724}"/>
                </a:ext>
              </a:extLst>
            </p:cNvPr>
            <p:cNvSpPr/>
            <p:nvPr/>
          </p:nvSpPr>
          <p:spPr>
            <a:xfrm>
              <a:off x="5454726" y="3478173"/>
              <a:ext cx="685800" cy="6858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2F39EEE2-B6A9-4332-928A-A08F17ADDE49}"/>
                </a:ext>
              </a:extLst>
            </p:cNvPr>
            <p:cNvSpPr txBox="1"/>
            <p:nvPr/>
          </p:nvSpPr>
          <p:spPr>
            <a:xfrm>
              <a:off x="6469535" y="3658472"/>
              <a:ext cx="3262432" cy="53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请在此处输入您的标题</a:t>
              </a: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022CAD01-8EAF-4B77-86D2-A4CBFE703930}"/>
                </a:ext>
              </a:extLst>
            </p:cNvPr>
            <p:cNvSpPr txBox="1"/>
            <p:nvPr/>
          </p:nvSpPr>
          <p:spPr>
            <a:xfrm>
              <a:off x="5587659" y="3478173"/>
              <a:ext cx="423514" cy="607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lt"/>
                </a:rPr>
                <a:t>3</a:t>
              </a:r>
              <a:endParaRPr lang="zh-CN" altLang="en-US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386763D-C8C2-4907-90DE-AD8552409DBB}"/>
              </a:ext>
            </a:extLst>
          </p:cNvPr>
          <p:cNvGrpSpPr/>
          <p:nvPr/>
        </p:nvGrpSpPr>
        <p:grpSpPr>
          <a:xfrm>
            <a:off x="5073726" y="4645696"/>
            <a:ext cx="5349557" cy="774729"/>
            <a:chOff x="5454726" y="4569496"/>
            <a:chExt cx="5349557" cy="774729"/>
          </a:xfrm>
        </p:grpSpPr>
        <p:sp>
          <p:nvSpPr>
            <p:cNvPr id="157" name="平行四边形 12">
              <a:extLst>
                <a:ext uri="{FF2B5EF4-FFF2-40B4-BE49-F238E27FC236}">
                  <a16:creationId xmlns:a16="http://schemas.microsoft.com/office/drawing/2014/main" id="{BB1377D3-3339-4C44-B0D7-4E506721DBA2}"/>
                </a:ext>
              </a:extLst>
            </p:cNvPr>
            <p:cNvSpPr/>
            <p:nvPr/>
          </p:nvSpPr>
          <p:spPr>
            <a:xfrm>
              <a:off x="5662493" y="4737136"/>
              <a:ext cx="4832261" cy="607089"/>
            </a:xfrm>
            <a:custGeom>
              <a:avLst/>
              <a:gdLst>
                <a:gd name="connsiteX0" fmla="*/ 23061 w 4832261"/>
                <a:gd name="connsiteY0" fmla="*/ 870211 h 1137924"/>
                <a:gd name="connsiteX1" fmla="*/ 457166 w 4832261"/>
                <a:gd name="connsiteY1" fmla="*/ 92287 h 1137924"/>
                <a:gd name="connsiteX2" fmla="*/ 614349 w 4832261"/>
                <a:gd name="connsiteY2" fmla="*/ 0 h 1137924"/>
                <a:gd name="connsiteX3" fmla="*/ 4652018 w 4832261"/>
                <a:gd name="connsiteY3" fmla="*/ 0 h 1137924"/>
                <a:gd name="connsiteX4" fmla="*/ 4809201 w 4832261"/>
                <a:gd name="connsiteY4" fmla="*/ 267713 h 1137924"/>
                <a:gd name="connsiteX5" fmla="*/ 4375096 w 4832261"/>
                <a:gd name="connsiteY5" fmla="*/ 1045637 h 1137924"/>
                <a:gd name="connsiteX6" fmla="*/ 4217913 w 4832261"/>
                <a:gd name="connsiteY6" fmla="*/ 1137924 h 1137924"/>
                <a:gd name="connsiteX7" fmla="*/ 180244 w 4832261"/>
                <a:gd name="connsiteY7" fmla="*/ 1137924 h 1137924"/>
                <a:gd name="connsiteX8" fmla="*/ 23061 w 4832261"/>
                <a:gd name="connsiteY8" fmla="*/ 870211 h 113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2261" h="1137924">
                  <a:moveTo>
                    <a:pt x="23061" y="870211"/>
                  </a:moveTo>
                  <a:lnTo>
                    <a:pt x="457166" y="92287"/>
                  </a:lnTo>
                  <a:cubicBezTo>
                    <a:pt x="488941" y="35346"/>
                    <a:pt x="549142" y="0"/>
                    <a:pt x="614349" y="0"/>
                  </a:cubicBezTo>
                  <a:lnTo>
                    <a:pt x="4652018" y="0"/>
                  </a:lnTo>
                  <a:cubicBezTo>
                    <a:pt x="4789364" y="0"/>
                    <a:pt x="4876129" y="147777"/>
                    <a:pt x="4809201" y="267713"/>
                  </a:cubicBezTo>
                  <a:lnTo>
                    <a:pt x="4375096" y="1045637"/>
                  </a:lnTo>
                  <a:cubicBezTo>
                    <a:pt x="4343321" y="1102578"/>
                    <a:pt x="4283120" y="1137924"/>
                    <a:pt x="4217913" y="1137924"/>
                  </a:cubicBezTo>
                  <a:lnTo>
                    <a:pt x="180244" y="1137924"/>
                  </a:lnTo>
                  <a:cubicBezTo>
                    <a:pt x="42898" y="1137924"/>
                    <a:pt x="-43867" y="990147"/>
                    <a:pt x="23061" y="870211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9" name="平行四边形 158">
              <a:extLst>
                <a:ext uri="{FF2B5EF4-FFF2-40B4-BE49-F238E27FC236}">
                  <a16:creationId xmlns:a16="http://schemas.microsoft.com/office/drawing/2014/main" id="{3CB280D3-DD5A-451F-AE4F-0DA833847397}"/>
                </a:ext>
              </a:extLst>
            </p:cNvPr>
            <p:cNvSpPr/>
            <p:nvPr/>
          </p:nvSpPr>
          <p:spPr>
            <a:xfrm>
              <a:off x="5749521" y="4737135"/>
              <a:ext cx="5054762" cy="607090"/>
            </a:xfrm>
            <a:prstGeom prst="parallelogram">
              <a:avLst>
                <a:gd name="adj" fmla="val 93943"/>
              </a:avLst>
            </a:prstGeom>
            <a:solidFill>
              <a:schemeClr val="accent2">
                <a:alpha val="21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C5B4DF37-024B-4919-B559-8B6C10391AEA}"/>
                </a:ext>
              </a:extLst>
            </p:cNvPr>
            <p:cNvSpPr/>
            <p:nvPr/>
          </p:nvSpPr>
          <p:spPr>
            <a:xfrm>
              <a:off x="5454726" y="4569496"/>
              <a:ext cx="685800" cy="6858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BC12362B-4DC1-4A6C-AEFC-11EAB4FF4005}"/>
                </a:ext>
              </a:extLst>
            </p:cNvPr>
            <p:cNvSpPr txBox="1"/>
            <p:nvPr/>
          </p:nvSpPr>
          <p:spPr>
            <a:xfrm>
              <a:off x="6469535" y="4749795"/>
              <a:ext cx="3262432" cy="53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请在此处输入您的标题</a:t>
              </a: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37BFDBAA-5949-4C25-9CA3-44318E409CE0}"/>
                </a:ext>
              </a:extLst>
            </p:cNvPr>
            <p:cNvSpPr txBox="1"/>
            <p:nvPr/>
          </p:nvSpPr>
          <p:spPr>
            <a:xfrm>
              <a:off x="5587659" y="4569496"/>
              <a:ext cx="423514" cy="607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lt"/>
                </a:rPr>
                <a:t>4</a:t>
              </a:r>
              <a:endParaRPr lang="zh-CN" altLang="en-US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FD1FB54-BE8D-4C97-A426-F9E79BF043F6}"/>
              </a:ext>
            </a:extLst>
          </p:cNvPr>
          <p:cNvGrpSpPr/>
          <p:nvPr/>
        </p:nvGrpSpPr>
        <p:grpSpPr>
          <a:xfrm>
            <a:off x="4709161" y="-1587122"/>
            <a:ext cx="7602518" cy="782172"/>
            <a:chOff x="5300215" y="-851680"/>
            <a:chExt cx="7036375" cy="782172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C20F064-DC6E-4B89-B662-E11D630DD79B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56C055F-B895-447A-BD8B-1FD86589BEC3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290019F-CDFC-46F0-81C4-CD3047ADF66B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speech-bubbles_1692">
              <a:extLst>
                <a:ext uri="{FF2B5EF4-FFF2-40B4-BE49-F238E27FC236}">
                  <a16:creationId xmlns:a16="http://schemas.microsoft.com/office/drawing/2014/main" id="{83E5BE0E-05CE-4FE7-8A4F-CFC1D0BD0A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9463055-2EFB-47A5-AF6D-F94FAD370D4F}"/>
                </a:ext>
              </a:extLst>
            </p:cNvPr>
            <p:cNvSpPr txBox="1"/>
            <p:nvPr/>
          </p:nvSpPr>
          <p:spPr>
            <a:xfrm>
              <a:off x="5415091" y="-740956"/>
              <a:ext cx="6806672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按住</a:t>
              </a:r>
              <a:r>
                <a:rPr lang="en-US" altLang="zh-CN" sz="1600" dirty="0"/>
                <a:t>ctrl + shift </a:t>
              </a:r>
              <a:r>
                <a:rPr lang="zh-CN" altLang="en-US" sz="1600" dirty="0"/>
                <a:t>拖动元素可以平行复制，最后再用排列</a:t>
              </a:r>
              <a:r>
                <a:rPr lang="en-US" altLang="zh-CN" sz="1600" dirty="0"/>
                <a:t>-</a:t>
              </a:r>
              <a:r>
                <a:rPr lang="zh-CN" altLang="en-US" sz="1600" dirty="0"/>
                <a:t>对齐</a:t>
              </a:r>
              <a:r>
                <a:rPr lang="en-US" altLang="zh-CN" sz="1600" dirty="0"/>
                <a:t>-</a:t>
              </a:r>
              <a:r>
                <a:rPr lang="zh-CN" altLang="en-US" sz="1600" dirty="0"/>
                <a:t>纵向分布调整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30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9CF6EE1-FF6B-4B83-9482-EAB5B28B3C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blipFill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607" t="-2278" r="-6135" b="-1940"/>
            </a:stretch>
          </a:blipFill>
        </p:spPr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E888202C-C96F-4AF1-879C-AEEBEC20F9F9}"/>
              </a:ext>
            </a:extLst>
          </p:cNvPr>
          <p:cNvSpPr/>
          <p:nvPr/>
        </p:nvSpPr>
        <p:spPr>
          <a:xfrm>
            <a:off x="-668267" y="0"/>
            <a:ext cx="6858000" cy="6858000"/>
          </a:xfrm>
          <a:prstGeom prst="arc">
            <a:avLst>
              <a:gd name="adj1" fmla="val 2642900"/>
              <a:gd name="adj2" fmla="val 6606309"/>
            </a:avLst>
          </a:prstGeom>
          <a:ln>
            <a:solidFill>
              <a:schemeClr val="accent2">
                <a:alpha val="7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>
            <a:extLst>
              <a:ext uri="{FF2B5EF4-FFF2-40B4-BE49-F238E27FC236}">
                <a16:creationId xmlns:a16="http://schemas.microsoft.com/office/drawing/2014/main" id="{AA06E6EC-B89F-43B6-AC5A-8C6A77269E04}"/>
              </a:ext>
            </a:extLst>
          </p:cNvPr>
          <p:cNvSpPr/>
          <p:nvPr/>
        </p:nvSpPr>
        <p:spPr>
          <a:xfrm>
            <a:off x="-668267" y="0"/>
            <a:ext cx="6858000" cy="6858000"/>
          </a:xfrm>
          <a:prstGeom prst="arc">
            <a:avLst>
              <a:gd name="adj1" fmla="val 18239606"/>
              <a:gd name="adj2" fmla="val 20431694"/>
            </a:avLst>
          </a:prstGeom>
          <a:ln>
            <a:solidFill>
              <a:schemeClr val="accent2">
                <a:alpha val="7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CCBA04E-CD52-4948-9865-EBD0A3695881}"/>
              </a:ext>
            </a:extLst>
          </p:cNvPr>
          <p:cNvGrpSpPr/>
          <p:nvPr/>
        </p:nvGrpSpPr>
        <p:grpSpPr>
          <a:xfrm>
            <a:off x="6544884" y="2199643"/>
            <a:ext cx="4927864" cy="1941079"/>
            <a:chOff x="5865746" y="1529083"/>
            <a:chExt cx="4927864" cy="1941079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23FF87E-8AE8-4E60-8B96-40CA0B542406}"/>
                </a:ext>
              </a:extLst>
            </p:cNvPr>
            <p:cNvSpPr txBox="1"/>
            <p:nvPr/>
          </p:nvSpPr>
          <p:spPr>
            <a:xfrm>
              <a:off x="5865746" y="1529083"/>
              <a:ext cx="4192173" cy="156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8000" dirty="0">
                  <a:gradFill>
                    <a:gsLst>
                      <a:gs pos="64000">
                        <a:schemeClr val="accent2">
                          <a:alpha val="0"/>
                        </a:schemeClr>
                      </a:gs>
                      <a:gs pos="0">
                        <a:schemeClr val="accent2"/>
                      </a:gs>
                    </a:gsLst>
                    <a:lin ang="5400000" scaled="1"/>
                  </a:gradFill>
                  <a:latin typeface="+mj-lt"/>
                </a:rPr>
                <a:t>PART 1</a:t>
              </a:r>
              <a:endParaRPr lang="zh-CN" altLang="en-US" sz="8000" dirty="0">
                <a:gradFill>
                  <a:gsLst>
                    <a:gs pos="64000">
                      <a:schemeClr val="accent2">
                        <a:alpha val="0"/>
                      </a:schemeClr>
                    </a:gs>
                    <a:gs pos="0">
                      <a:schemeClr val="accent2"/>
                    </a:gs>
                  </a:gsLst>
                  <a:lin ang="5400000" scaled="1"/>
                </a:gradFill>
                <a:latin typeface="+mj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59834D0-00A1-4279-BD46-6015CDABD035}"/>
                </a:ext>
              </a:extLst>
            </p:cNvPr>
            <p:cNvSpPr txBox="1"/>
            <p:nvPr/>
          </p:nvSpPr>
          <p:spPr>
            <a:xfrm>
              <a:off x="6096000" y="2173270"/>
              <a:ext cx="4697610" cy="972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4800" dirty="0">
                  <a:latin typeface="+mj-ea"/>
                  <a:ea typeface="+mj-ea"/>
                </a:rPr>
                <a:t>输入您的标题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B0A1632-2D02-4915-92CC-7F074288B6F0}"/>
                </a:ext>
              </a:extLst>
            </p:cNvPr>
            <p:cNvSpPr txBox="1"/>
            <p:nvPr/>
          </p:nvSpPr>
          <p:spPr>
            <a:xfrm>
              <a:off x="6123905" y="2875960"/>
              <a:ext cx="4669705" cy="594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accent1"/>
                  </a:solidFill>
                </a:rPr>
                <a:t>enter your title</a:t>
              </a:r>
              <a:endParaRPr lang="zh-CN" altLang="en-US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9" name="PA-图片 2">
            <a:extLst>
              <a:ext uri="{FF2B5EF4-FFF2-40B4-BE49-F238E27FC236}">
                <a16:creationId xmlns:a16="http://schemas.microsoft.com/office/drawing/2014/main" id="{65FCE0D7-337A-4219-A2D9-6035838746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198912" y="433625"/>
            <a:ext cx="5919290" cy="5990749"/>
          </a:xfrm>
          <a:custGeom>
            <a:avLst/>
            <a:gdLst/>
            <a:ahLst/>
            <a:cxnLst/>
            <a:rect l="0" t="0" r="0" b="0"/>
            <a:pathLst>
              <a:path w="5919290" h="5990749">
                <a:moveTo>
                  <a:pt x="0" y="0"/>
                </a:moveTo>
                <a:lnTo>
                  <a:pt x="5919289" y="0"/>
                </a:lnTo>
                <a:lnTo>
                  <a:pt x="5919289" y="5990748"/>
                </a:lnTo>
                <a:lnTo>
                  <a:pt x="0" y="5990748"/>
                </a:lnTo>
                <a:close/>
              </a:path>
            </a:pathLst>
          </a:cu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A8872B7-BE45-4709-82AD-EDDE2C1E1FDE}"/>
              </a:ext>
            </a:extLst>
          </p:cNvPr>
          <p:cNvSpPr/>
          <p:nvPr/>
        </p:nvSpPr>
        <p:spPr>
          <a:xfrm>
            <a:off x="10002454" y="6082297"/>
            <a:ext cx="201119" cy="201119"/>
          </a:xfrm>
          <a:prstGeom prst="ellipse">
            <a:avLst/>
          </a:prstGeom>
          <a:solidFill>
            <a:schemeClr val="accent1"/>
          </a:solidFill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0B1BC60-150E-479A-91F8-171FB2239E6E}"/>
              </a:ext>
            </a:extLst>
          </p:cNvPr>
          <p:cNvSpPr/>
          <p:nvPr/>
        </p:nvSpPr>
        <p:spPr>
          <a:xfrm>
            <a:off x="10414324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1A8F5E7-B93B-408D-8121-ED9DB2F8DBBE}"/>
              </a:ext>
            </a:extLst>
          </p:cNvPr>
          <p:cNvSpPr/>
          <p:nvPr/>
        </p:nvSpPr>
        <p:spPr>
          <a:xfrm>
            <a:off x="10826194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B1070D5-2E45-4D45-86AF-2F32F20E0BE6}"/>
              </a:ext>
            </a:extLst>
          </p:cNvPr>
          <p:cNvSpPr/>
          <p:nvPr/>
        </p:nvSpPr>
        <p:spPr>
          <a:xfrm>
            <a:off x="11238065" y="6082297"/>
            <a:ext cx="201119" cy="201119"/>
          </a:xfrm>
          <a:prstGeom prst="ellipse">
            <a:avLst/>
          </a:prstGeom>
          <a:noFill/>
          <a:ln w="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83848B-6FF6-4F98-A835-197C1BE4CD48}"/>
              </a:ext>
            </a:extLst>
          </p:cNvPr>
          <p:cNvGrpSpPr/>
          <p:nvPr/>
        </p:nvGrpSpPr>
        <p:grpSpPr>
          <a:xfrm>
            <a:off x="5016500" y="-782172"/>
            <a:ext cx="7320089" cy="782172"/>
            <a:chOff x="5300215" y="-851680"/>
            <a:chExt cx="7036375" cy="782172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873507D1-0066-4C7E-910D-0EDFB8DD0F85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23EEF90-D6B5-49FF-BDDA-736E07FFEBE5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DF7D20B-6DC6-484B-9596-2BC0ED6B1209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speech-bubbles_1692">
              <a:extLst>
                <a:ext uri="{FF2B5EF4-FFF2-40B4-BE49-F238E27FC236}">
                  <a16:creationId xmlns:a16="http://schemas.microsoft.com/office/drawing/2014/main" id="{8A075475-86BE-427E-9A6B-570F814C8F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93AB597-A914-4D1F-B0B8-447055ADD744}"/>
                </a:ext>
              </a:extLst>
            </p:cNvPr>
            <p:cNvSpPr txBox="1"/>
            <p:nvPr/>
          </p:nvSpPr>
          <p:spPr>
            <a:xfrm>
              <a:off x="5815101" y="-740956"/>
              <a:ext cx="6006633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更改图片：选中</a:t>
              </a:r>
              <a:r>
                <a:rPr lang="en-US" altLang="zh-CN" sz="1600" dirty="0"/>
                <a:t>-Delete-</a:t>
              </a:r>
              <a:r>
                <a:rPr lang="zh-CN" altLang="en-US" sz="1600" dirty="0"/>
                <a:t>在占位符中插入图片，调整校徽要置于顶层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B0D255B-E0FC-4C70-AAE3-15A860AD9462}"/>
              </a:ext>
            </a:extLst>
          </p:cNvPr>
          <p:cNvGrpSpPr/>
          <p:nvPr/>
        </p:nvGrpSpPr>
        <p:grpSpPr>
          <a:xfrm>
            <a:off x="5025555" y="-1557421"/>
            <a:ext cx="7320089" cy="782172"/>
            <a:chOff x="5300215" y="-851680"/>
            <a:chExt cx="7036375" cy="782172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0D062ABB-9FB1-4E99-9EC4-0971C1DC08F3}"/>
                </a:ext>
              </a:extLst>
            </p:cNvPr>
            <p:cNvSpPr/>
            <p:nvPr/>
          </p:nvSpPr>
          <p:spPr>
            <a:xfrm>
              <a:off x="5300215" y="-851680"/>
              <a:ext cx="7036375" cy="622540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BDFC85E-666E-469A-859D-97FE41AD24E7}"/>
                </a:ext>
              </a:extLst>
            </p:cNvPr>
            <p:cNvSpPr txBox="1"/>
            <p:nvPr/>
          </p:nvSpPr>
          <p:spPr>
            <a:xfrm>
              <a:off x="5300215" y="-782229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D77E44C7-4BBC-4CA9-B723-DB0CB62CC03C}"/>
                </a:ext>
              </a:extLst>
            </p:cNvPr>
            <p:cNvCxnSpPr>
              <a:cxnSpLocks/>
            </p:cNvCxnSpPr>
            <p:nvPr/>
          </p:nvCxnSpPr>
          <p:spPr>
            <a:xfrm>
              <a:off x="5735264" y="-780427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speech-bubbles_1692">
              <a:extLst>
                <a:ext uri="{FF2B5EF4-FFF2-40B4-BE49-F238E27FC236}">
                  <a16:creationId xmlns:a16="http://schemas.microsoft.com/office/drawing/2014/main" id="{E11BED79-7C56-4E29-87CF-5E62BFD503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5" y="-680951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92886C-2B8E-48FA-83B5-F4062A5BB76C}"/>
                </a:ext>
              </a:extLst>
            </p:cNvPr>
            <p:cNvSpPr txBox="1"/>
            <p:nvPr/>
          </p:nvSpPr>
          <p:spPr>
            <a:xfrm>
              <a:off x="6502337" y="-740956"/>
              <a:ext cx="4632174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右下角的小圆圈是进度提示，注意顺序不要乱了哟</a:t>
              </a:r>
              <a:r>
                <a:rPr lang="en-US" altLang="zh-CN" sz="1600" dirty="0"/>
                <a:t>~</a:t>
              </a:r>
              <a:endParaRPr lang="zh-CN" altLang="en-US" sz="16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83AAE11-7623-452C-BA5C-8436B085B4CD}"/>
              </a:ext>
            </a:extLst>
          </p:cNvPr>
          <p:cNvGrpSpPr/>
          <p:nvPr/>
        </p:nvGrpSpPr>
        <p:grpSpPr>
          <a:xfrm>
            <a:off x="-134218" y="-819241"/>
            <a:ext cx="4933477" cy="782173"/>
            <a:chOff x="7177579" y="-2395609"/>
            <a:chExt cx="5159010" cy="782173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2E16F851-ACA6-4A84-A8E2-7E9B2F9F177C}"/>
                </a:ext>
              </a:extLst>
            </p:cNvPr>
            <p:cNvSpPr/>
            <p:nvPr/>
          </p:nvSpPr>
          <p:spPr>
            <a:xfrm>
              <a:off x="7177579" y="-2395609"/>
              <a:ext cx="5159010" cy="636793"/>
            </a:xfrm>
            <a:prstGeom prst="roundRect">
              <a:avLst/>
            </a:prstGeom>
            <a:solidFill>
              <a:schemeClr val="bg1"/>
            </a:solidFill>
            <a:ln w="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B4CCE54-A01A-45B2-9FD8-3D4E8A60895F}"/>
                </a:ext>
              </a:extLst>
            </p:cNvPr>
            <p:cNvSpPr txBox="1"/>
            <p:nvPr/>
          </p:nvSpPr>
          <p:spPr>
            <a:xfrm>
              <a:off x="7214426" y="-2326157"/>
              <a:ext cx="464743" cy="7127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gradFill>
                    <a:gsLst>
                      <a:gs pos="59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10800000" scaled="1"/>
                  </a:gradFill>
                  <a:latin typeface="+mj-lt"/>
                </a:rPr>
                <a:t>TIP</a:t>
              </a:r>
              <a:endParaRPr lang="zh-CN" altLang="en-US" sz="1400" dirty="0">
                <a:gradFill>
                  <a:gsLst>
                    <a:gs pos="59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0800000" scaled="1"/>
                </a:gradFill>
                <a:latin typeface="+mj-lt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A94CCA9-A3D4-4051-8D12-6CCA24F37150}"/>
                </a:ext>
              </a:extLst>
            </p:cNvPr>
            <p:cNvCxnSpPr>
              <a:cxnSpLocks/>
            </p:cNvCxnSpPr>
            <p:nvPr/>
          </p:nvCxnSpPr>
          <p:spPr>
            <a:xfrm>
              <a:off x="7649475" y="-2324355"/>
              <a:ext cx="0" cy="438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speech-bubbles_1692">
              <a:extLst>
                <a:ext uri="{FF2B5EF4-FFF2-40B4-BE49-F238E27FC236}">
                  <a16:creationId xmlns:a16="http://schemas.microsoft.com/office/drawing/2014/main" id="{2AA74039-74CE-420A-828E-408B6EAB70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66564" y="-2224879"/>
              <a:ext cx="264561" cy="264263"/>
            </a:xfrm>
            <a:custGeom>
              <a:avLst/>
              <a:gdLst>
                <a:gd name="connsiteX0" fmla="*/ 446860 w 551492"/>
                <a:gd name="connsiteY0" fmla="*/ 210201 h 550871"/>
                <a:gd name="connsiteX1" fmla="*/ 551492 w 551492"/>
                <a:gd name="connsiteY1" fmla="*/ 344405 h 550871"/>
                <a:gd name="connsiteX2" fmla="*/ 413275 w 551492"/>
                <a:gd name="connsiteY2" fmla="*/ 481189 h 550871"/>
                <a:gd name="connsiteX3" fmla="*/ 344812 w 551492"/>
                <a:gd name="connsiteY3" fmla="*/ 481189 h 550871"/>
                <a:gd name="connsiteX4" fmla="*/ 275058 w 551492"/>
                <a:gd name="connsiteY4" fmla="*/ 550871 h 550871"/>
                <a:gd name="connsiteX5" fmla="*/ 138132 w 551492"/>
                <a:gd name="connsiteY5" fmla="*/ 412797 h 550871"/>
                <a:gd name="connsiteX6" fmla="*/ 138132 w 551492"/>
                <a:gd name="connsiteY6" fmla="*/ 344405 h 550871"/>
                <a:gd name="connsiteX7" fmla="*/ 140716 w 551492"/>
                <a:gd name="connsiteY7" fmla="*/ 309563 h 550871"/>
                <a:gd name="connsiteX8" fmla="*/ 206595 w 551492"/>
                <a:gd name="connsiteY8" fmla="*/ 309563 h 550871"/>
                <a:gd name="connsiteX9" fmla="*/ 241472 w 551492"/>
                <a:gd name="connsiteY9" fmla="*/ 344405 h 550871"/>
                <a:gd name="connsiteX10" fmla="*/ 241472 w 551492"/>
                <a:gd name="connsiteY10" fmla="*/ 377955 h 550871"/>
                <a:gd name="connsiteX11" fmla="*/ 275058 w 551492"/>
                <a:gd name="connsiteY11" fmla="*/ 377955 h 550871"/>
                <a:gd name="connsiteX12" fmla="*/ 446860 w 551492"/>
                <a:gd name="connsiteY12" fmla="*/ 210201 h 550871"/>
                <a:gd name="connsiteX13" fmla="*/ 138217 w 551492"/>
                <a:gd name="connsiteY13" fmla="*/ 0 h 550871"/>
                <a:gd name="connsiteX14" fmla="*/ 275143 w 551492"/>
                <a:gd name="connsiteY14" fmla="*/ 0 h 550871"/>
                <a:gd name="connsiteX15" fmla="*/ 413360 w 551492"/>
                <a:gd name="connsiteY15" fmla="*/ 138017 h 550871"/>
                <a:gd name="connsiteX16" fmla="*/ 413360 w 551492"/>
                <a:gd name="connsiteY16" fmla="*/ 206381 h 550871"/>
                <a:gd name="connsiteX17" fmla="*/ 275143 w 551492"/>
                <a:gd name="connsiteY17" fmla="*/ 344398 h 550871"/>
                <a:gd name="connsiteX18" fmla="*/ 206680 w 551492"/>
                <a:gd name="connsiteY18" fmla="*/ 274745 h 550871"/>
                <a:gd name="connsiteX19" fmla="*/ 138217 w 551492"/>
                <a:gd name="connsiteY19" fmla="*/ 274745 h 550871"/>
                <a:gd name="connsiteX20" fmla="*/ 0 w 551492"/>
                <a:gd name="connsiteY20" fmla="*/ 138017 h 550871"/>
                <a:gd name="connsiteX21" fmla="*/ 138217 w 551492"/>
                <a:gd name="connsiteY21" fmla="*/ 0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492" h="550871">
                  <a:moveTo>
                    <a:pt x="446860" y="210201"/>
                  </a:moveTo>
                  <a:cubicBezTo>
                    <a:pt x="503697" y="220525"/>
                    <a:pt x="551492" y="259237"/>
                    <a:pt x="551492" y="344405"/>
                  </a:cubicBezTo>
                  <a:cubicBezTo>
                    <a:pt x="551492" y="442476"/>
                    <a:pt x="481738" y="481189"/>
                    <a:pt x="413275" y="481189"/>
                  </a:cubicBezTo>
                  <a:lnTo>
                    <a:pt x="344812" y="481189"/>
                  </a:lnTo>
                  <a:cubicBezTo>
                    <a:pt x="306060" y="481189"/>
                    <a:pt x="275058" y="512159"/>
                    <a:pt x="275058" y="550871"/>
                  </a:cubicBezTo>
                  <a:cubicBezTo>
                    <a:pt x="198844" y="550871"/>
                    <a:pt x="138132" y="488931"/>
                    <a:pt x="138132" y="412797"/>
                  </a:cubicBezTo>
                  <a:lnTo>
                    <a:pt x="138132" y="344405"/>
                  </a:lnTo>
                  <a:cubicBezTo>
                    <a:pt x="138132" y="331500"/>
                    <a:pt x="139424" y="319887"/>
                    <a:pt x="140716" y="309563"/>
                  </a:cubicBezTo>
                  <a:lnTo>
                    <a:pt x="206595" y="309563"/>
                  </a:lnTo>
                  <a:cubicBezTo>
                    <a:pt x="225971" y="309563"/>
                    <a:pt x="241472" y="325048"/>
                    <a:pt x="241472" y="344405"/>
                  </a:cubicBezTo>
                  <a:lnTo>
                    <a:pt x="241472" y="377955"/>
                  </a:lnTo>
                  <a:lnTo>
                    <a:pt x="275058" y="377955"/>
                  </a:lnTo>
                  <a:cubicBezTo>
                    <a:pt x="369355" y="377955"/>
                    <a:pt x="445569" y="303111"/>
                    <a:pt x="446860" y="210201"/>
                  </a:cubicBezTo>
                  <a:close/>
                  <a:moveTo>
                    <a:pt x="138217" y="0"/>
                  </a:moveTo>
                  <a:lnTo>
                    <a:pt x="275143" y="0"/>
                  </a:lnTo>
                  <a:cubicBezTo>
                    <a:pt x="344897" y="0"/>
                    <a:pt x="413360" y="42566"/>
                    <a:pt x="413360" y="138017"/>
                  </a:cubicBezTo>
                  <a:lnTo>
                    <a:pt x="413360" y="206381"/>
                  </a:lnTo>
                  <a:cubicBezTo>
                    <a:pt x="413360" y="282484"/>
                    <a:pt x="351356" y="344398"/>
                    <a:pt x="275143" y="344398"/>
                  </a:cubicBezTo>
                  <a:cubicBezTo>
                    <a:pt x="275143" y="305702"/>
                    <a:pt x="244141" y="274745"/>
                    <a:pt x="206680" y="274745"/>
                  </a:cubicBezTo>
                  <a:lnTo>
                    <a:pt x="138217" y="274745"/>
                  </a:lnTo>
                  <a:cubicBezTo>
                    <a:pt x="68463" y="274745"/>
                    <a:pt x="0" y="236048"/>
                    <a:pt x="0" y="138017"/>
                  </a:cubicBezTo>
                  <a:cubicBezTo>
                    <a:pt x="0" y="36116"/>
                    <a:pt x="68463" y="0"/>
                    <a:pt x="13821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16AE68A-350F-4A3E-B626-B61A68EF592A}"/>
                </a:ext>
              </a:extLst>
            </p:cNvPr>
            <p:cNvSpPr txBox="1"/>
            <p:nvPr/>
          </p:nvSpPr>
          <p:spPr>
            <a:xfrm>
              <a:off x="8191376" y="-2294579"/>
              <a:ext cx="3159840" cy="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/>
                <a:t>更改图片要先移开图片上的蒙版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29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7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7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76;#407179;#108352;#79061;#79129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63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1;#405094;#405344;#406996;#407153;#407176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21588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6839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7;#407018;#407149;#407187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1;#407161;#405344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7;#71657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007;"/>
  <p:tag name="ISLIDE.ICON" val="#181677;#9964;#77268;#94110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094;#407149;#40714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版式">
  <a:themeElements>
    <a:clrScheme name="北京师范大学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4EA1"/>
      </a:accent1>
      <a:accent2>
        <a:srgbClr val="0081CC"/>
      </a:accent2>
      <a:accent3>
        <a:srgbClr val="D60B17"/>
      </a:accent3>
      <a:accent4>
        <a:srgbClr val="BE9C59"/>
      </a:accent4>
      <a:accent5>
        <a:srgbClr val="888888"/>
      </a:accent5>
      <a:accent6>
        <a:srgbClr val="B5B5B6"/>
      </a:accent6>
      <a:hlink>
        <a:srgbClr val="4472C4"/>
      </a:hlink>
      <a:folHlink>
        <a:srgbClr val="BFBFBF"/>
      </a:folHlink>
    </a:clrScheme>
    <a:fontScheme name="自定义 3">
      <a:majorFont>
        <a:latin typeface="Arial Black"/>
        <a:ea typeface="思源黑体 CN Bold"/>
        <a:cs typeface=""/>
      </a:majorFont>
      <a:minorFont>
        <a:latin typeface="Ari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 algn="l" hangingPunct="0">
          <a:lnSpc>
            <a:spcPct val="130000"/>
          </a:lnSpc>
          <a:defRPr sz="2000" spc="100" dirty="0">
            <a:solidFill>
              <a:schemeClr val="tx1">
                <a:lumMod val="50000"/>
                <a:lumOff val="50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3488</TotalTime>
  <Words>5403</Words>
  <Application>Microsoft Office PowerPoint</Application>
  <PresentationFormat>宽屏</PresentationFormat>
  <Paragraphs>762</Paragraphs>
  <Slides>75</Slides>
  <Notes>75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75</vt:i4>
      </vt:variant>
    </vt:vector>
  </HeadingPairs>
  <TitlesOfParts>
    <vt:vector size="83" baseType="lpstr">
      <vt:lpstr>思源黑体 CN Bold</vt:lpstr>
      <vt:lpstr>Arial</vt:lpstr>
      <vt:lpstr>Arial Black</vt:lpstr>
      <vt:lpstr>思源黑体 CN Normal</vt:lpstr>
      <vt:lpstr>版式</vt:lpstr>
      <vt:lpstr>1_Office 主题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请在这里输入标题 北京师范大学答辩通用模板 </vt:lpstr>
      <vt:lpstr>请在这里输入标题 北京师范大学答辩模板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排版四大原则 —— 遵循这四个原则可以使 PPT 更好看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文婷 向</dc:creator>
  <cp:lastModifiedBy>文婷 向</cp:lastModifiedBy>
  <cp:revision>324</cp:revision>
  <dcterms:created xsi:type="dcterms:W3CDTF">2020-04-16T14:24:24Z</dcterms:created>
  <dcterms:modified xsi:type="dcterms:W3CDTF">2020-04-24T04:32:30Z</dcterms:modified>
</cp:coreProperties>
</file>